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323-36F5-47F7-967A-AD8DCAA3BA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174D-66E9-4D6C-A305-6042DEF8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4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323-36F5-47F7-967A-AD8DCAA3BA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174D-66E9-4D6C-A305-6042DEF8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9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323-36F5-47F7-967A-AD8DCAA3BA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174D-66E9-4D6C-A305-6042DEF8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3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323-36F5-47F7-967A-AD8DCAA3BA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174D-66E9-4D6C-A305-6042DEF8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323-36F5-47F7-967A-AD8DCAA3BA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174D-66E9-4D6C-A305-6042DEF8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7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323-36F5-47F7-967A-AD8DCAA3BA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174D-66E9-4D6C-A305-6042DEF8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8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323-36F5-47F7-967A-AD8DCAA3BA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174D-66E9-4D6C-A305-6042DEF8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3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323-36F5-47F7-967A-AD8DCAA3BA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174D-66E9-4D6C-A305-6042DEF8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323-36F5-47F7-967A-AD8DCAA3BA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174D-66E9-4D6C-A305-6042DEF8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7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323-36F5-47F7-967A-AD8DCAA3BA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174D-66E9-4D6C-A305-6042DEF8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3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F323-36F5-47F7-967A-AD8DCAA3BA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174D-66E9-4D6C-A305-6042DEF8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F323-36F5-47F7-967A-AD8DCAA3BAF4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174D-66E9-4D6C-A305-6042DEF8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#/forms/axNQgP4qvnKpWMRrSPbLYU/data/ma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 Based Socio Economic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TILLER</a:t>
            </a:r>
          </a:p>
          <a:p>
            <a:r>
              <a:rPr lang="en-US" dirty="0" smtClean="0"/>
              <a:t>www.tiller-bd.com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9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Flight Plan for </a:t>
            </a:r>
            <a:r>
              <a:rPr lang="en-US" dirty="0" err="1" smtClean="0"/>
              <a:t>Pathorghata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4025"/>
            <a:ext cx="8229600" cy="44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79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Survey progress - </a:t>
            </a:r>
            <a:r>
              <a:rPr lang="en-US" dirty="0" err="1" smtClean="0"/>
              <a:t>Barguna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910556"/>
            <a:ext cx="56451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12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" y="1385652"/>
            <a:ext cx="9116780" cy="539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Report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2600" y="22098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1799616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"/>
          <a:stretch/>
        </p:blipFill>
        <p:spPr bwMode="auto">
          <a:xfrm>
            <a:off x="304800" y="1391058"/>
            <a:ext cx="8839200" cy="526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Database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28800" y="25146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1799616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1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3" y="1295400"/>
            <a:ext cx="7732517" cy="55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 economic Survey Location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05000" y="30480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16002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1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Respondent Photograph in online database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47" y="1600200"/>
            <a:ext cx="74793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3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https://kf.kobotoolbox.org/#/forms/axNQgP4qvnKpWMRrSPbLYU/data/map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Usename:tamzid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Pass:tamzid123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Flight Plan for </a:t>
            </a:r>
            <a:r>
              <a:rPr lang="en-US" dirty="0" err="1" smtClean="0"/>
              <a:t>Barguna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4215"/>
            <a:ext cx="8229600" cy="447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58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Flight </a:t>
            </a:r>
            <a:r>
              <a:rPr lang="en-US" dirty="0"/>
              <a:t>Plan </a:t>
            </a:r>
            <a:r>
              <a:rPr lang="en-US" dirty="0" smtClean="0"/>
              <a:t>for </a:t>
            </a:r>
            <a:r>
              <a:rPr lang="en-US" dirty="0" err="1" smtClean="0"/>
              <a:t>Amtoli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876"/>
            <a:ext cx="8229600" cy="452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539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50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App Based Socio Economic Survey</vt:lpstr>
      <vt:lpstr>Daily Survey progress - Barguna</vt:lpstr>
      <vt:lpstr>Real Time Report</vt:lpstr>
      <vt:lpstr>Survey Database</vt:lpstr>
      <vt:lpstr>Socio economic Survey Location</vt:lpstr>
      <vt:lpstr>Respondent Photograph in online database</vt:lpstr>
      <vt:lpstr>Online database</vt:lpstr>
      <vt:lpstr>UAV Flight Plan for Barguna</vt:lpstr>
      <vt:lpstr>UAV Flight Plan for Amtoli</vt:lpstr>
      <vt:lpstr>UAV Flight Plan for Pathorghata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2018-11-18T16:56:13Z</dcterms:created>
  <dcterms:modified xsi:type="dcterms:W3CDTF">2018-11-18T21:01:35Z</dcterms:modified>
</cp:coreProperties>
</file>