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s/slide79.xml" ContentType="application/vnd.openxmlformats-officedocument.presentationml.slide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Default Extension="svg" ContentType="image/svg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98" r:id="rId2"/>
    <p:sldId id="322" r:id="rId3"/>
    <p:sldId id="323" r:id="rId4"/>
    <p:sldId id="299" r:id="rId5"/>
    <p:sldId id="300" r:id="rId6"/>
    <p:sldId id="301" r:id="rId7"/>
    <p:sldId id="317" r:id="rId8"/>
    <p:sldId id="302" r:id="rId9"/>
    <p:sldId id="304" r:id="rId10"/>
    <p:sldId id="321" r:id="rId11"/>
    <p:sldId id="347" r:id="rId12"/>
    <p:sldId id="324" r:id="rId13"/>
    <p:sldId id="330" r:id="rId14"/>
    <p:sldId id="348" r:id="rId15"/>
    <p:sldId id="326" r:id="rId16"/>
    <p:sldId id="327" r:id="rId17"/>
    <p:sldId id="328" r:id="rId18"/>
    <p:sldId id="329" r:id="rId19"/>
    <p:sldId id="263" r:id="rId20"/>
    <p:sldId id="260" r:id="rId21"/>
    <p:sldId id="305" r:id="rId22"/>
    <p:sldId id="316" r:id="rId23"/>
    <p:sldId id="262" r:id="rId24"/>
    <p:sldId id="306" r:id="rId25"/>
    <p:sldId id="257" r:id="rId26"/>
    <p:sldId id="342" r:id="rId27"/>
    <p:sldId id="272" r:id="rId28"/>
    <p:sldId id="307" r:id="rId29"/>
    <p:sldId id="308" r:id="rId30"/>
    <p:sldId id="291" r:id="rId31"/>
    <p:sldId id="258" r:id="rId32"/>
    <p:sldId id="309" r:id="rId33"/>
    <p:sldId id="292" r:id="rId34"/>
    <p:sldId id="259" r:id="rId35"/>
    <p:sldId id="271" r:id="rId36"/>
    <p:sldId id="264" r:id="rId37"/>
    <p:sldId id="294" r:id="rId38"/>
    <p:sldId id="265" r:id="rId39"/>
    <p:sldId id="293" r:id="rId40"/>
    <p:sldId id="273" r:id="rId41"/>
    <p:sldId id="331" r:id="rId42"/>
    <p:sldId id="270" r:id="rId43"/>
    <p:sldId id="266" r:id="rId44"/>
    <p:sldId id="288" r:id="rId45"/>
    <p:sldId id="332" r:id="rId46"/>
    <p:sldId id="267" r:id="rId47"/>
    <p:sldId id="269" r:id="rId48"/>
    <p:sldId id="296" r:id="rId49"/>
    <p:sldId id="318" r:id="rId50"/>
    <p:sldId id="344" r:id="rId51"/>
    <p:sldId id="319" r:id="rId52"/>
    <p:sldId id="320" r:id="rId53"/>
    <p:sldId id="289" r:id="rId54"/>
    <p:sldId id="274" r:id="rId55"/>
    <p:sldId id="335" r:id="rId56"/>
    <p:sldId id="275" r:id="rId57"/>
    <p:sldId id="310" r:id="rId58"/>
    <p:sldId id="276" r:id="rId59"/>
    <p:sldId id="277" r:id="rId60"/>
    <p:sldId id="278" r:id="rId61"/>
    <p:sldId id="345" r:id="rId62"/>
    <p:sldId id="333" r:id="rId63"/>
    <p:sldId id="311" r:id="rId64"/>
    <p:sldId id="346" r:id="rId65"/>
    <p:sldId id="334" r:id="rId66"/>
    <p:sldId id="279" r:id="rId67"/>
    <p:sldId id="287" r:id="rId68"/>
    <p:sldId id="312" r:id="rId69"/>
    <p:sldId id="280" r:id="rId70"/>
    <p:sldId id="283" r:id="rId71"/>
    <p:sldId id="337" r:id="rId72"/>
    <p:sldId id="315" r:id="rId73"/>
    <p:sldId id="284" r:id="rId74"/>
    <p:sldId id="285" r:id="rId75"/>
    <p:sldId id="313" r:id="rId76"/>
    <p:sldId id="286" r:id="rId77"/>
    <p:sldId id="336" r:id="rId78"/>
    <p:sldId id="295" r:id="rId79"/>
    <p:sldId id="297" r:id="rId80"/>
    <p:sldId id="314" r:id="rId81"/>
    <p:sldId id="338" r:id="rId82"/>
    <p:sldId id="343" r:id="rId83"/>
    <p:sldId id="339" r:id="rId84"/>
    <p:sldId id="340" r:id="rId8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tus" initials="L" lastIdx="1" clrIdx="0">
    <p:extLst>
      <p:ext uri="{19B8F6BF-5375-455C-9EA6-DF929625EA0E}">
        <p15:presenceInfo xmlns="" xmlns:p15="http://schemas.microsoft.com/office/powerpoint/2012/main" userId="Lotu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560" autoAdjust="0"/>
    <p:restoredTop sz="94660"/>
  </p:normalViewPr>
  <p:slideViewPr>
    <p:cSldViewPr>
      <p:cViewPr varScale="1">
        <p:scale>
          <a:sx n="73" d="100"/>
          <a:sy n="73" d="100"/>
        </p:scale>
        <p:origin x="-106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7AFFE3-627D-4070-963C-98EA13E8D489}" type="doc">
      <dgm:prSet loTypeId="urn:microsoft.com/office/officeart/2005/8/layout/pList1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7D9A774-ED5C-4A79-A7B0-373109783A9C}">
      <dgm:prSet phldrT="[Text]" custT="1"/>
      <dgm:spPr/>
      <dgm:t>
        <a:bodyPr/>
        <a:lstStyle/>
        <a:p>
          <a:r>
            <a:rPr lang="en-US" sz="2400" dirty="0" err="1">
              <a:latin typeface="SutonnyMJ" pitchFamily="2" charset="0"/>
            </a:rPr>
            <a:t>ZË¡xq</a:t>
          </a:r>
          <a:r>
            <a:rPr lang="en-US" sz="2400" dirty="0">
              <a:latin typeface="SutonnyMJ" pitchFamily="2" charset="0"/>
            </a:rPr>
            <a:t> </a:t>
          </a:r>
        </a:p>
        <a:p>
          <a:r>
            <a:rPr lang="en-US" sz="2400" dirty="0" err="1">
              <a:latin typeface="SutonnyMJ" pitchFamily="2" charset="0"/>
            </a:rPr>
            <a:t>cwiÿv</a:t>
          </a:r>
          <a:r>
            <a:rPr lang="en-US" sz="2400" dirty="0">
              <a:latin typeface="SutonnyMJ" pitchFamily="2" charset="0"/>
            </a:rPr>
            <a:t> -90</a:t>
          </a:r>
        </a:p>
      </dgm:t>
    </dgm:pt>
    <dgm:pt modelId="{83456592-A132-4BCC-AF26-74515C2C6E5B}" type="parTrans" cxnId="{ECB4F2EB-FA94-4F65-98CD-B23DCDE6EE38}">
      <dgm:prSet/>
      <dgm:spPr/>
      <dgm:t>
        <a:bodyPr/>
        <a:lstStyle/>
        <a:p>
          <a:endParaRPr lang="en-US" sz="2800"/>
        </a:p>
      </dgm:t>
    </dgm:pt>
    <dgm:pt modelId="{F740B6A7-8633-4044-8355-441BF85FD0EF}" type="sibTrans" cxnId="{ECB4F2EB-FA94-4F65-98CD-B23DCDE6EE38}">
      <dgm:prSet/>
      <dgm:spPr/>
      <dgm:t>
        <a:bodyPr/>
        <a:lstStyle/>
        <a:p>
          <a:endParaRPr lang="en-US" sz="2800"/>
        </a:p>
      </dgm:t>
    </dgm:pt>
    <dgm:pt modelId="{F6832D46-D3D3-499B-A4D2-7B3BA2AE02BE}">
      <dgm:prSet phldrT="[Text]" custT="1"/>
      <dgm:spPr/>
      <dgm:t>
        <a:bodyPr/>
        <a:lstStyle/>
        <a:p>
          <a:r>
            <a:rPr lang="en-US" sz="2400" dirty="0" err="1">
              <a:latin typeface="SutonnyMJ" pitchFamily="2" charset="0"/>
            </a:rPr>
            <a:t>ZË¡xq</a:t>
          </a:r>
          <a:r>
            <a:rPr lang="en-US" sz="2400" dirty="0">
              <a:latin typeface="SutonnyMJ" pitchFamily="2" charset="0"/>
            </a:rPr>
            <a:t> avivevwnK-60</a:t>
          </a:r>
        </a:p>
      </dgm:t>
    </dgm:pt>
    <dgm:pt modelId="{C8A60F9C-5592-4C9B-AB7C-996A393F1828}" type="parTrans" cxnId="{B686E2BF-DCC5-49FA-B44D-5D8DA3C00826}">
      <dgm:prSet/>
      <dgm:spPr/>
      <dgm:t>
        <a:bodyPr/>
        <a:lstStyle/>
        <a:p>
          <a:endParaRPr lang="en-US" sz="2800"/>
        </a:p>
      </dgm:t>
    </dgm:pt>
    <dgm:pt modelId="{AFA83ADA-9019-4FA1-AAB3-C72C543A76B6}" type="sibTrans" cxnId="{B686E2BF-DCC5-49FA-B44D-5D8DA3C00826}">
      <dgm:prSet/>
      <dgm:spPr/>
      <dgm:t>
        <a:bodyPr/>
        <a:lstStyle/>
        <a:p>
          <a:endParaRPr lang="en-US" sz="2800"/>
        </a:p>
      </dgm:t>
    </dgm:pt>
    <dgm:pt modelId="{6AC76671-629A-4281-85F7-F2028C327645}">
      <dgm:prSet phldrT="[Text]" custT="1"/>
      <dgm:spPr/>
      <dgm:t>
        <a:bodyPr/>
        <a:lstStyle/>
        <a:p>
          <a:r>
            <a:rPr lang="en-US" sz="2400" dirty="0" err="1">
              <a:latin typeface="SutonnyMJ" pitchFamily="2" charset="0"/>
            </a:rPr>
            <a:t>e¨envwiK</a:t>
          </a:r>
          <a:r>
            <a:rPr lang="en-US" sz="2400" dirty="0">
              <a:latin typeface="SutonnyMJ" pitchFamily="2" charset="0"/>
            </a:rPr>
            <a:t> cwiÿv-25</a:t>
          </a:r>
        </a:p>
      </dgm:t>
    </dgm:pt>
    <dgm:pt modelId="{8943E4D5-9BB5-4CB6-A8DD-F7573D62285D}" type="parTrans" cxnId="{620C04F1-8DE7-4BCC-9B63-7111187267AC}">
      <dgm:prSet/>
      <dgm:spPr/>
      <dgm:t>
        <a:bodyPr/>
        <a:lstStyle/>
        <a:p>
          <a:endParaRPr lang="en-US" sz="2800"/>
        </a:p>
      </dgm:t>
    </dgm:pt>
    <dgm:pt modelId="{1D267921-F907-4ACC-984F-6559C459B9F1}" type="sibTrans" cxnId="{620C04F1-8DE7-4BCC-9B63-7111187267AC}">
      <dgm:prSet/>
      <dgm:spPr/>
      <dgm:t>
        <a:bodyPr/>
        <a:lstStyle/>
        <a:p>
          <a:endParaRPr lang="en-US" sz="2800"/>
        </a:p>
      </dgm:t>
    </dgm:pt>
    <dgm:pt modelId="{4F532076-3214-4456-BA4E-4BE660467355}">
      <dgm:prSet phldrT="[Text]" custT="1"/>
      <dgm:spPr/>
      <dgm:t>
        <a:bodyPr/>
        <a:lstStyle/>
        <a:p>
          <a:r>
            <a:rPr lang="en-US" sz="2400" dirty="0" err="1">
              <a:latin typeface="SutonnyMJ" pitchFamily="2" charset="0"/>
            </a:rPr>
            <a:t>e¨envwiK</a:t>
          </a:r>
          <a:r>
            <a:rPr lang="en-US" sz="2400" dirty="0">
              <a:latin typeface="SutonnyMJ" pitchFamily="2" charset="0"/>
            </a:rPr>
            <a:t> avivevwnK-25</a:t>
          </a:r>
        </a:p>
      </dgm:t>
    </dgm:pt>
    <dgm:pt modelId="{AF84C07B-8017-4089-931A-A8BA91B41C22}" type="parTrans" cxnId="{27CC9A05-7A8A-41D8-B587-66BF34301113}">
      <dgm:prSet/>
      <dgm:spPr/>
      <dgm:t>
        <a:bodyPr/>
        <a:lstStyle/>
        <a:p>
          <a:endParaRPr lang="en-US" sz="2800"/>
        </a:p>
      </dgm:t>
    </dgm:pt>
    <dgm:pt modelId="{79E99288-4E29-46C5-986C-91F8A354B512}" type="sibTrans" cxnId="{27CC9A05-7A8A-41D8-B587-66BF34301113}">
      <dgm:prSet/>
      <dgm:spPr/>
      <dgm:t>
        <a:bodyPr/>
        <a:lstStyle/>
        <a:p>
          <a:endParaRPr lang="en-US" sz="2800"/>
        </a:p>
      </dgm:t>
    </dgm:pt>
    <dgm:pt modelId="{4D19F351-50AB-41E3-93B4-250DC1A9B815}" type="pres">
      <dgm:prSet presAssocID="{C07AFFE3-627D-4070-963C-98EA13E8D48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48A1E79-19A1-494A-99DF-42AA92653B22}" type="pres">
      <dgm:prSet presAssocID="{D7D9A774-ED5C-4A79-A7B0-373109783A9C}" presName="compNode" presStyleCnt="0"/>
      <dgm:spPr/>
    </dgm:pt>
    <dgm:pt modelId="{741C1889-4E4D-466A-A9B8-54BB570E08E8}" type="pres">
      <dgm:prSet presAssocID="{D7D9A774-ED5C-4A79-A7B0-373109783A9C}" presName="pictRect" presStyleLbl="node1" presStyleIdx="0" presStyleCnt="4" custLinFactNeighborX="2067" custLinFactNeighborY="-2561"/>
      <dgm:spPr/>
    </dgm:pt>
    <dgm:pt modelId="{1CE991B1-09EA-494C-AD4E-866B926BAF65}" type="pres">
      <dgm:prSet presAssocID="{D7D9A774-ED5C-4A79-A7B0-373109783A9C}" presName="textRect" presStyleLbl="revTx" presStyleIdx="0" presStyleCnt="4" custScaleX="113516" custScaleY="107395" custLinFactNeighborX="-19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D6B93F-033B-4DBC-989E-44642E99E2DD}" type="pres">
      <dgm:prSet presAssocID="{F740B6A7-8633-4044-8355-441BF85FD0EF}" presName="sibTrans" presStyleLbl="sibTrans2D1" presStyleIdx="0" presStyleCnt="0"/>
      <dgm:spPr/>
      <dgm:t>
        <a:bodyPr/>
        <a:lstStyle/>
        <a:p>
          <a:endParaRPr lang="en-US"/>
        </a:p>
      </dgm:t>
    </dgm:pt>
    <dgm:pt modelId="{6B120BC7-DA20-4055-9D17-2E4FFD747AA3}" type="pres">
      <dgm:prSet presAssocID="{F6832D46-D3D3-499B-A4D2-7B3BA2AE02BE}" presName="compNode" presStyleCnt="0"/>
      <dgm:spPr/>
    </dgm:pt>
    <dgm:pt modelId="{FED3A490-3935-43AA-8DDF-9D0EF503A6D6}" type="pres">
      <dgm:prSet presAssocID="{F6832D46-D3D3-499B-A4D2-7B3BA2AE02BE}" presName="pictRect" presStyleLbl="node1" presStyleIdx="1" presStyleCnt="4" custLinFactNeighborX="-3740" custLinFactNeighborY="-4680"/>
      <dgm:spPr/>
    </dgm:pt>
    <dgm:pt modelId="{F4B40AB3-AB49-411F-BA00-91BEE0321637}" type="pres">
      <dgm:prSet presAssocID="{F6832D46-D3D3-499B-A4D2-7B3BA2AE02BE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A2BF9D-7345-4EA7-84AD-987D71983EF6}" type="pres">
      <dgm:prSet presAssocID="{AFA83ADA-9019-4FA1-AAB3-C72C543A76B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2B9C5D8-47AF-4C54-A9CC-B659C15FA0DC}" type="pres">
      <dgm:prSet presAssocID="{6AC76671-629A-4281-85F7-F2028C327645}" presName="compNode" presStyleCnt="0"/>
      <dgm:spPr/>
    </dgm:pt>
    <dgm:pt modelId="{C93CDE76-1E7D-41DB-A68E-B0832E1F9D5B}" type="pres">
      <dgm:prSet presAssocID="{6AC76671-629A-4281-85F7-F2028C327645}" presName="pictRect" presStyleLbl="node1" presStyleIdx="2" presStyleCnt="4" custLinFactNeighborX="-2416" custLinFactNeighborY="-26806"/>
      <dgm:spPr/>
    </dgm:pt>
    <dgm:pt modelId="{2449F447-01C3-4B7C-834B-B7AF13B49B72}" type="pres">
      <dgm:prSet presAssocID="{6AC76671-629A-4281-85F7-F2028C327645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01F9F6-4FFF-4385-9711-3F9CD3176171}" type="pres">
      <dgm:prSet presAssocID="{1D267921-F907-4ACC-984F-6559C459B9F1}" presName="sibTrans" presStyleLbl="sibTrans2D1" presStyleIdx="0" presStyleCnt="0"/>
      <dgm:spPr/>
      <dgm:t>
        <a:bodyPr/>
        <a:lstStyle/>
        <a:p>
          <a:endParaRPr lang="en-US"/>
        </a:p>
      </dgm:t>
    </dgm:pt>
    <dgm:pt modelId="{7F4240EE-D31B-46F8-A2DD-FE88E4BD31AE}" type="pres">
      <dgm:prSet presAssocID="{4F532076-3214-4456-BA4E-4BE660467355}" presName="compNode" presStyleCnt="0"/>
      <dgm:spPr/>
    </dgm:pt>
    <dgm:pt modelId="{AAB44F08-50DB-43B7-BBCF-55D77CCFFEDF}" type="pres">
      <dgm:prSet presAssocID="{4F532076-3214-4456-BA4E-4BE660467355}" presName="pictRect" presStyleLbl="node1" presStyleIdx="3" presStyleCnt="4" custLinFactNeighborX="-1248" custLinFactNeighborY="-9462"/>
      <dgm:spPr/>
    </dgm:pt>
    <dgm:pt modelId="{7F3AB9FA-5F04-4FCE-9E9E-32C7181F8FFE}" type="pres">
      <dgm:prSet presAssocID="{4F532076-3214-4456-BA4E-4BE660467355}" presName="textRec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649AE40-3810-4688-90FB-4607B0C801C0}" type="presOf" srcId="{6AC76671-629A-4281-85F7-F2028C327645}" destId="{2449F447-01C3-4B7C-834B-B7AF13B49B72}" srcOrd="0" destOrd="0" presId="urn:microsoft.com/office/officeart/2005/8/layout/pList1#1"/>
    <dgm:cxn modelId="{B4A85A20-96FC-43CF-9E01-38750DFE89B2}" type="presOf" srcId="{AFA83ADA-9019-4FA1-AAB3-C72C543A76B6}" destId="{2DA2BF9D-7345-4EA7-84AD-987D71983EF6}" srcOrd="0" destOrd="0" presId="urn:microsoft.com/office/officeart/2005/8/layout/pList1#1"/>
    <dgm:cxn modelId="{ECB4F2EB-FA94-4F65-98CD-B23DCDE6EE38}" srcId="{C07AFFE3-627D-4070-963C-98EA13E8D489}" destId="{D7D9A774-ED5C-4A79-A7B0-373109783A9C}" srcOrd="0" destOrd="0" parTransId="{83456592-A132-4BCC-AF26-74515C2C6E5B}" sibTransId="{F740B6A7-8633-4044-8355-441BF85FD0EF}"/>
    <dgm:cxn modelId="{42DEFF3F-A28B-453E-8BFD-CFEDA754E3D8}" type="presOf" srcId="{1D267921-F907-4ACC-984F-6559C459B9F1}" destId="{4201F9F6-4FFF-4385-9711-3F9CD3176171}" srcOrd="0" destOrd="0" presId="urn:microsoft.com/office/officeart/2005/8/layout/pList1#1"/>
    <dgm:cxn modelId="{FBC8C400-EA49-42D2-9E0F-ED49B4D47458}" type="presOf" srcId="{4F532076-3214-4456-BA4E-4BE660467355}" destId="{7F3AB9FA-5F04-4FCE-9E9E-32C7181F8FFE}" srcOrd="0" destOrd="0" presId="urn:microsoft.com/office/officeart/2005/8/layout/pList1#1"/>
    <dgm:cxn modelId="{C74A3547-2F05-49E2-B167-75602069DE65}" type="presOf" srcId="{C07AFFE3-627D-4070-963C-98EA13E8D489}" destId="{4D19F351-50AB-41E3-93B4-250DC1A9B815}" srcOrd="0" destOrd="0" presId="urn:microsoft.com/office/officeart/2005/8/layout/pList1#1"/>
    <dgm:cxn modelId="{B78C5A64-12ED-42EC-B729-0A0F41B26916}" type="presOf" srcId="{F6832D46-D3D3-499B-A4D2-7B3BA2AE02BE}" destId="{F4B40AB3-AB49-411F-BA00-91BEE0321637}" srcOrd="0" destOrd="0" presId="urn:microsoft.com/office/officeart/2005/8/layout/pList1#1"/>
    <dgm:cxn modelId="{0B75F34C-3434-4F67-9E37-82A2884F2D84}" type="presOf" srcId="{D7D9A774-ED5C-4A79-A7B0-373109783A9C}" destId="{1CE991B1-09EA-494C-AD4E-866B926BAF65}" srcOrd="0" destOrd="0" presId="urn:microsoft.com/office/officeart/2005/8/layout/pList1#1"/>
    <dgm:cxn modelId="{620C04F1-8DE7-4BCC-9B63-7111187267AC}" srcId="{C07AFFE3-627D-4070-963C-98EA13E8D489}" destId="{6AC76671-629A-4281-85F7-F2028C327645}" srcOrd="2" destOrd="0" parTransId="{8943E4D5-9BB5-4CB6-A8DD-F7573D62285D}" sibTransId="{1D267921-F907-4ACC-984F-6559C459B9F1}"/>
    <dgm:cxn modelId="{0DA8954D-0263-4879-A49B-E5A853C97B71}" type="presOf" srcId="{F740B6A7-8633-4044-8355-441BF85FD0EF}" destId="{7AD6B93F-033B-4DBC-989E-44642E99E2DD}" srcOrd="0" destOrd="0" presId="urn:microsoft.com/office/officeart/2005/8/layout/pList1#1"/>
    <dgm:cxn modelId="{B686E2BF-DCC5-49FA-B44D-5D8DA3C00826}" srcId="{C07AFFE3-627D-4070-963C-98EA13E8D489}" destId="{F6832D46-D3D3-499B-A4D2-7B3BA2AE02BE}" srcOrd="1" destOrd="0" parTransId="{C8A60F9C-5592-4C9B-AB7C-996A393F1828}" sibTransId="{AFA83ADA-9019-4FA1-AAB3-C72C543A76B6}"/>
    <dgm:cxn modelId="{27CC9A05-7A8A-41D8-B587-66BF34301113}" srcId="{C07AFFE3-627D-4070-963C-98EA13E8D489}" destId="{4F532076-3214-4456-BA4E-4BE660467355}" srcOrd="3" destOrd="0" parTransId="{AF84C07B-8017-4089-931A-A8BA91B41C22}" sibTransId="{79E99288-4E29-46C5-986C-91F8A354B512}"/>
    <dgm:cxn modelId="{7AC30FB9-CCD1-4A06-8DC3-0B434EF13901}" type="presParOf" srcId="{4D19F351-50AB-41E3-93B4-250DC1A9B815}" destId="{C48A1E79-19A1-494A-99DF-42AA92653B22}" srcOrd="0" destOrd="0" presId="urn:microsoft.com/office/officeart/2005/8/layout/pList1#1"/>
    <dgm:cxn modelId="{EFECD962-549D-463A-A687-AE88AFF3EE79}" type="presParOf" srcId="{C48A1E79-19A1-494A-99DF-42AA92653B22}" destId="{741C1889-4E4D-466A-A9B8-54BB570E08E8}" srcOrd="0" destOrd="0" presId="urn:microsoft.com/office/officeart/2005/8/layout/pList1#1"/>
    <dgm:cxn modelId="{EC86320F-AC94-48F1-B13F-82B17336AB34}" type="presParOf" srcId="{C48A1E79-19A1-494A-99DF-42AA92653B22}" destId="{1CE991B1-09EA-494C-AD4E-866B926BAF65}" srcOrd="1" destOrd="0" presId="urn:microsoft.com/office/officeart/2005/8/layout/pList1#1"/>
    <dgm:cxn modelId="{728ED337-FF84-48ED-A795-9B84A49D1876}" type="presParOf" srcId="{4D19F351-50AB-41E3-93B4-250DC1A9B815}" destId="{7AD6B93F-033B-4DBC-989E-44642E99E2DD}" srcOrd="1" destOrd="0" presId="urn:microsoft.com/office/officeart/2005/8/layout/pList1#1"/>
    <dgm:cxn modelId="{4191D1A3-4014-42AA-9E3F-A7AA77FCD1B2}" type="presParOf" srcId="{4D19F351-50AB-41E3-93B4-250DC1A9B815}" destId="{6B120BC7-DA20-4055-9D17-2E4FFD747AA3}" srcOrd="2" destOrd="0" presId="urn:microsoft.com/office/officeart/2005/8/layout/pList1#1"/>
    <dgm:cxn modelId="{53E017C7-4C6E-465D-B362-4B2D03E39A75}" type="presParOf" srcId="{6B120BC7-DA20-4055-9D17-2E4FFD747AA3}" destId="{FED3A490-3935-43AA-8DDF-9D0EF503A6D6}" srcOrd="0" destOrd="0" presId="urn:microsoft.com/office/officeart/2005/8/layout/pList1#1"/>
    <dgm:cxn modelId="{0CFB3CB5-1291-460D-8719-541D5C1AA703}" type="presParOf" srcId="{6B120BC7-DA20-4055-9D17-2E4FFD747AA3}" destId="{F4B40AB3-AB49-411F-BA00-91BEE0321637}" srcOrd="1" destOrd="0" presId="urn:microsoft.com/office/officeart/2005/8/layout/pList1#1"/>
    <dgm:cxn modelId="{E8959CB8-48F6-457C-99C7-D1B70FB44E1E}" type="presParOf" srcId="{4D19F351-50AB-41E3-93B4-250DC1A9B815}" destId="{2DA2BF9D-7345-4EA7-84AD-987D71983EF6}" srcOrd="3" destOrd="0" presId="urn:microsoft.com/office/officeart/2005/8/layout/pList1#1"/>
    <dgm:cxn modelId="{C30C9E2F-668F-49AB-896D-240A64773385}" type="presParOf" srcId="{4D19F351-50AB-41E3-93B4-250DC1A9B815}" destId="{F2B9C5D8-47AF-4C54-A9CC-B659C15FA0DC}" srcOrd="4" destOrd="0" presId="urn:microsoft.com/office/officeart/2005/8/layout/pList1#1"/>
    <dgm:cxn modelId="{EBFE949E-1581-479F-AD85-0E93AC19ABB6}" type="presParOf" srcId="{F2B9C5D8-47AF-4C54-A9CC-B659C15FA0DC}" destId="{C93CDE76-1E7D-41DB-A68E-B0832E1F9D5B}" srcOrd="0" destOrd="0" presId="urn:microsoft.com/office/officeart/2005/8/layout/pList1#1"/>
    <dgm:cxn modelId="{49C1CB70-07FF-4EA7-9FE8-2478B14F3465}" type="presParOf" srcId="{F2B9C5D8-47AF-4C54-A9CC-B659C15FA0DC}" destId="{2449F447-01C3-4B7C-834B-B7AF13B49B72}" srcOrd="1" destOrd="0" presId="urn:microsoft.com/office/officeart/2005/8/layout/pList1#1"/>
    <dgm:cxn modelId="{372777A7-6F39-4D9C-B4F3-554E42F4AA43}" type="presParOf" srcId="{4D19F351-50AB-41E3-93B4-250DC1A9B815}" destId="{4201F9F6-4FFF-4385-9711-3F9CD3176171}" srcOrd="5" destOrd="0" presId="urn:microsoft.com/office/officeart/2005/8/layout/pList1#1"/>
    <dgm:cxn modelId="{68895F17-22F0-4E2F-9B69-592C9ADC693B}" type="presParOf" srcId="{4D19F351-50AB-41E3-93B4-250DC1A9B815}" destId="{7F4240EE-D31B-46F8-A2DD-FE88E4BD31AE}" srcOrd="6" destOrd="0" presId="urn:microsoft.com/office/officeart/2005/8/layout/pList1#1"/>
    <dgm:cxn modelId="{BB3EA7E5-94A8-4738-BEFE-F38754234D1D}" type="presParOf" srcId="{7F4240EE-D31B-46F8-A2DD-FE88E4BD31AE}" destId="{AAB44F08-50DB-43B7-BBCF-55D77CCFFEDF}" srcOrd="0" destOrd="0" presId="urn:microsoft.com/office/officeart/2005/8/layout/pList1#1"/>
    <dgm:cxn modelId="{40F5C355-A440-4D6E-8325-AEEAC59880D9}" type="presParOf" srcId="{7F4240EE-D31B-46F8-A2DD-FE88E4BD31AE}" destId="{7F3AB9FA-5F04-4FCE-9E9E-32C7181F8FFE}" srcOrd="1" destOrd="0" presId="urn:microsoft.com/office/officeart/2005/8/layout/pList1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41C1889-4E4D-466A-A9B8-54BB570E08E8}">
      <dsp:nvSpPr>
        <dsp:cNvPr id="0" name=""/>
        <dsp:cNvSpPr/>
      </dsp:nvSpPr>
      <dsp:spPr>
        <a:xfrm>
          <a:off x="415596" y="0"/>
          <a:ext cx="1737210" cy="119693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E991B1-09EA-494C-AD4E-866B926BAF65}">
      <dsp:nvSpPr>
        <dsp:cNvPr id="0" name=""/>
        <dsp:cNvSpPr/>
      </dsp:nvSpPr>
      <dsp:spPr>
        <a:xfrm>
          <a:off x="227768" y="1174064"/>
          <a:ext cx="1972011" cy="6921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SutonnyMJ" pitchFamily="2" charset="0"/>
            </a:rPr>
            <a:t>ZË¡xq</a:t>
          </a:r>
          <a:r>
            <a:rPr lang="en-US" sz="2400" kern="1200" dirty="0">
              <a:latin typeface="SutonnyMJ" pitchFamily="2" charset="0"/>
            </a:rPr>
            <a:t>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SutonnyMJ" pitchFamily="2" charset="0"/>
            </a:rPr>
            <a:t>cwiÿv</a:t>
          </a:r>
          <a:r>
            <a:rPr lang="en-US" sz="2400" kern="1200" dirty="0">
              <a:latin typeface="SutonnyMJ" pitchFamily="2" charset="0"/>
            </a:rPr>
            <a:t> -90</a:t>
          </a:r>
        </a:p>
      </dsp:txBody>
      <dsp:txXfrm>
        <a:off x="227768" y="1174064"/>
        <a:ext cx="1972011" cy="692166"/>
      </dsp:txXfrm>
    </dsp:sp>
    <dsp:sp modelId="{FED3A490-3935-43AA-8DDF-9D0EF503A6D6}">
      <dsp:nvSpPr>
        <dsp:cNvPr id="0" name=""/>
        <dsp:cNvSpPr/>
      </dsp:nvSpPr>
      <dsp:spPr>
        <a:xfrm>
          <a:off x="2343121" y="0"/>
          <a:ext cx="1737210" cy="119693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B40AB3-AB49-411F-BA00-91BEE0321637}">
      <dsp:nvSpPr>
        <dsp:cNvPr id="0" name=""/>
        <dsp:cNvSpPr/>
      </dsp:nvSpPr>
      <dsp:spPr>
        <a:xfrm>
          <a:off x="2408093" y="1209809"/>
          <a:ext cx="1737210" cy="644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SutonnyMJ" pitchFamily="2" charset="0"/>
            </a:rPr>
            <a:t>ZË¡xq</a:t>
          </a:r>
          <a:r>
            <a:rPr lang="en-US" sz="2400" kern="1200" dirty="0">
              <a:latin typeface="SutonnyMJ" pitchFamily="2" charset="0"/>
            </a:rPr>
            <a:t> avivevwnK-60</a:t>
          </a:r>
        </a:p>
      </dsp:txBody>
      <dsp:txXfrm>
        <a:off x="2408093" y="1209809"/>
        <a:ext cx="1737210" cy="644505"/>
      </dsp:txXfrm>
    </dsp:sp>
    <dsp:sp modelId="{C93CDE76-1E7D-41DB-A68E-B0832E1F9D5B}">
      <dsp:nvSpPr>
        <dsp:cNvPr id="0" name=""/>
        <dsp:cNvSpPr/>
      </dsp:nvSpPr>
      <dsp:spPr>
        <a:xfrm>
          <a:off x="4277126" y="0"/>
          <a:ext cx="1737210" cy="119693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49F447-01C3-4B7C-834B-B7AF13B49B72}">
      <dsp:nvSpPr>
        <dsp:cNvPr id="0" name=""/>
        <dsp:cNvSpPr/>
      </dsp:nvSpPr>
      <dsp:spPr>
        <a:xfrm>
          <a:off x="4319097" y="1209809"/>
          <a:ext cx="1737210" cy="644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SutonnyMJ" pitchFamily="2" charset="0"/>
            </a:rPr>
            <a:t>e¨envwiK</a:t>
          </a:r>
          <a:r>
            <a:rPr lang="en-US" sz="2400" kern="1200" dirty="0">
              <a:latin typeface="SutonnyMJ" pitchFamily="2" charset="0"/>
            </a:rPr>
            <a:t> cwiÿv-25</a:t>
          </a:r>
        </a:p>
      </dsp:txBody>
      <dsp:txXfrm>
        <a:off x="4319097" y="1209809"/>
        <a:ext cx="1737210" cy="644505"/>
      </dsp:txXfrm>
    </dsp:sp>
    <dsp:sp modelId="{AAB44F08-50DB-43B7-BBCF-55D77CCFFEDF}">
      <dsp:nvSpPr>
        <dsp:cNvPr id="0" name=""/>
        <dsp:cNvSpPr/>
      </dsp:nvSpPr>
      <dsp:spPr>
        <a:xfrm>
          <a:off x="6208421" y="0"/>
          <a:ext cx="1737210" cy="119693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3AB9FA-5F04-4FCE-9E9E-32C7181F8FFE}">
      <dsp:nvSpPr>
        <dsp:cNvPr id="0" name=""/>
        <dsp:cNvSpPr/>
      </dsp:nvSpPr>
      <dsp:spPr>
        <a:xfrm>
          <a:off x="6230102" y="1209809"/>
          <a:ext cx="1737210" cy="644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SutonnyMJ" pitchFamily="2" charset="0"/>
            </a:rPr>
            <a:t>e¨envwiK</a:t>
          </a:r>
          <a:r>
            <a:rPr lang="en-US" sz="2400" kern="1200" dirty="0">
              <a:latin typeface="SutonnyMJ" pitchFamily="2" charset="0"/>
            </a:rPr>
            <a:t> avivevwnK-25</a:t>
          </a:r>
        </a:p>
      </dsp:txBody>
      <dsp:txXfrm>
        <a:off x="6230102" y="1209809"/>
        <a:ext cx="1737210" cy="6445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#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scherlund.blogspot.com/2016/12/why-faculty-still-dont-want-to-teach.html" TargetMode="External"/><Relationship Id="rId5" Type="http://schemas.openxmlformats.org/officeDocument/2006/relationships/image" Target="../media/image2.jpeg"/><Relationship Id="rId4" Type="http://schemas.openxmlformats.org/officeDocument/2006/relationships/hyperlink" Target="https://en.wikipedia.org/wiki/Education_in_Bangladesh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ologiamarina.eu/Temperatura%20e%20Calore.html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Galinstan-Basalthermometer.jpg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araffin_wax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learn.e-limu.org/topic/view/?t=597&amp;c=7" TargetMode="External"/><Relationship Id="rId4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mdocblog.blogspot.com/2010/09/fever.html" TargetMode="External"/><Relationship Id="rId5" Type="http://schemas.openxmlformats.org/officeDocument/2006/relationships/image" Target="../media/image24.jpeg"/><Relationship Id="rId4" Type="http://schemas.openxmlformats.org/officeDocument/2006/relationships/hyperlink" Target="https://chem.libretexts.org/LibreTexts/Furman_University/CHM101%3A_Chemistry_and_Global_Awareness_(Gordon)/2%3A_The_Mathematics_of_Chemistry/2.4%3A_Temperature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ommons.wikimedia.org/wiki/File:Fahrenheit_Celsius_scales.svg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xhere.com/es/photo/707193" TargetMode="External"/><Relationship Id="rId5" Type="http://schemas.openxmlformats.org/officeDocument/2006/relationships/image" Target="../media/image29.jpeg"/><Relationship Id="rId4" Type="http://schemas.openxmlformats.org/officeDocument/2006/relationships/hyperlink" Target="https://pxhere.com/en/photo/1159519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Galinstan-Basalthermometer.jpg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hem.libretexts.org/LibreTexts/Furman_University/CHM101%3A_Chemistry_and_Global_Awareness_(Gordon)/2%3A_The_Mathematics_of_Chemistry/2.4%3A_Temperature" TargetMode="External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hem.libretexts.org/LibreTexts/Furman_University/CHM101%3A_Chemistry_and_Global_Awareness_(Gordon)/2%3A_The_Mathematics_of_Chemistry/2.4%3A_Temperature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hem.libretexts.org/LibreTexts/Furman_University/CHM101%3A_Chemistry_and_Global_Awareness_(Gordon)/2%3A_The_Mathematics_of_Chemistry/2.4%3A_Temperature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chem.libretexts.org/LibreTexts/Furman_University/CHM101%3A_Chemistry_and_Global_Awareness_(Gordon)/2%3A_The_Mathematics_of_Chemistry/2.4%3A_Temperature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krepo.com/fvdcm/white-mercury-thermometer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kist.com/free-photo-vjnux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it.wikipedia.org/wiki/Termometro?veaction=edit&amp;vesection=4" TargetMode="External"/><Relationship Id="rId4" Type="http://schemas.openxmlformats.org/officeDocument/2006/relationships/image" Target="../media/image37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ikist.com/free-photo-xdzqp" TargetMode="External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xhere.com/en/photo/651822" TargetMode="External"/><Relationship Id="rId5" Type="http://schemas.openxmlformats.org/officeDocument/2006/relationships/image" Target="../media/image39.jpeg"/><Relationship Id="rId4" Type="http://schemas.openxmlformats.org/officeDocument/2006/relationships/hyperlink" Target="https://www.pikist.com/free-photo-vjnux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241555&amp;picture=thermometer-at-room-temperature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ses.lumenlearning.com/physics/chapter/13-5-phase-changes/" TargetMode="External"/><Relationship Id="rId7" Type="http://schemas.openxmlformats.org/officeDocument/2006/relationships/hyperlink" Target="https://physics.stackexchange.com/questions/525640/operation-of-a-constant-volume-gas-thermometer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hyperlink" Target="http://ro.wikipedia.org/wiki/termometru_cu_gaz" TargetMode="External"/><Relationship Id="rId4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arthonlinemedia.com/ebooks/tpe_3e/temperature/inversion.html" TargetMode="External"/><Relationship Id="rId7" Type="http://schemas.openxmlformats.org/officeDocument/2006/relationships/hyperlink" Target="https://fr.wikipedia.org/wiki/Cycle_thermogravitationnel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gif"/><Relationship Id="rId5" Type="http://schemas.openxmlformats.org/officeDocument/2006/relationships/hyperlink" Target="https://motovillage.org/wiki/hondacxgl/index.php?title=Upgrade_to_a_Electric_Fan" TargetMode="External"/><Relationship Id="rId4" Type="http://schemas.openxmlformats.org/officeDocument/2006/relationships/image" Target="../media/image4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Resistance_thermometer" TargetMode="External"/><Relationship Id="rId7" Type="http://schemas.openxmlformats.org/officeDocument/2006/relationships/hyperlink" Target="https://www.electronics-lab.com/sensetemp-accurate-flexible-four-channel-temperature-sensor/" TargetMode="External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hyperlink" Target="https://electronics.stackexchange.com/questions/342124/how-do-resistance-temperature-detectors-rtd-work" TargetMode="External"/><Relationship Id="rId4" Type="http://schemas.openxmlformats.org/officeDocument/2006/relationships/image" Target="../media/image4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ses.lumenlearning.com/introchem/chapter/constant-volume-calorimetry/" TargetMode="Externa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es.wikiquote.org/wiki/Termodin%C3%A1mica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es.wikiquote.org/wiki/Termodin%C3%A1mica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7" Type="http://schemas.openxmlformats.org/officeDocument/2006/relationships/image" Target="../media/image5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scherlund.blogspot.com/2016/12/why-faculty-still-dont-want-to-teach.html" TargetMode="External"/><Relationship Id="rId5" Type="http://schemas.openxmlformats.org/officeDocument/2006/relationships/image" Target="../media/image2.jpeg"/><Relationship Id="rId4" Type="http://schemas.openxmlformats.org/officeDocument/2006/relationships/hyperlink" Target="https://en.wikipedia.org/wiki/Education_in_Bangladesh" TargetMode="Externa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57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hyperlink" Target="http://www.alevelphysicsnotes.com/thermal_physics/specific_heat.html" TargetMode="External"/><Relationship Id="rId4" Type="http://schemas.openxmlformats.org/officeDocument/2006/relationships/image" Target="../media/image55.sv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hyperlink" Target="http://www.alevelphysicsnotes.com/thermal_physics/specific_heat.html" TargetMode="External"/><Relationship Id="rId4" Type="http://schemas.openxmlformats.org/officeDocument/2006/relationships/image" Target="../media/image57.sv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Water_equivalent_hydrogen_abundance_in_the_lower_latitudes_of_Mars_01.jpg" TargetMode="Externa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antarcticglaciers.org/glaciers-and-climate/numerical-ice-sheet-models/modelling-glacier-melt/" TargetMode="External"/><Relationship Id="rId4" Type="http://schemas.openxmlformats.org/officeDocument/2006/relationships/image" Target="../media/image6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chemwiki.ucdavis.edu/Wikitexts/Howard_University/General_Chemistry%3A_An_Atoms_First_Approach/Unit_4%3A__Thermochem/09%3A_Thermochemistry/Chapter_9.6%3A_Calorimetry" TargetMode="External"/><Relationship Id="rId7" Type="http://schemas.openxmlformats.org/officeDocument/2006/relationships/hyperlink" Target="https://pressbooks.online.ucf.edu/phy2048tjb/chapter/1-4-heat-transfer-specific-heat-and-calorimetry/" TargetMode="Externa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://chemwiki.ucdavis.edu/Wikitexts/Howard_University/General_Chemistry:_An_Atoms_First_Approach/Unit_4:__Thermochem/09:_Thermochemistry/Chapter_9.6:_Calorimetry" TargetMode="Externa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pubs.rsc.org/en/content/articlelanding/2019/ra/c8ra10493j" TargetMode="External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249458472" TargetMode="Externa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physique.ensc-rennes.fr/tp_calorimetry.php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es.wikiquote.org/wiki/Termodin%C3%A1mica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.oregonstate.education/physicsforteachers/chapter/developing-powerful-ideas-based-on-evidence-3/" TargetMode="External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philschatz.com/physics-book/contents/m42225.html" TargetMode="External"/><Relationship Id="rId4" Type="http://schemas.openxmlformats.org/officeDocument/2006/relationships/image" Target="../media/image73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Joseph_Black" TargetMode="External"/><Relationship Id="rId7" Type="http://schemas.openxmlformats.org/officeDocument/2006/relationships/hyperlink" Target="https://wisc.pb.unizin.org/chem109/chapter/day-26/" TargetMode="External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hyperlink" Target="https://courses.lumenlearning.com/introchem/chapter/constant-volume-calorimetry/" TargetMode="External"/><Relationship Id="rId4" Type="http://schemas.openxmlformats.org/officeDocument/2006/relationships/image" Target="../media/image51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chemwiki.ucdavis.edu/Wikitexts/Howard_University/General_Chemistry%3A_An_Atoms_First_Approach/Unit_4%3A__Thermochem/09%3A_Thermochemistry/Chapter_9.6%3A_Calorimetry" TargetMode="Externa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chemwiki.ucdavis.edu/Wikitexts/Howard_University/General_Chemistry%3A_An_Atoms_First_Approach/Unit_4%3A__Thermochem/09%3A_Thermochemistry/Chapter_9.6%3A_Calorimetry" TargetMode="Externa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ses.lumenlearning.com/introchem/chapter/constant-pressure-calorimetry/" TargetMode="External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es.wikiquote.org/wiki/Termodin%C3%A1mica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="" xmlns:a16="http://schemas.microsoft.com/office/drawing/2014/main" id="{B776F31D-2312-48B0-B56F-F26FE15A317E}"/>
              </a:ext>
            </a:extLst>
          </p:cNvPr>
          <p:cNvSpPr/>
          <p:nvPr/>
        </p:nvSpPr>
        <p:spPr>
          <a:xfrm>
            <a:off x="4267200" y="381000"/>
            <a:ext cx="3238379" cy="7744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utonnyMJ" pitchFamily="2" charset="0"/>
              </a:rPr>
              <a:t>¯^</a:t>
            </a:r>
            <a:r>
              <a:rPr lang="en-US" sz="4000" dirty="0" err="1">
                <a:latin typeface="SutonnyMJ" pitchFamily="2" charset="0"/>
              </a:rPr>
              <a:t>vMZg</a:t>
            </a:r>
            <a:r>
              <a:rPr lang="en-US" sz="4000" dirty="0">
                <a:latin typeface="SutonnyMJ" pitchFamily="2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5BA64B2-0B3D-4688-9041-BC87E97502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66800" y="228600"/>
            <a:ext cx="2020590" cy="10810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CC942B1-9395-460D-8FC5-769864BA59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716119" y="3176550"/>
            <a:ext cx="3829610" cy="1465693"/>
          </a:xfrm>
          <a:prstGeom prst="rect">
            <a:avLst/>
          </a:prstGeom>
        </p:spPr>
      </p:pic>
      <p:sp>
        <p:nvSpPr>
          <p:cNvPr id="11" name="TextBox 5">
            <a:extLst>
              <a:ext uri="{FF2B5EF4-FFF2-40B4-BE49-F238E27FC236}">
                <a16:creationId xmlns="" xmlns:a16="http://schemas.microsoft.com/office/drawing/2014/main" id="{735CE75E-8E1E-413B-981F-117323B4D6E0}"/>
              </a:ext>
            </a:extLst>
          </p:cNvPr>
          <p:cNvSpPr txBox="1"/>
          <p:nvPr/>
        </p:nvSpPr>
        <p:spPr>
          <a:xfrm>
            <a:off x="1143000" y="1447800"/>
            <a:ext cx="7543800" cy="95410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latin typeface="SutonnyMJ" pitchFamily="2" charset="0"/>
              </a:rPr>
              <a:t> ‡</a:t>
            </a:r>
            <a:r>
              <a:rPr lang="en-US" sz="2800" dirty="0" err="1" smtClean="0">
                <a:latin typeface="SutonnyMJ" pitchFamily="2" charset="0"/>
              </a:rPr>
              <a:t>kicyi</a:t>
            </a:r>
            <a:r>
              <a:rPr lang="en-US" sz="2800" dirty="0" smtClean="0">
                <a:latin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</a:rPr>
              <a:t>cwj‡UKwbK</a:t>
            </a:r>
            <a:r>
              <a:rPr lang="en-US" sz="2800" dirty="0" smtClean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Bbw÷wUDU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AbjvBb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K¬vk</a:t>
            </a:r>
            <a:r>
              <a:rPr lang="en-US" sz="2800" dirty="0">
                <a:latin typeface="SutonnyMJ" pitchFamily="2" charset="0"/>
              </a:rPr>
              <a:t>  </a:t>
            </a:r>
            <a:r>
              <a:rPr lang="en-US" sz="2800" dirty="0" err="1">
                <a:latin typeface="SutonnyMJ" pitchFamily="2" charset="0"/>
              </a:rPr>
              <a:t>cÿ</a:t>
            </a:r>
            <a:r>
              <a:rPr lang="en-US" sz="2800" dirty="0">
                <a:latin typeface="SutonnyMJ" pitchFamily="2" charset="0"/>
              </a:rPr>
              <a:t> ‡_‡K </a:t>
            </a:r>
            <a:r>
              <a:rPr lang="en-US" sz="2800" dirty="0" err="1">
                <a:latin typeface="SutonnyMJ" pitchFamily="2" charset="0"/>
              </a:rPr>
              <a:t>mKj</a:t>
            </a:r>
            <a:r>
              <a:rPr lang="en-US" sz="2800" dirty="0">
                <a:latin typeface="SutonnyMJ" pitchFamily="2" charset="0"/>
              </a:rPr>
              <a:t> 3q </a:t>
            </a:r>
            <a:r>
              <a:rPr lang="en-US" sz="2800" dirty="0" err="1">
                <a:latin typeface="SutonnyMJ" pitchFamily="2" charset="0"/>
              </a:rPr>
              <a:t>ce</a:t>
            </a:r>
            <a:r>
              <a:rPr lang="en-US" sz="2800" dirty="0">
                <a:latin typeface="SutonnyMJ" pitchFamily="2" charset="0"/>
              </a:rPr>
              <a:t>© </a:t>
            </a:r>
            <a:r>
              <a:rPr lang="en-US" sz="2800" dirty="0" err="1" smtClean="0">
                <a:latin typeface="SutonnyMJ" pitchFamily="2" charset="0"/>
              </a:rPr>
              <a:t>QvÎQvÎx</a:t>
            </a:r>
            <a:r>
              <a:rPr lang="en-US" sz="2800" dirty="0" err="1">
                <a:latin typeface="SutonnyMJ" pitchFamily="2" charset="0"/>
              </a:rPr>
              <a:t>‡`i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RvbvB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</a:rPr>
              <a:t>AvšÍwiK</a:t>
            </a:r>
            <a:r>
              <a:rPr lang="en-US" sz="2800" dirty="0" smtClean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ï‡f”Qv</a:t>
            </a:r>
            <a:r>
              <a:rPr lang="en-US" sz="2800" dirty="0">
                <a:latin typeface="SutonnyMJ" pitchFamily="2" charset="0"/>
              </a:rPr>
              <a:t> I </a:t>
            </a:r>
            <a:r>
              <a:rPr lang="en-US" sz="2800" dirty="0" err="1">
                <a:latin typeface="SutonnyMJ" pitchFamily="2" charset="0"/>
              </a:rPr>
              <a:t>Awfb›`b</a:t>
            </a:r>
            <a:r>
              <a:rPr lang="en-US" sz="2800" dirty="0">
                <a:latin typeface="SutonnyMJ" pitchFamily="2" charset="0"/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29601512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15485D3-AE80-4550-A7B3-B4BE7A5746A0}"/>
              </a:ext>
            </a:extLst>
          </p:cNvPr>
          <p:cNvSpPr txBox="1"/>
          <p:nvPr/>
        </p:nvSpPr>
        <p:spPr>
          <a:xfrm>
            <a:off x="838200" y="2142664"/>
            <a:ext cx="6972300" cy="2572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SutonnyMJ" pitchFamily="2" charset="0"/>
              </a:rPr>
              <a:t>1g </a:t>
            </a:r>
            <a:r>
              <a:rPr lang="en-US" sz="3200" dirty="0" err="1">
                <a:latin typeface="SutonnyMJ" pitchFamily="2" charset="0"/>
              </a:rPr>
              <a:t>Aa¨vq</a:t>
            </a:r>
            <a:r>
              <a:rPr lang="en-US" sz="3200" dirty="0">
                <a:latin typeface="SutonnyMJ" pitchFamily="2" charset="0"/>
              </a:rPr>
              <a:t> t- _</a:t>
            </a:r>
            <a:r>
              <a:rPr lang="en-US" sz="3200" dirty="0" err="1">
                <a:latin typeface="SutonnyMJ" pitchFamily="2" charset="0"/>
              </a:rPr>
              <a:t>v‡gv©wgwZ</a:t>
            </a:r>
            <a:r>
              <a:rPr lang="en-US" sz="3200" dirty="0">
                <a:latin typeface="SutonnyMJ" pitchFamily="2" charset="0"/>
              </a:rPr>
              <a:t> I </a:t>
            </a:r>
            <a:r>
              <a:rPr lang="en-US" sz="3200" dirty="0" err="1">
                <a:latin typeface="SutonnyMJ" pitchFamily="2" charset="0"/>
              </a:rPr>
              <a:t>wnU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K¨vcvwmwU</a:t>
            </a:r>
            <a:r>
              <a:rPr lang="en-US" sz="3200" dirty="0">
                <a:latin typeface="SutonnyMJ" pitchFamily="2" charset="0"/>
              </a:rPr>
              <a:t>|</a:t>
            </a:r>
          </a:p>
          <a:p>
            <a:r>
              <a:rPr lang="en-US" sz="3200" dirty="0">
                <a:latin typeface="SutonnyMJ" pitchFamily="2" charset="0"/>
              </a:rPr>
              <a:t>2q </a:t>
            </a:r>
            <a:r>
              <a:rPr lang="en-US" sz="3200" dirty="0" err="1">
                <a:latin typeface="SutonnyMJ" pitchFamily="2" charset="0"/>
              </a:rPr>
              <a:t>Aa¨vq</a:t>
            </a:r>
            <a:r>
              <a:rPr lang="en-US" sz="3200" dirty="0">
                <a:latin typeface="SutonnyMJ" pitchFamily="2" charset="0"/>
              </a:rPr>
              <a:t> t- </a:t>
            </a:r>
            <a:r>
              <a:rPr lang="en-US" sz="3200" dirty="0" err="1">
                <a:latin typeface="SutonnyMJ" pitchFamily="2" charset="0"/>
              </a:rPr>
              <a:t>c`v</a:t>
            </a:r>
            <a:r>
              <a:rPr lang="en-US" sz="3200" dirty="0">
                <a:latin typeface="SutonnyMJ" pitchFamily="2" charset="0"/>
              </a:rPr>
              <a:t>‡_©</a:t>
            </a:r>
            <a:r>
              <a:rPr lang="en-US" sz="3200" dirty="0" err="1">
                <a:latin typeface="SutonnyMJ" pitchFamily="2" charset="0"/>
              </a:rPr>
              <a:t>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Dci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Zv‡ci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cÖfve</a:t>
            </a:r>
            <a:r>
              <a:rPr lang="en-US" sz="3200" dirty="0">
                <a:latin typeface="SutonnyMJ" pitchFamily="2" charset="0"/>
              </a:rPr>
              <a:t>|</a:t>
            </a:r>
          </a:p>
          <a:p>
            <a:r>
              <a:rPr lang="en-US" sz="3200" dirty="0">
                <a:latin typeface="SutonnyMJ" pitchFamily="2" charset="0"/>
              </a:rPr>
              <a:t>3q </a:t>
            </a:r>
            <a:r>
              <a:rPr lang="en-US" sz="3200" dirty="0" err="1">
                <a:latin typeface="SutonnyMJ" pitchFamily="2" charset="0"/>
              </a:rPr>
              <a:t>Aa¨vq</a:t>
            </a:r>
            <a:r>
              <a:rPr lang="en-US" sz="3200" dirty="0">
                <a:latin typeface="SutonnyMJ" pitchFamily="2" charset="0"/>
              </a:rPr>
              <a:t> t- </a:t>
            </a:r>
            <a:r>
              <a:rPr lang="en-US" sz="3200" dirty="0" err="1">
                <a:latin typeface="SutonnyMJ" pitchFamily="2" charset="0"/>
              </a:rPr>
              <a:t>Zvc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mÂvjb</a:t>
            </a:r>
            <a:r>
              <a:rPr lang="en-US" sz="3200" dirty="0">
                <a:latin typeface="SutonnyMJ" pitchFamily="2" charset="0"/>
              </a:rPr>
              <a:t>|</a:t>
            </a:r>
          </a:p>
          <a:p>
            <a:r>
              <a:rPr lang="en-US" sz="3200" dirty="0">
                <a:latin typeface="SutonnyMJ" pitchFamily="2" charset="0"/>
              </a:rPr>
              <a:t>4_© </a:t>
            </a:r>
            <a:r>
              <a:rPr lang="en-US" sz="3200" dirty="0" err="1">
                <a:latin typeface="SutonnyMJ" pitchFamily="2" charset="0"/>
              </a:rPr>
              <a:t>Aa¨vq</a:t>
            </a:r>
            <a:r>
              <a:rPr lang="en-US" sz="3200" dirty="0">
                <a:latin typeface="SutonnyMJ" pitchFamily="2" charset="0"/>
              </a:rPr>
              <a:t> t- Av`ª©</a:t>
            </a:r>
            <a:r>
              <a:rPr lang="en-US" sz="3200" dirty="0" err="1">
                <a:latin typeface="SutonnyMJ" pitchFamily="2" charset="0"/>
              </a:rPr>
              <a:t>Zv</a:t>
            </a:r>
            <a:r>
              <a:rPr lang="en-US" sz="3200" dirty="0">
                <a:latin typeface="SutonnyMJ" pitchFamily="2" charset="0"/>
              </a:rPr>
              <a:t>|</a:t>
            </a:r>
          </a:p>
          <a:p>
            <a:r>
              <a:rPr lang="en-US" sz="3200" dirty="0">
                <a:latin typeface="SutonnyMJ" pitchFamily="2" charset="0"/>
              </a:rPr>
              <a:t>5g </a:t>
            </a:r>
            <a:r>
              <a:rPr lang="en-US" sz="3200" dirty="0" err="1">
                <a:latin typeface="SutonnyMJ" pitchFamily="2" charset="0"/>
              </a:rPr>
              <a:t>Aa¨vq</a:t>
            </a:r>
            <a:r>
              <a:rPr lang="en-US" sz="3200" dirty="0">
                <a:latin typeface="SutonnyMJ" pitchFamily="2" charset="0"/>
              </a:rPr>
              <a:t> t- </a:t>
            </a:r>
            <a:r>
              <a:rPr lang="en-US" sz="3200" dirty="0" err="1">
                <a:latin typeface="SutonnyMJ" pitchFamily="2" charset="0"/>
              </a:rPr>
              <a:t>Zv‡ci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cÖK</a:t>
            </a:r>
            <a:r>
              <a:rPr lang="en-US" sz="3200" dirty="0">
                <a:latin typeface="SutonnyMJ" pitchFamily="2" charset="0"/>
              </a:rPr>
              <a:t>…</a:t>
            </a:r>
            <a:r>
              <a:rPr lang="en-US" sz="3200" dirty="0" err="1">
                <a:latin typeface="SutonnyMJ" pitchFamily="2" charset="0"/>
              </a:rPr>
              <a:t>wZ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Ges</a:t>
            </a:r>
            <a:r>
              <a:rPr lang="en-US" sz="3200" dirty="0">
                <a:latin typeface="SutonnyMJ" pitchFamily="2" charset="0"/>
              </a:rPr>
              <a:t> Gi </a:t>
            </a:r>
            <a:r>
              <a:rPr lang="en-US" sz="3200" dirty="0" err="1">
                <a:latin typeface="SutonnyMJ" pitchFamily="2" charset="0"/>
              </a:rPr>
              <a:t>hvwš¿K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mgZv</a:t>
            </a:r>
            <a:r>
              <a:rPr lang="en-US" sz="3200" dirty="0">
                <a:latin typeface="SutonnyMJ" pitchFamily="2" charset="0"/>
              </a:rPr>
              <a:t>|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63AAE91-5EF3-4833-898A-E5FB027A5544}"/>
              </a:ext>
            </a:extLst>
          </p:cNvPr>
          <p:cNvSpPr txBox="1"/>
          <p:nvPr/>
        </p:nvSpPr>
        <p:spPr>
          <a:xfrm>
            <a:off x="1905000" y="685800"/>
            <a:ext cx="4572000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wel‡qi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bvg</a:t>
            </a:r>
            <a:r>
              <a:rPr lang="en-US" sz="3600" dirty="0">
                <a:latin typeface="SutonnyMJ" pitchFamily="2" charset="0"/>
              </a:rPr>
              <a:t> t- </a:t>
            </a:r>
            <a:r>
              <a:rPr lang="en-US" sz="3600" dirty="0" err="1">
                <a:latin typeface="SutonnyMJ" pitchFamily="2" charset="0"/>
              </a:rPr>
              <a:t>wdwR</a:t>
            </a:r>
            <a:r>
              <a:rPr lang="en-US" sz="3600" dirty="0">
                <a:latin typeface="SutonnyMJ" pitchFamily="2" charset="0"/>
              </a:rPr>
              <a:t>· -2      </a:t>
            </a:r>
            <a:r>
              <a:rPr lang="en-US" sz="3600" dirty="0" err="1">
                <a:latin typeface="SutonnyMJ" pitchFamily="2" charset="0"/>
              </a:rPr>
              <a:t>welq</a:t>
            </a:r>
            <a:r>
              <a:rPr lang="en-US" sz="3600" dirty="0">
                <a:latin typeface="SutonnyMJ" pitchFamily="2" charset="0"/>
              </a:rPr>
              <a:t> †</a:t>
            </a:r>
            <a:r>
              <a:rPr lang="en-US" sz="3600" dirty="0" err="1">
                <a:latin typeface="SutonnyMJ" pitchFamily="2" charset="0"/>
              </a:rPr>
              <a:t>KvW</a:t>
            </a:r>
            <a:r>
              <a:rPr lang="en-US" sz="3600" dirty="0">
                <a:latin typeface="SutonnyMJ" pitchFamily="2" charset="0"/>
              </a:rPr>
              <a:t> t- </a:t>
            </a:r>
            <a:r>
              <a:rPr lang="en-US" sz="3600" dirty="0" smtClean="0">
                <a:latin typeface="SutonnyMJ" pitchFamily="2" charset="0"/>
              </a:rPr>
              <a:t>25922</a:t>
            </a:r>
            <a:endParaRPr lang="en-US" sz="3600" dirty="0">
              <a:latin typeface="SutonnyMJ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41810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9BA43D1-1049-4113-B346-460E8D9EC772}"/>
              </a:ext>
            </a:extLst>
          </p:cNvPr>
          <p:cNvSpPr txBox="1"/>
          <p:nvPr/>
        </p:nvSpPr>
        <p:spPr>
          <a:xfrm>
            <a:off x="533400" y="1143000"/>
            <a:ext cx="77724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SutonnyMJ" pitchFamily="2" charset="0"/>
              </a:rPr>
              <a:t>6ô </a:t>
            </a:r>
            <a:r>
              <a:rPr lang="en-US" sz="3600" dirty="0" err="1">
                <a:latin typeface="SutonnyMJ" pitchFamily="2" charset="0"/>
              </a:rPr>
              <a:t>Aa¨vq</a:t>
            </a:r>
            <a:r>
              <a:rPr lang="en-US" sz="3600" dirty="0">
                <a:latin typeface="SutonnyMJ" pitchFamily="2" charset="0"/>
              </a:rPr>
              <a:t> t- </a:t>
            </a:r>
            <a:r>
              <a:rPr lang="en-US" sz="3600" dirty="0" err="1">
                <a:latin typeface="SutonnyMJ" pitchFamily="2" charset="0"/>
              </a:rPr>
              <a:t>Av‡jvi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cÖv_wgK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aviYv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Ges</a:t>
            </a:r>
            <a:r>
              <a:rPr lang="en-US" sz="3600" dirty="0">
                <a:latin typeface="SutonnyMJ" pitchFamily="2" charset="0"/>
              </a:rPr>
              <a:t> `</a:t>
            </a:r>
            <a:r>
              <a:rPr lang="en-US" sz="3600" dirty="0" err="1">
                <a:latin typeface="SutonnyMJ" pitchFamily="2" charset="0"/>
              </a:rPr>
              <a:t>xwßwgwZ</a:t>
            </a:r>
            <a:r>
              <a:rPr lang="en-US" sz="3600" dirty="0">
                <a:latin typeface="SutonnyMJ" pitchFamily="2" charset="0"/>
              </a:rPr>
              <a:t>| </a:t>
            </a:r>
          </a:p>
          <a:p>
            <a:r>
              <a:rPr lang="en-US" sz="3600" dirty="0">
                <a:latin typeface="SutonnyMJ" pitchFamily="2" charset="0"/>
              </a:rPr>
              <a:t>7g </a:t>
            </a:r>
            <a:r>
              <a:rPr lang="en-US" sz="3600" dirty="0" err="1">
                <a:latin typeface="SutonnyMJ" pitchFamily="2" charset="0"/>
              </a:rPr>
              <a:t>Aa¨vq</a:t>
            </a:r>
            <a:r>
              <a:rPr lang="en-US" sz="3600" dirty="0">
                <a:latin typeface="SutonnyMJ" pitchFamily="2" charset="0"/>
              </a:rPr>
              <a:t> t- </a:t>
            </a:r>
            <a:r>
              <a:rPr lang="en-US" sz="3600" dirty="0" err="1">
                <a:latin typeface="SutonnyMJ" pitchFamily="2" charset="0"/>
              </a:rPr>
              <a:t>Av‡jvi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cÖwZdjb</a:t>
            </a:r>
            <a:r>
              <a:rPr lang="en-US" sz="3600" dirty="0">
                <a:latin typeface="SutonnyMJ" pitchFamily="2" charset="0"/>
              </a:rPr>
              <a:t>|</a:t>
            </a:r>
          </a:p>
          <a:p>
            <a:r>
              <a:rPr lang="en-US" sz="3600" dirty="0">
                <a:latin typeface="SutonnyMJ" pitchFamily="2" charset="0"/>
              </a:rPr>
              <a:t>8g </a:t>
            </a:r>
            <a:r>
              <a:rPr lang="en-US" sz="3600" dirty="0" err="1">
                <a:latin typeface="SutonnyMJ" pitchFamily="2" charset="0"/>
              </a:rPr>
              <a:t>Aa¨vq</a:t>
            </a:r>
            <a:r>
              <a:rPr lang="en-US" sz="3600" dirty="0">
                <a:latin typeface="SutonnyMJ" pitchFamily="2" charset="0"/>
              </a:rPr>
              <a:t> t- </a:t>
            </a:r>
            <a:r>
              <a:rPr lang="en-US" sz="3600" dirty="0" err="1">
                <a:latin typeface="SutonnyMJ" pitchFamily="2" charset="0"/>
              </a:rPr>
              <a:t>Av‡jvi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cÖwZmiY</a:t>
            </a:r>
            <a:r>
              <a:rPr lang="en-US" sz="3600" dirty="0">
                <a:latin typeface="SutonnyMJ" pitchFamily="2" charset="0"/>
              </a:rPr>
              <a:t>|</a:t>
            </a:r>
          </a:p>
          <a:p>
            <a:r>
              <a:rPr lang="en-US" sz="3600" dirty="0">
                <a:latin typeface="SutonnyMJ" pitchFamily="2" charset="0"/>
              </a:rPr>
              <a:t>9g </a:t>
            </a:r>
            <a:r>
              <a:rPr lang="en-US" sz="3600" dirty="0" err="1">
                <a:latin typeface="SutonnyMJ" pitchFamily="2" charset="0"/>
              </a:rPr>
              <a:t>Aa¨vq</a:t>
            </a:r>
            <a:r>
              <a:rPr lang="en-US" sz="3600" dirty="0">
                <a:latin typeface="SutonnyMJ" pitchFamily="2" charset="0"/>
              </a:rPr>
              <a:t> t- </a:t>
            </a:r>
            <a:r>
              <a:rPr lang="en-US" sz="3600" dirty="0" err="1">
                <a:latin typeface="SutonnyMJ" pitchFamily="2" charset="0"/>
              </a:rPr>
              <a:t>B‡jKUªb</a:t>
            </a:r>
            <a:r>
              <a:rPr lang="en-US" sz="3600" dirty="0">
                <a:latin typeface="SutonnyMJ" pitchFamily="2" charset="0"/>
              </a:rPr>
              <a:t> I †</a:t>
            </a:r>
            <a:r>
              <a:rPr lang="en-US" sz="3600" dirty="0" err="1">
                <a:latin typeface="SutonnyMJ" pitchFamily="2" charset="0"/>
              </a:rPr>
              <a:t>dvUb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Ges</a:t>
            </a:r>
            <a:r>
              <a:rPr lang="en-US" sz="3600" dirty="0">
                <a:latin typeface="SutonnyMJ" pitchFamily="2" charset="0"/>
              </a:rPr>
              <a:t> †</a:t>
            </a:r>
            <a:r>
              <a:rPr lang="en-US" sz="3600" dirty="0" err="1">
                <a:latin typeface="SutonnyMJ" pitchFamily="2" charset="0"/>
              </a:rPr>
              <a:t>ZRw</a:t>
            </a:r>
            <a:r>
              <a:rPr lang="en-US" sz="3600" dirty="0">
                <a:latin typeface="SutonnyMJ" pitchFamily="2" charset="0"/>
              </a:rPr>
              <a:t>¯‹</a:t>
            </a:r>
            <a:r>
              <a:rPr lang="en-US" sz="3600" dirty="0" err="1">
                <a:latin typeface="SutonnyMJ" pitchFamily="2" charset="0"/>
              </a:rPr>
              <a:t>qZv</a:t>
            </a:r>
            <a:r>
              <a:rPr lang="en-US" sz="3600" dirty="0">
                <a:latin typeface="SutonnyMJ" pitchFamily="2" charset="0"/>
              </a:rPr>
              <a:t>|</a:t>
            </a:r>
          </a:p>
          <a:p>
            <a:r>
              <a:rPr lang="en-US" sz="3600" dirty="0">
                <a:latin typeface="SutonnyMJ" pitchFamily="2" charset="0"/>
              </a:rPr>
              <a:t>10g </a:t>
            </a:r>
            <a:r>
              <a:rPr lang="en-US" sz="3600" dirty="0" err="1">
                <a:latin typeface="SutonnyMJ" pitchFamily="2" charset="0"/>
              </a:rPr>
              <a:t>Aa¨vq</a:t>
            </a:r>
            <a:r>
              <a:rPr lang="en-US" sz="3600" dirty="0">
                <a:latin typeface="SutonnyMJ" pitchFamily="2" charset="0"/>
              </a:rPr>
              <a:t> t- </a:t>
            </a:r>
            <a:r>
              <a:rPr lang="en-US" sz="3600" dirty="0" err="1">
                <a:latin typeface="SutonnyMJ" pitchFamily="2" charset="0"/>
              </a:rPr>
              <a:t>Av‡cwÿK</a:t>
            </a:r>
            <a:r>
              <a:rPr lang="en-US" sz="3600" dirty="0">
                <a:latin typeface="SutonnyMJ" pitchFamily="2" charset="0"/>
              </a:rPr>
              <a:t> ZË¡|</a:t>
            </a:r>
            <a:endParaRPr lang="en-US" sz="3600" dirty="0"/>
          </a:p>
        </p:txBody>
      </p:sp>
    </p:spTree>
    <p:extLst>
      <p:ext uri="{BB962C8B-B14F-4D97-AF65-F5344CB8AC3E}">
        <p14:creationId xmlns="" xmlns:p14="http://schemas.microsoft.com/office/powerpoint/2010/main" val="2541594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5A96AD1-6229-41B3-BC23-D201C7B98167}"/>
              </a:ext>
            </a:extLst>
          </p:cNvPr>
          <p:cNvSpPr txBox="1"/>
          <p:nvPr/>
        </p:nvSpPr>
        <p:spPr>
          <a:xfrm>
            <a:off x="152400" y="1224439"/>
            <a:ext cx="8991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SutonnyMJ" pitchFamily="2" charset="0"/>
              </a:rPr>
              <a:t>1| </a:t>
            </a:r>
            <a:r>
              <a:rPr lang="en-US" sz="3600" dirty="0" err="1">
                <a:latin typeface="SutonnyMJ" pitchFamily="2" charset="0"/>
              </a:rPr>
              <a:t>mvaviY</a:t>
            </a:r>
            <a:r>
              <a:rPr lang="en-US" sz="3600" dirty="0">
                <a:latin typeface="SutonnyMJ" pitchFamily="2" charset="0"/>
              </a:rPr>
              <a:t> _</a:t>
            </a:r>
            <a:r>
              <a:rPr lang="en-US" sz="3600" dirty="0" err="1">
                <a:latin typeface="SutonnyMJ" pitchFamily="2" charset="0"/>
              </a:rPr>
              <a:t>v‡gv©wgUv‡ii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Kvh©c×wZ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ev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ZvcgvÎv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Zzjbv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KiY</a:t>
            </a:r>
            <a:r>
              <a:rPr lang="en-US" sz="3600" dirty="0">
                <a:latin typeface="SutonnyMJ" pitchFamily="2" charset="0"/>
              </a:rPr>
              <a:t>|</a:t>
            </a:r>
          </a:p>
          <a:p>
            <a:r>
              <a:rPr lang="en-US" sz="3600" dirty="0">
                <a:latin typeface="SutonnyMJ" pitchFamily="2" charset="0"/>
              </a:rPr>
              <a:t>2| </a:t>
            </a:r>
            <a:r>
              <a:rPr lang="en-US" sz="3600" dirty="0" err="1">
                <a:latin typeface="SutonnyMJ" pitchFamily="2" charset="0"/>
              </a:rPr>
              <a:t>cywjÄv‡ii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h‡š¿i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mvnv‡h</a:t>
            </a:r>
            <a:r>
              <a:rPr lang="en-US" sz="3600" dirty="0">
                <a:latin typeface="SutonnyMJ" pitchFamily="2" charset="0"/>
              </a:rPr>
              <a:t>¨ </a:t>
            </a:r>
            <a:r>
              <a:rPr lang="en-US" sz="3600" dirty="0" err="1">
                <a:latin typeface="SutonnyMJ" pitchFamily="2" charset="0"/>
              </a:rPr>
              <a:t>KwVb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c`v</a:t>
            </a:r>
            <a:r>
              <a:rPr lang="en-US" sz="3600" dirty="0">
                <a:latin typeface="SutonnyMJ" pitchFamily="2" charset="0"/>
              </a:rPr>
              <a:t>‡_©</a:t>
            </a:r>
            <a:r>
              <a:rPr lang="en-US" sz="3600" dirty="0" err="1">
                <a:latin typeface="SutonnyMJ" pitchFamily="2" charset="0"/>
              </a:rPr>
              <a:t>i</a:t>
            </a:r>
            <a:r>
              <a:rPr lang="en-US" sz="3600" dirty="0">
                <a:latin typeface="SutonnyMJ" pitchFamily="2" charset="0"/>
              </a:rPr>
              <a:t> ˆ`N¨© cÖmviv¼ </a:t>
            </a:r>
            <a:r>
              <a:rPr lang="en-US" sz="3600" dirty="0" err="1">
                <a:latin typeface="SutonnyMJ" pitchFamily="2" charset="0"/>
              </a:rPr>
              <a:t>wbY©q</a:t>
            </a:r>
            <a:r>
              <a:rPr lang="en-US" sz="3600" dirty="0">
                <a:latin typeface="SutonnyMJ" pitchFamily="2" charset="0"/>
              </a:rPr>
              <a:t> Ki|</a:t>
            </a:r>
          </a:p>
          <a:p>
            <a:r>
              <a:rPr lang="en-US" sz="3600" dirty="0">
                <a:latin typeface="SutonnyMJ" pitchFamily="2" charset="0"/>
              </a:rPr>
              <a:t>3| </a:t>
            </a:r>
            <a:r>
              <a:rPr lang="en-US" sz="3600" dirty="0" err="1">
                <a:latin typeface="SutonnyMJ" pitchFamily="2" charset="0"/>
              </a:rPr>
              <a:t>wgkÖY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c×wZ‡Z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KwVb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c`v</a:t>
            </a:r>
            <a:r>
              <a:rPr lang="en-US" sz="3600" dirty="0">
                <a:latin typeface="SutonnyMJ" pitchFamily="2" charset="0"/>
              </a:rPr>
              <a:t>‡_©</a:t>
            </a:r>
            <a:r>
              <a:rPr lang="en-US" sz="3600" dirty="0" err="1">
                <a:latin typeface="SutonnyMJ" pitchFamily="2" charset="0"/>
              </a:rPr>
              <a:t>i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Av‡cwÿK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Zvc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wbY©q</a:t>
            </a:r>
            <a:r>
              <a:rPr lang="en-US" sz="3600" dirty="0">
                <a:latin typeface="SutonnyMJ" pitchFamily="2" charset="0"/>
              </a:rPr>
              <a:t> Ki|</a:t>
            </a:r>
          </a:p>
          <a:p>
            <a:r>
              <a:rPr lang="en-US" sz="3600" dirty="0">
                <a:latin typeface="SutonnyMJ" pitchFamily="2" charset="0"/>
              </a:rPr>
              <a:t>4| </a:t>
            </a:r>
            <a:r>
              <a:rPr lang="en-US" sz="3600" dirty="0" err="1">
                <a:latin typeface="SutonnyMJ" pitchFamily="2" charset="0"/>
              </a:rPr>
              <a:t>wgkÖY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c×wZ‡Z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eid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Mj‡bi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myßZvc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wbY©q</a:t>
            </a:r>
            <a:r>
              <a:rPr lang="en-US" sz="3600" dirty="0">
                <a:latin typeface="SutonnyMJ" pitchFamily="2" charset="0"/>
              </a:rPr>
              <a:t> Ki|</a:t>
            </a:r>
          </a:p>
          <a:p>
            <a:r>
              <a:rPr lang="en-US" sz="3600" dirty="0">
                <a:latin typeface="SutonnyMJ" pitchFamily="2" charset="0"/>
              </a:rPr>
              <a:t>5| </a:t>
            </a:r>
            <a:r>
              <a:rPr lang="en-US" sz="3600" dirty="0" err="1">
                <a:latin typeface="SutonnyMJ" pitchFamily="2" charset="0"/>
              </a:rPr>
              <a:t>K¨vjwiwgUv‡ii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mvnv‡h</a:t>
            </a:r>
            <a:r>
              <a:rPr lang="en-US" sz="3600" dirty="0">
                <a:latin typeface="SutonnyMJ" pitchFamily="2" charset="0"/>
              </a:rPr>
              <a:t>¨ </a:t>
            </a:r>
            <a:r>
              <a:rPr lang="en-US" sz="3600" dirty="0" err="1">
                <a:latin typeface="SutonnyMJ" pitchFamily="2" charset="0"/>
              </a:rPr>
              <a:t>cvwbmg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wbY©q</a:t>
            </a:r>
            <a:r>
              <a:rPr lang="en-US" sz="3600" dirty="0">
                <a:latin typeface="SutonnyMJ" pitchFamily="2" charset="0"/>
              </a:rPr>
              <a:t> Ki|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FE95B9B-3576-4220-AC54-3F49C4A932AD}"/>
              </a:ext>
            </a:extLst>
          </p:cNvPr>
          <p:cNvSpPr txBox="1"/>
          <p:nvPr/>
        </p:nvSpPr>
        <p:spPr>
          <a:xfrm>
            <a:off x="1295400" y="381000"/>
            <a:ext cx="5562600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SutonnyMJ" pitchFamily="2" charset="0"/>
              </a:rPr>
              <a:t>wdwR</a:t>
            </a:r>
            <a:r>
              <a:rPr lang="en-US" sz="3600" dirty="0">
                <a:latin typeface="SutonnyMJ" pitchFamily="2" charset="0"/>
              </a:rPr>
              <a:t>· -2 </a:t>
            </a:r>
            <a:r>
              <a:rPr lang="en-US" sz="3600" dirty="0" err="1">
                <a:latin typeface="SutonnyMJ" pitchFamily="2" charset="0"/>
              </a:rPr>
              <a:t>wel‡q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e¨envwiK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welqmg~n</a:t>
            </a:r>
            <a:r>
              <a:rPr lang="en-US" sz="3600" dirty="0">
                <a:latin typeface="SutonnyMJ" pitchFamily="2" charset="0"/>
              </a:rPr>
              <a:t>  </a:t>
            </a:r>
          </a:p>
        </p:txBody>
      </p:sp>
    </p:spTree>
    <p:extLst>
      <p:ext uri="{BB962C8B-B14F-4D97-AF65-F5344CB8AC3E}">
        <p14:creationId xmlns="" xmlns:p14="http://schemas.microsoft.com/office/powerpoint/2010/main" val="42122686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58897F5-F18C-42E4-9E22-3CAB6D9FC146}"/>
              </a:ext>
            </a:extLst>
          </p:cNvPr>
          <p:cNvSpPr txBox="1"/>
          <p:nvPr/>
        </p:nvSpPr>
        <p:spPr>
          <a:xfrm>
            <a:off x="457200" y="609600"/>
            <a:ext cx="8229600" cy="5154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SutonnyMJ" pitchFamily="2" charset="0"/>
              </a:rPr>
              <a:t>6| `</a:t>
            </a:r>
            <a:r>
              <a:rPr lang="en-US" sz="3600" dirty="0" err="1">
                <a:latin typeface="SutonnyMJ" pitchFamily="2" charset="0"/>
              </a:rPr>
              <a:t>ywU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Av‡jvK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Drm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ev</a:t>
            </a:r>
            <a:r>
              <a:rPr lang="en-US" sz="3600" dirty="0">
                <a:latin typeface="SutonnyMJ" pitchFamily="2" charset="0"/>
              </a:rPr>
              <a:t> `</a:t>
            </a:r>
            <a:r>
              <a:rPr lang="en-US" sz="3600" dirty="0" err="1">
                <a:latin typeface="SutonnyMJ" pitchFamily="2" charset="0"/>
              </a:rPr>
              <a:t>xcb</a:t>
            </a:r>
            <a:r>
              <a:rPr lang="en-US" sz="3600" dirty="0">
                <a:latin typeface="SutonnyMJ" pitchFamily="2" charset="0"/>
              </a:rPr>
              <a:t> kw³i </a:t>
            </a:r>
            <a:r>
              <a:rPr lang="en-US" sz="3600" dirty="0" err="1">
                <a:latin typeface="SutonnyMJ" pitchFamily="2" charset="0"/>
              </a:rPr>
              <a:t>ZzjbvKiY</a:t>
            </a:r>
            <a:r>
              <a:rPr lang="en-US" sz="3600" dirty="0">
                <a:latin typeface="SutonnyMJ" pitchFamily="2" charset="0"/>
              </a:rPr>
              <a:t>|</a:t>
            </a:r>
          </a:p>
          <a:p>
            <a:r>
              <a:rPr lang="en-US" sz="3600" dirty="0">
                <a:latin typeface="SutonnyMJ" pitchFamily="2" charset="0"/>
              </a:rPr>
              <a:t>7| </a:t>
            </a:r>
            <a:r>
              <a:rPr lang="en-US" sz="3600" dirty="0" err="1">
                <a:latin typeface="SutonnyMJ" pitchFamily="2" charset="0"/>
              </a:rPr>
              <a:t>wcb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c×wZ‡Z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mgZj</a:t>
            </a:r>
            <a:r>
              <a:rPr lang="en-US" sz="3600" dirty="0">
                <a:latin typeface="SutonnyMJ" pitchFamily="2" charset="0"/>
              </a:rPr>
              <a:t> `c©‡Yi </a:t>
            </a:r>
            <a:r>
              <a:rPr lang="en-US" sz="3600" dirty="0" err="1">
                <a:latin typeface="SutonnyMJ" pitchFamily="2" charset="0"/>
              </a:rPr>
              <a:t>Av‡jvi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cÖwZdj‡bi</a:t>
            </a:r>
            <a:r>
              <a:rPr lang="en-US" sz="3600" dirty="0">
                <a:latin typeface="SutonnyMJ" pitchFamily="2" charset="0"/>
              </a:rPr>
              <a:t> m~‡</a:t>
            </a:r>
            <a:r>
              <a:rPr lang="en-US" sz="3600" dirty="0" err="1">
                <a:latin typeface="SutonnyMJ" pitchFamily="2" charset="0"/>
              </a:rPr>
              <a:t>Îi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mZ¨Zv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hvPvB</a:t>
            </a:r>
            <a:r>
              <a:rPr lang="en-US" sz="3600" dirty="0">
                <a:latin typeface="SutonnyMJ" pitchFamily="2" charset="0"/>
              </a:rPr>
              <a:t> |</a:t>
            </a:r>
          </a:p>
          <a:p>
            <a:r>
              <a:rPr lang="en-US" sz="3600" dirty="0">
                <a:latin typeface="SutonnyMJ" pitchFamily="2" charset="0"/>
              </a:rPr>
              <a:t>8| j¤^b </a:t>
            </a:r>
            <a:r>
              <a:rPr lang="en-US" sz="3600" dirty="0" err="1">
                <a:latin typeface="SutonnyMJ" pitchFamily="2" charset="0"/>
              </a:rPr>
              <a:t>c×wZ‡Z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AeZj</a:t>
            </a:r>
            <a:r>
              <a:rPr lang="en-US" sz="3600" dirty="0">
                <a:latin typeface="SutonnyMJ" pitchFamily="2" charset="0"/>
              </a:rPr>
              <a:t> `c©‡bi †</a:t>
            </a:r>
            <a:r>
              <a:rPr lang="en-US" sz="3600" dirty="0" err="1">
                <a:latin typeface="SutonnyMJ" pitchFamily="2" charset="0"/>
              </a:rPr>
              <a:t>dvKvm</a:t>
            </a:r>
            <a:r>
              <a:rPr lang="en-US" sz="3600" dirty="0">
                <a:latin typeface="SutonnyMJ" pitchFamily="2" charset="0"/>
              </a:rPr>
              <a:t> `~</a:t>
            </a:r>
            <a:r>
              <a:rPr lang="en-US" sz="3600" dirty="0" err="1">
                <a:latin typeface="SutonnyMJ" pitchFamily="2" charset="0"/>
              </a:rPr>
              <a:t>iZ</a:t>
            </a:r>
            <a:r>
              <a:rPr lang="en-US" sz="3600" dirty="0">
                <a:latin typeface="SutonnyMJ" pitchFamily="2" charset="0"/>
              </a:rPr>
              <a:t>¡ </a:t>
            </a:r>
            <a:r>
              <a:rPr lang="en-US" sz="3600" dirty="0" err="1">
                <a:latin typeface="SutonnyMJ" pitchFamily="2" charset="0"/>
              </a:rPr>
              <a:t>wbY©q</a:t>
            </a:r>
            <a:r>
              <a:rPr lang="en-US" sz="3600" dirty="0">
                <a:latin typeface="SutonnyMJ" pitchFamily="2" charset="0"/>
              </a:rPr>
              <a:t> Ki|</a:t>
            </a:r>
          </a:p>
          <a:p>
            <a:r>
              <a:rPr lang="en-US" sz="3600" dirty="0">
                <a:latin typeface="SutonnyMJ" pitchFamily="2" charset="0"/>
              </a:rPr>
              <a:t>9| </a:t>
            </a:r>
            <a:r>
              <a:rPr lang="en-US" sz="3600" dirty="0" err="1">
                <a:latin typeface="SutonnyMJ" pitchFamily="2" charset="0"/>
              </a:rPr>
              <a:t>wcb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c×wZ‡Z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AvqZKvi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KvPdj‡Ki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Dcv`v‡bi</a:t>
            </a:r>
            <a:r>
              <a:rPr lang="en-US" sz="3600" dirty="0">
                <a:latin typeface="SutonnyMJ" pitchFamily="2" charset="0"/>
              </a:rPr>
              <a:t> cÖwZmiv¼ </a:t>
            </a:r>
            <a:r>
              <a:rPr lang="en-US" sz="3600" dirty="0" err="1">
                <a:latin typeface="SutonnyMJ" pitchFamily="2" charset="0"/>
              </a:rPr>
              <a:t>wbY©q</a:t>
            </a:r>
            <a:r>
              <a:rPr lang="en-US" sz="3600" dirty="0">
                <a:latin typeface="SutonnyMJ" pitchFamily="2" charset="0"/>
              </a:rPr>
              <a:t> Ki|</a:t>
            </a:r>
          </a:p>
          <a:p>
            <a:r>
              <a:rPr lang="en-US" sz="3600" dirty="0">
                <a:latin typeface="SutonnyMJ" pitchFamily="2" charset="0"/>
              </a:rPr>
              <a:t>10| 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I-D</a:t>
            </a:r>
            <a:r>
              <a:rPr lang="en-US" sz="2400" dirty="0">
                <a:effectLst/>
                <a:latin typeface="SutonnyMJ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SutonnyMJ" pitchFamily="2" charset="0"/>
              </a:rPr>
              <a:t> †</a:t>
            </a:r>
            <a:r>
              <a:rPr lang="en-US" sz="3600" dirty="0" err="1">
                <a:latin typeface="SutonnyMJ" pitchFamily="2" charset="0"/>
              </a:rPr>
              <a:t>jLwP‡Îi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mvnv‡h</a:t>
            </a:r>
            <a:r>
              <a:rPr lang="en-US" sz="3600" dirty="0">
                <a:latin typeface="SutonnyMJ" pitchFamily="2" charset="0"/>
              </a:rPr>
              <a:t>¨ </a:t>
            </a:r>
            <a:r>
              <a:rPr lang="en-US" sz="3600" dirty="0" err="1">
                <a:latin typeface="SutonnyMJ" pitchFamily="2" charset="0"/>
              </a:rPr>
              <a:t>wcÖR‡gi</a:t>
            </a:r>
            <a:r>
              <a:rPr lang="en-US" sz="3600" dirty="0">
                <a:latin typeface="SutonnyMJ" pitchFamily="2" charset="0"/>
              </a:rPr>
              <a:t> b~¨</a:t>
            </a:r>
            <a:r>
              <a:rPr lang="en-US" sz="3600" dirty="0" err="1">
                <a:latin typeface="SutonnyMJ" pitchFamily="2" charset="0"/>
              </a:rPr>
              <a:t>bZg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wePz¨wZ</a:t>
            </a:r>
            <a:r>
              <a:rPr lang="en-US" sz="3600" dirty="0">
                <a:latin typeface="SutonnyMJ" pitchFamily="2" charset="0"/>
              </a:rPr>
              <a:t> †</a:t>
            </a:r>
            <a:r>
              <a:rPr lang="en-US" sz="3600" dirty="0" err="1">
                <a:latin typeface="SutonnyMJ" pitchFamily="2" charset="0"/>
              </a:rPr>
              <a:t>KvY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wbY©q</a:t>
            </a:r>
            <a:r>
              <a:rPr lang="en-US" sz="3600" dirty="0">
                <a:latin typeface="SutonnyMJ" pitchFamily="2" charset="0"/>
              </a:rPr>
              <a:t> I </a:t>
            </a:r>
            <a:r>
              <a:rPr lang="en-US" sz="3600" dirty="0" err="1">
                <a:latin typeface="SutonnyMJ" pitchFamily="2" charset="0"/>
              </a:rPr>
              <a:t>Kv‡Pi</a:t>
            </a:r>
            <a:r>
              <a:rPr lang="en-US" sz="3600" dirty="0">
                <a:latin typeface="SutonnyMJ" pitchFamily="2" charset="0"/>
              </a:rPr>
              <a:t> cÖwZmiv¼ </a:t>
            </a:r>
            <a:r>
              <a:rPr lang="en-US" sz="3600" dirty="0" err="1">
                <a:latin typeface="SutonnyMJ" pitchFamily="2" charset="0"/>
              </a:rPr>
              <a:t>wbY©q</a:t>
            </a:r>
            <a:r>
              <a:rPr lang="en-US" sz="3600" dirty="0">
                <a:latin typeface="SutonnyMJ" pitchFamily="2" charset="0"/>
              </a:rPr>
              <a:t> |</a:t>
            </a:r>
          </a:p>
        </p:txBody>
      </p:sp>
    </p:spTree>
    <p:extLst>
      <p:ext uri="{BB962C8B-B14F-4D97-AF65-F5344CB8AC3E}">
        <p14:creationId xmlns="" xmlns:p14="http://schemas.microsoft.com/office/powerpoint/2010/main" val="20737387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A895B75-B232-4989-BC6C-A4FAAB4327FF}"/>
              </a:ext>
            </a:extLst>
          </p:cNvPr>
          <p:cNvSpPr txBox="1"/>
          <p:nvPr/>
        </p:nvSpPr>
        <p:spPr>
          <a:xfrm>
            <a:off x="609600" y="1676400"/>
            <a:ext cx="74676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SutonnyMJ" pitchFamily="2" charset="0"/>
              </a:rPr>
              <a:t>1| </a:t>
            </a:r>
            <a:r>
              <a:rPr lang="en-US" sz="2800" dirty="0" err="1">
                <a:latin typeface="SutonnyMJ" pitchFamily="2" charset="0"/>
              </a:rPr>
              <a:t>wkÿv_x</a:t>
            </a:r>
            <a:r>
              <a:rPr lang="en-US" sz="2800" dirty="0">
                <a:latin typeface="SutonnyMJ" pitchFamily="2" charset="0"/>
              </a:rPr>
              <a:t>©‡`</a:t>
            </a:r>
            <a:r>
              <a:rPr lang="en-US" sz="2800" dirty="0" err="1">
                <a:latin typeface="SutonnyMJ" pitchFamily="2" charset="0"/>
              </a:rPr>
              <a:t>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cÖv_wgK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weÁv‡bi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GKwU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cUf‚wg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weKvk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Kiv</a:t>
            </a:r>
            <a:r>
              <a:rPr lang="en-US" sz="2800" dirty="0">
                <a:latin typeface="SutonnyMJ" pitchFamily="2" charset="0"/>
              </a:rPr>
              <a:t>| cÖhyw³MZ </a:t>
            </a:r>
            <a:r>
              <a:rPr lang="en-US" sz="2800" dirty="0" err="1">
                <a:latin typeface="SutonnyMJ" pitchFamily="2" charset="0"/>
              </a:rPr>
              <a:t>welq¸wj</a:t>
            </a:r>
            <a:r>
              <a:rPr lang="en-US" sz="2800" dirty="0">
                <a:latin typeface="SutonnyMJ" pitchFamily="2" charset="0"/>
              </a:rPr>
              <a:t> †</a:t>
            </a:r>
            <a:r>
              <a:rPr lang="en-US" sz="2800" dirty="0" err="1">
                <a:latin typeface="SutonnyMJ" pitchFamily="2" charset="0"/>
              </a:rPr>
              <a:t>evSvi</a:t>
            </a:r>
            <a:r>
              <a:rPr lang="en-US" sz="2800" dirty="0">
                <a:latin typeface="SutonnyMJ" pitchFamily="2" charset="0"/>
              </a:rPr>
              <a:t> Rb¨ </a:t>
            </a:r>
            <a:r>
              <a:rPr lang="en-US" sz="2800" dirty="0" err="1">
                <a:latin typeface="SutonnyMJ" pitchFamily="2" charset="0"/>
              </a:rPr>
              <a:t>cÖ‡qvRb</a:t>
            </a:r>
            <a:r>
              <a:rPr lang="en-US" sz="2800" dirty="0">
                <a:latin typeface="SutonnyMJ" pitchFamily="2" charset="0"/>
              </a:rPr>
              <a:t> c`v_©</a:t>
            </a:r>
            <a:r>
              <a:rPr lang="en-US" sz="2800" dirty="0" err="1">
                <a:latin typeface="SutonnyMJ" pitchFamily="2" charset="0"/>
              </a:rPr>
              <a:t>weÁvb</a:t>
            </a:r>
            <a:r>
              <a:rPr lang="en-US" sz="2800" dirty="0">
                <a:latin typeface="SutonnyMJ" pitchFamily="2" charset="0"/>
              </a:rPr>
              <a:t>|</a:t>
            </a:r>
          </a:p>
          <a:p>
            <a:r>
              <a:rPr lang="en-US" sz="2800" dirty="0">
                <a:latin typeface="SutonnyMJ" pitchFamily="2" charset="0"/>
              </a:rPr>
              <a:t>2| </a:t>
            </a:r>
            <a:r>
              <a:rPr lang="en-US" sz="2800" dirty="0" err="1">
                <a:latin typeface="SutonnyMJ" pitchFamily="2" charset="0"/>
              </a:rPr>
              <a:t>mvaviYZ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BwÄwbqvwis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Ges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wk‡íi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DcKiY¸wji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GKwU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Kvh©Kix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Ávb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weKvk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Kiv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Ges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cixÿv-wbixÿvi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gva</a:t>
            </a:r>
            <a:r>
              <a:rPr lang="en-US" sz="2800" dirty="0">
                <a:latin typeface="SutonnyMJ" pitchFamily="2" charset="0"/>
              </a:rPr>
              <a:t>¨‡g GB </a:t>
            </a:r>
            <a:r>
              <a:rPr lang="en-US" sz="2800" dirty="0" err="1">
                <a:latin typeface="SutonnyMJ" pitchFamily="2" charset="0"/>
              </a:rPr>
              <a:t>RvZxq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Dcv`vb¸wji</a:t>
            </a:r>
            <a:r>
              <a:rPr lang="en-US" sz="2800" dirty="0">
                <a:latin typeface="SutonnyMJ" pitchFamily="2" charset="0"/>
              </a:rPr>
              <a:t> ˆ</a:t>
            </a:r>
            <a:r>
              <a:rPr lang="en-US" sz="2800" dirty="0" err="1">
                <a:latin typeface="SutonnyMJ" pitchFamily="2" charset="0"/>
              </a:rPr>
              <a:t>ewkó</a:t>
            </a:r>
            <a:r>
              <a:rPr lang="en-US" sz="2800" dirty="0">
                <a:latin typeface="SutonnyMJ" pitchFamily="2" charset="0"/>
              </a:rPr>
              <a:t>¨ </a:t>
            </a:r>
            <a:r>
              <a:rPr lang="en-US" sz="2800" dirty="0" err="1">
                <a:latin typeface="SutonnyMJ" pitchFamily="2" charset="0"/>
              </a:rPr>
              <a:t>wbav©iY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Ki‡Z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mÿg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Kiv</a:t>
            </a:r>
            <a:r>
              <a:rPr lang="en-US" sz="2800" dirty="0">
                <a:latin typeface="SutonnyMJ" pitchFamily="2" charset="0"/>
              </a:rPr>
              <a:t>|</a:t>
            </a:r>
          </a:p>
          <a:p>
            <a:r>
              <a:rPr lang="en-US" sz="2800" dirty="0">
                <a:latin typeface="SutonnyMJ" pitchFamily="2" charset="0"/>
              </a:rPr>
              <a:t>3| †</a:t>
            </a:r>
            <a:r>
              <a:rPr lang="en-US" sz="2800" dirty="0" err="1">
                <a:latin typeface="SutonnyMJ" pitchFamily="2" charset="0"/>
              </a:rPr>
              <a:t>gŠwjK</a:t>
            </a:r>
            <a:r>
              <a:rPr lang="en-US" sz="2800" dirty="0">
                <a:latin typeface="SutonnyMJ" pitchFamily="2" charset="0"/>
              </a:rPr>
              <a:t> ˆ</a:t>
            </a:r>
            <a:r>
              <a:rPr lang="en-US" sz="2800" dirty="0" err="1">
                <a:latin typeface="SutonnyMJ" pitchFamily="2" charset="0"/>
              </a:rPr>
              <a:t>eÁvwbK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aviYvi</a:t>
            </a:r>
            <a:r>
              <a:rPr lang="en-US" sz="2800" dirty="0">
                <a:latin typeface="SutonnyMJ" pitchFamily="2" charset="0"/>
              </a:rPr>
              <a:t> †</a:t>
            </a:r>
            <a:r>
              <a:rPr lang="en-US" sz="2800" dirty="0" err="1">
                <a:latin typeface="SutonnyMJ" pitchFamily="2" charset="0"/>
              </a:rPr>
              <a:t>evSvi</a:t>
            </a:r>
            <a:r>
              <a:rPr lang="en-US" sz="2800" dirty="0">
                <a:latin typeface="SutonnyMJ" pitchFamily="2" charset="0"/>
              </a:rPr>
              <a:t> Rb¨ </a:t>
            </a:r>
            <a:r>
              <a:rPr lang="en-US" sz="2800" dirty="0" err="1">
                <a:latin typeface="SutonnyMJ" pitchFamily="2" charset="0"/>
              </a:rPr>
              <a:t>cixÿvi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gva</a:t>
            </a:r>
            <a:r>
              <a:rPr lang="en-US" sz="2800" dirty="0">
                <a:latin typeface="SutonnyMJ" pitchFamily="2" charset="0"/>
              </a:rPr>
              <a:t>¨‡g </a:t>
            </a:r>
            <a:r>
              <a:rPr lang="en-US" sz="2800" dirty="0" err="1">
                <a:latin typeface="SutonnyMJ" pitchFamily="2" charset="0"/>
              </a:rPr>
              <a:t>weKvk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Kiv</a:t>
            </a:r>
            <a:r>
              <a:rPr lang="en-US" sz="2800" dirty="0">
                <a:latin typeface="SutonnyMJ" pitchFamily="2" charset="0"/>
              </a:rPr>
              <a:t>|</a:t>
            </a:r>
          </a:p>
          <a:p>
            <a:r>
              <a:rPr lang="en-US" sz="2800" dirty="0">
                <a:latin typeface="SutonnyMJ" pitchFamily="2" charset="0"/>
              </a:rPr>
              <a:t>4| </a:t>
            </a:r>
            <a:r>
              <a:rPr lang="en-US" sz="2800" dirty="0" err="1">
                <a:latin typeface="SutonnyMJ" pitchFamily="2" charset="0"/>
              </a:rPr>
              <a:t>mvaviYZ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BwÄwbqvwis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Ges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wkíRvZxq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Dcv`v‡bi</a:t>
            </a:r>
            <a:r>
              <a:rPr lang="en-US" sz="2800" dirty="0">
                <a:latin typeface="SutonnyMJ" pitchFamily="2" charset="0"/>
              </a:rPr>
              <a:t> ˆ</a:t>
            </a:r>
            <a:r>
              <a:rPr lang="en-US" sz="2800" dirty="0" err="1">
                <a:latin typeface="SutonnyMJ" pitchFamily="2" charset="0"/>
              </a:rPr>
              <a:t>ewkó¨i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GKwU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cÖv_wgK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Ávb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Ges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aviYv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weKvk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Kiv</a:t>
            </a:r>
            <a:r>
              <a:rPr lang="en-US" sz="2800" dirty="0">
                <a:latin typeface="SutonnyMJ" pitchFamily="2" charset="0"/>
              </a:rPr>
              <a:t>|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D38EC8F-53A4-4F90-AEF0-816C9D24FEE0}"/>
              </a:ext>
            </a:extLst>
          </p:cNvPr>
          <p:cNvSpPr txBox="1"/>
          <p:nvPr/>
        </p:nvSpPr>
        <p:spPr>
          <a:xfrm>
            <a:off x="1219200" y="762000"/>
            <a:ext cx="6248400" cy="64633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3600" dirty="0" err="1">
                <a:latin typeface="SutonnyMJ" pitchFamily="2" charset="0"/>
              </a:rPr>
              <a:t>wdwR</a:t>
            </a:r>
            <a:r>
              <a:rPr lang="en-US" sz="3600" dirty="0">
                <a:latin typeface="SutonnyMJ" pitchFamily="2" charset="0"/>
              </a:rPr>
              <a:t>· -2 </a:t>
            </a:r>
            <a:r>
              <a:rPr lang="en-US" sz="3600" dirty="0" err="1">
                <a:latin typeface="SutonnyMJ" pitchFamily="2" charset="0"/>
              </a:rPr>
              <a:t>wel‡q</a:t>
            </a:r>
            <a:r>
              <a:rPr lang="en-US" sz="3600" dirty="0">
                <a:latin typeface="SutonnyMJ" pitchFamily="2" charset="0"/>
              </a:rPr>
              <a:t>  </a:t>
            </a:r>
            <a:r>
              <a:rPr lang="en-US" sz="3600" dirty="0" err="1">
                <a:latin typeface="SutonnyMJ" pitchFamily="2" charset="0"/>
              </a:rPr>
              <a:t>wkÿv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MÖn‡Yi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D‡Ïk</a:t>
            </a:r>
            <a:r>
              <a:rPr lang="en-US" sz="3600" dirty="0">
                <a:latin typeface="SutonnyMJ" pitchFamily="2" charset="0"/>
              </a:rPr>
              <a:t>¨ t-</a:t>
            </a:r>
          </a:p>
        </p:txBody>
      </p:sp>
    </p:spTree>
    <p:extLst>
      <p:ext uri="{BB962C8B-B14F-4D97-AF65-F5344CB8AC3E}">
        <p14:creationId xmlns="" xmlns:p14="http://schemas.microsoft.com/office/powerpoint/2010/main" val="22131269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saltywaffle.com/wp-content/uploads/2011/06/images-help-landing.gif">
            <a:extLst>
              <a:ext uri="{FF2B5EF4-FFF2-40B4-BE49-F238E27FC236}">
                <a16:creationId xmlns="" xmlns:a16="http://schemas.microsoft.com/office/drawing/2014/main" id="{2EF737E1-462C-43E5-8B00-67D205E6F4D3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6420" y="1496429"/>
            <a:ext cx="2228008" cy="1643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Q-A1.jpg">
            <a:extLst>
              <a:ext uri="{FF2B5EF4-FFF2-40B4-BE49-F238E27FC236}">
                <a16:creationId xmlns="" xmlns:a16="http://schemas.microsoft.com/office/drawing/2014/main" id="{D86B47BE-D7F6-484E-8D88-0BF296CC41D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85192">
            <a:off x="3047316" y="1908766"/>
            <a:ext cx="5300264" cy="3452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5483662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82DF64-3753-4400-B5C9-D06D600538DE}"/>
              </a:ext>
            </a:extLst>
          </p:cNvPr>
          <p:cNvSpPr txBox="1">
            <a:spLocks/>
          </p:cNvSpPr>
          <p:nvPr/>
        </p:nvSpPr>
        <p:spPr>
          <a:xfrm>
            <a:off x="1524000" y="533400"/>
            <a:ext cx="6019800" cy="747711"/>
          </a:xfrm>
          <a:prstGeom prst="rect">
            <a:avLst/>
          </a:prstGeom>
          <a:solidFill>
            <a:srgbClr val="FFC000"/>
          </a:solidFill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n-BD" dirty="0"/>
              <a:t>আগামি ক্লাশের আলোচনা</a:t>
            </a:r>
            <a:endParaRPr lang="en-US" dirty="0"/>
          </a:p>
        </p:txBody>
      </p:sp>
      <p:pic>
        <p:nvPicPr>
          <p:cNvPr id="4" name="Picture 3" descr="g 1.jpg">
            <a:extLst>
              <a:ext uri="{FF2B5EF4-FFF2-40B4-BE49-F238E27FC236}">
                <a16:creationId xmlns="" xmlns:a16="http://schemas.microsoft.com/office/drawing/2014/main" id="{2D069413-D67B-4130-A4E8-9BAD5207514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3768777"/>
            <a:ext cx="8153400" cy="2286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7FC9E34-8C9E-4D89-8F95-497330A921C5}"/>
              </a:ext>
            </a:extLst>
          </p:cNvPr>
          <p:cNvSpPr/>
          <p:nvPr/>
        </p:nvSpPr>
        <p:spPr>
          <a:xfrm>
            <a:off x="457200" y="1752600"/>
            <a:ext cx="8305800" cy="2057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en-US" sz="2400" dirty="0" err="1">
                <a:latin typeface="SutonnyMJ" pitchFamily="2" charset="0"/>
              </a:rPr>
              <a:t>পরম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শূন্য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তাপমাত্রা</a:t>
            </a:r>
            <a:r>
              <a:rPr lang="en-US" sz="2400" dirty="0">
                <a:latin typeface="SutonnyMJ" pitchFamily="2" charset="0"/>
              </a:rPr>
              <a:t>, </a:t>
            </a:r>
            <a:r>
              <a:rPr lang="en-US" sz="2400" dirty="0" err="1">
                <a:latin typeface="SutonnyMJ" pitchFamily="2" charset="0"/>
              </a:rPr>
              <a:t>মেীলিক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ব্যবধান</a:t>
            </a:r>
            <a:r>
              <a:rPr lang="en-US" sz="3200" dirty="0">
                <a:latin typeface="SutonnyMJ" pitchFamily="2" charset="0"/>
              </a:rPr>
              <a:t>, </a:t>
            </a:r>
            <a:r>
              <a:rPr lang="en-US" sz="3200" dirty="0" err="1">
                <a:latin typeface="SutonnyMJ" pitchFamily="2" charset="0"/>
              </a:rPr>
              <a:t>Zvc</a:t>
            </a:r>
            <a:r>
              <a:rPr lang="en-US" sz="3200" dirty="0">
                <a:latin typeface="SutonnyMJ" pitchFamily="2" charset="0"/>
              </a:rPr>
              <a:t> I </a:t>
            </a:r>
            <a:r>
              <a:rPr lang="en-US" sz="3200" dirty="0" err="1">
                <a:latin typeface="SutonnyMJ" pitchFamily="2" charset="0"/>
              </a:rPr>
              <a:t>ZvcgvÎv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wK</a:t>
            </a:r>
            <a:r>
              <a:rPr lang="en-US" sz="3200" dirty="0">
                <a:latin typeface="SutonnyMJ" pitchFamily="2" charset="0"/>
              </a:rPr>
              <a:t>, </a:t>
            </a:r>
            <a:r>
              <a:rPr lang="en-US" sz="3200" dirty="0" err="1">
                <a:latin typeface="SutonnyMJ" pitchFamily="2" charset="0"/>
              </a:rPr>
              <a:t>wewfbœ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cÖKvi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GK‡Ki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msÁv</a:t>
            </a:r>
            <a:r>
              <a:rPr lang="en-US" sz="3200" dirty="0">
                <a:latin typeface="SutonnyMJ" pitchFamily="2" charset="0"/>
              </a:rPr>
              <a:t> `</a:t>
            </a:r>
            <a:r>
              <a:rPr lang="en-US" sz="3200" dirty="0" err="1">
                <a:latin typeface="SutonnyMJ" pitchFamily="2" charset="0"/>
              </a:rPr>
              <a:t>vI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Ges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Bnvi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cv_©K</a:t>
            </a:r>
            <a:r>
              <a:rPr lang="en-US" sz="3200" dirty="0">
                <a:latin typeface="SutonnyMJ" pitchFamily="2" charset="0"/>
              </a:rPr>
              <a:t>¨ </a:t>
            </a:r>
            <a:r>
              <a:rPr lang="en-US" sz="3200" dirty="0" err="1">
                <a:latin typeface="SutonnyMJ" pitchFamily="2" charset="0"/>
              </a:rPr>
              <a:t>wjL</a:t>
            </a:r>
            <a:r>
              <a:rPr lang="en-US" sz="3200" dirty="0">
                <a:latin typeface="SutonnyMJ" pitchFamily="2" charset="0"/>
              </a:rPr>
              <a:t> | </a:t>
            </a:r>
            <a:r>
              <a:rPr lang="en-US" sz="3200" dirty="0" err="1">
                <a:latin typeface="SutonnyMJ" pitchFamily="2" charset="0"/>
              </a:rPr>
              <a:t>ZvcgvÎvi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wewfbœ</a:t>
            </a:r>
            <a:r>
              <a:rPr lang="en-US" sz="3200" dirty="0">
                <a:latin typeface="SutonnyMJ" pitchFamily="2" charset="0"/>
              </a:rPr>
              <a:t> †¯‹‡ji </a:t>
            </a:r>
            <a:r>
              <a:rPr lang="en-US" sz="3200" dirty="0" err="1">
                <a:latin typeface="SutonnyMJ" pitchFamily="2" charset="0"/>
              </a:rPr>
              <a:t>g‡a</a:t>
            </a:r>
            <a:r>
              <a:rPr lang="en-US" sz="3200" dirty="0">
                <a:latin typeface="SutonnyMJ" pitchFamily="2" charset="0"/>
              </a:rPr>
              <a:t>¨ </a:t>
            </a:r>
            <a:r>
              <a:rPr lang="en-US" sz="3200" dirty="0" err="1">
                <a:latin typeface="SutonnyMJ" pitchFamily="2" charset="0"/>
              </a:rPr>
              <a:t>m¤úK</a:t>
            </a:r>
            <a:r>
              <a:rPr lang="en-US" sz="3200" dirty="0">
                <a:latin typeface="SutonnyMJ" pitchFamily="2" charset="0"/>
              </a:rPr>
              <a:t>© ¯’</a:t>
            </a:r>
            <a:r>
              <a:rPr lang="en-US" sz="3200" dirty="0" err="1">
                <a:latin typeface="SutonnyMJ" pitchFamily="2" charset="0"/>
              </a:rPr>
              <a:t>vcb</a:t>
            </a:r>
            <a:r>
              <a:rPr lang="en-US" sz="3200" dirty="0">
                <a:latin typeface="SutonnyMJ" pitchFamily="2" charset="0"/>
              </a:rPr>
              <a:t> Ki| </a:t>
            </a:r>
          </a:p>
        </p:txBody>
      </p:sp>
    </p:spTree>
    <p:extLst>
      <p:ext uri="{BB962C8B-B14F-4D97-AF65-F5344CB8AC3E}">
        <p14:creationId xmlns="" xmlns:p14="http://schemas.microsoft.com/office/powerpoint/2010/main" val="7982661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>
            <a:extLst>
              <a:ext uri="{FF2B5EF4-FFF2-40B4-BE49-F238E27FC236}">
                <a16:creationId xmlns="" xmlns:a16="http://schemas.microsoft.com/office/drawing/2014/main" id="{B0259F6C-D0E6-4F49-8C6C-399E4CD9ED74}"/>
              </a:ext>
            </a:extLst>
          </p:cNvPr>
          <p:cNvSpPr/>
          <p:nvPr/>
        </p:nvSpPr>
        <p:spPr>
          <a:xfrm>
            <a:off x="0" y="-228600"/>
            <a:ext cx="9296400" cy="7467600"/>
          </a:xfrm>
          <a:prstGeom prst="frame">
            <a:avLst/>
          </a:prstGeom>
          <a:blipFill>
            <a:blip r:embed="rId3" cstate="print"/>
            <a:tile tx="0" ty="0" sx="100000" sy="100000" flip="none" algn="tl"/>
          </a:blip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5">
            <a:extLst>
              <a:ext uri="{FF2B5EF4-FFF2-40B4-BE49-F238E27FC236}">
                <a16:creationId xmlns="" xmlns:a16="http://schemas.microsoft.com/office/drawing/2014/main" id="{022B8596-BD84-4709-AC2F-7A1775778D99}"/>
              </a:ext>
            </a:extLst>
          </p:cNvPr>
          <p:cNvSpPr txBox="1"/>
          <p:nvPr/>
        </p:nvSpPr>
        <p:spPr>
          <a:xfrm>
            <a:off x="2057400" y="914400"/>
            <a:ext cx="4392638" cy="2605584"/>
          </a:xfrm>
          <a:prstGeom prst="rect">
            <a:avLst/>
          </a:prstGeom>
          <a:noFill/>
        </p:spPr>
        <p:txBody>
          <a:bodyPr wrap="square" numCol="1" rtlCol="0">
            <a:prstTxWarp prst="textInflate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ln/>
                <a:solidFill>
                  <a:srgbClr val="F24099"/>
                </a:solidFill>
                <a:latin typeface="NikoshBAN"/>
              </a:rPr>
              <a:t>সবাইকে  </a:t>
            </a:r>
            <a:r>
              <a:rPr kumimoji="0" lang="en-US" sz="8000" b="1" i="0" u="none" strike="noStrike" kern="1200" cap="none" spc="0" normalizeH="0" baseline="0" noProof="0" dirty="0">
                <a:ln/>
                <a:solidFill>
                  <a:srgbClr val="F24099"/>
                </a:solidFill>
                <a:effectLst/>
                <a:uLnTx/>
                <a:uFillTx/>
                <a:latin typeface="NikoshBAN"/>
              </a:rPr>
              <a:t>ধন্যবাদ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1650534A-C0F7-4E6D-80F0-169D2708CDC4}"/>
              </a:ext>
            </a:extLst>
          </p:cNvPr>
          <p:cNvGrpSpPr/>
          <p:nvPr/>
        </p:nvGrpSpPr>
        <p:grpSpPr>
          <a:xfrm>
            <a:off x="1371600" y="4038600"/>
            <a:ext cx="3234520" cy="1473958"/>
            <a:chOff x="1034795" y="1712221"/>
            <a:chExt cx="9796863" cy="3440159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7C230149-A495-4A22-A588-6CCDD607E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4795" y="1967941"/>
              <a:ext cx="4264235" cy="235458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86D6CCAA-6DD4-40B3-A3E1-F0BEFC2A5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7423" y="1712221"/>
              <a:ext cx="4264235" cy="235458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09C07881-EF99-4A5B-8F5F-EB5C723F2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9060" y="2797800"/>
              <a:ext cx="4264235" cy="2354580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5C06184-B754-4A19-ADBA-53CFD0D568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886200"/>
            <a:ext cx="2846966" cy="12692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1317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798C29D-04EE-4E2C-97EC-0FA435834D77}"/>
              </a:ext>
            </a:extLst>
          </p:cNvPr>
          <p:cNvSpPr txBox="1"/>
          <p:nvPr/>
        </p:nvSpPr>
        <p:spPr>
          <a:xfrm>
            <a:off x="2610604" y="4343400"/>
            <a:ext cx="4018796" cy="2001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SutonnyMJ" pitchFamily="2" charset="0"/>
              </a:rPr>
              <a:t>welq</a:t>
            </a:r>
            <a:r>
              <a:rPr lang="en-US" sz="3200" dirty="0">
                <a:latin typeface="SutonnyMJ" pitchFamily="2" charset="0"/>
              </a:rPr>
              <a:t> :-</a:t>
            </a:r>
            <a:r>
              <a:rPr lang="en-US" sz="3200" dirty="0" err="1">
                <a:latin typeface="SutonnyMJ" pitchFamily="2" charset="0"/>
              </a:rPr>
              <a:t>wdwR</a:t>
            </a:r>
            <a:r>
              <a:rPr lang="en-US" sz="3200" dirty="0">
                <a:latin typeface="SutonnyMJ" pitchFamily="2" charset="0"/>
              </a:rPr>
              <a:t>·-</a:t>
            </a:r>
            <a:r>
              <a:rPr lang="en-US" sz="3200" dirty="0" smtClean="0">
                <a:latin typeface="SutonnyMJ" pitchFamily="2" charset="0"/>
              </a:rPr>
              <a:t>2(25922</a:t>
            </a:r>
            <a:r>
              <a:rPr lang="en-US" sz="3200" dirty="0">
                <a:latin typeface="SutonnyMJ" pitchFamily="2" charset="0"/>
              </a:rPr>
              <a:t>) </a:t>
            </a:r>
          </a:p>
          <a:p>
            <a:r>
              <a:rPr lang="en-US" sz="3200" dirty="0">
                <a:latin typeface="SutonnyMJ" pitchFamily="2" charset="0"/>
              </a:rPr>
              <a:t>1g </a:t>
            </a:r>
            <a:r>
              <a:rPr lang="en-US" sz="3200" dirty="0" err="1">
                <a:latin typeface="SutonnyMJ" pitchFamily="2" charset="0"/>
              </a:rPr>
              <a:t>Aa¨vq</a:t>
            </a:r>
            <a:r>
              <a:rPr lang="en-US" sz="3200" dirty="0">
                <a:latin typeface="SutonnyMJ" pitchFamily="2" charset="0"/>
              </a:rPr>
              <a:t> t- _</a:t>
            </a:r>
            <a:r>
              <a:rPr lang="en-US" sz="3200" dirty="0" err="1">
                <a:latin typeface="SutonnyMJ" pitchFamily="2" charset="0"/>
              </a:rPr>
              <a:t>v‡gv©wgwZ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Ges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wnU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K¨vcvwmwU</a:t>
            </a:r>
            <a:r>
              <a:rPr lang="en-US" sz="3200" dirty="0">
                <a:latin typeface="SutonnyMJ" pitchFamily="2" charset="0"/>
              </a:rPr>
              <a:t>|</a:t>
            </a:r>
          </a:p>
          <a:p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612A3FE-A21C-47F6-B59B-08D080FBEBBE}"/>
              </a:ext>
            </a:extLst>
          </p:cNvPr>
          <p:cNvSpPr txBox="1"/>
          <p:nvPr/>
        </p:nvSpPr>
        <p:spPr>
          <a:xfrm>
            <a:off x="1447800" y="1219199"/>
            <a:ext cx="50855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K¬vk</a:t>
            </a:r>
            <a:r>
              <a:rPr lang="en-US" sz="3200" dirty="0">
                <a:latin typeface="SutonnyMJ" pitchFamily="2" charset="0"/>
              </a:rPr>
              <a:t> bs-2</a:t>
            </a:r>
          </a:p>
          <a:p>
            <a:r>
              <a:rPr lang="en-US" sz="3200" dirty="0" err="1">
                <a:latin typeface="SutonnyMJ" pitchFamily="2" charset="0"/>
              </a:rPr>
              <a:t>ZvwiL</a:t>
            </a:r>
            <a:r>
              <a:rPr lang="en-US" sz="3200" dirty="0">
                <a:latin typeface="SutonnyMJ" pitchFamily="2" charset="0"/>
              </a:rPr>
              <a:t> -</a:t>
            </a:r>
            <a:r>
              <a:rPr lang="en-US" sz="3200" dirty="0" smtClean="0">
                <a:latin typeface="SutonnyMJ" pitchFamily="2" charset="0"/>
              </a:rPr>
              <a:t>01-02-2025</a:t>
            </a:r>
            <a:endParaRPr lang="en-US" sz="3200" dirty="0">
              <a:latin typeface="SutonnyMJ" pitchFamily="2" charset="0"/>
            </a:endParaRPr>
          </a:p>
          <a:p>
            <a:r>
              <a:rPr lang="en-US" sz="3200" dirty="0" err="1">
                <a:latin typeface="SutonnyMJ" pitchFamily="2" charset="0"/>
              </a:rPr>
              <a:t>mgq</a:t>
            </a:r>
            <a:r>
              <a:rPr lang="en-US" sz="3200" dirty="0">
                <a:latin typeface="SutonnyMJ" pitchFamily="2" charset="0"/>
              </a:rPr>
              <a:t> t- </a:t>
            </a:r>
            <a:r>
              <a:rPr lang="en-US" sz="3200" dirty="0" smtClean="0">
                <a:latin typeface="SutonnyMJ" pitchFamily="2" charset="0"/>
              </a:rPr>
              <a:t>45 </a:t>
            </a:r>
            <a:r>
              <a:rPr lang="en-US" sz="3200" dirty="0" err="1" smtClean="0">
                <a:latin typeface="SutonnyMJ" pitchFamily="2" charset="0"/>
              </a:rPr>
              <a:t>wgwbU</a:t>
            </a:r>
            <a:endParaRPr lang="en-US" sz="3200" dirty="0">
              <a:latin typeface="SutonnyMJ" pitchFamily="2" charset="0"/>
            </a:endParaRPr>
          </a:p>
          <a:p>
            <a:r>
              <a:rPr lang="en-US" sz="3200" dirty="0" err="1">
                <a:latin typeface="SutonnyMJ" pitchFamily="2" charset="0"/>
              </a:rPr>
              <a:t>ce</a:t>
            </a:r>
            <a:r>
              <a:rPr lang="en-US" sz="3200" dirty="0">
                <a:latin typeface="SutonnyMJ" pitchFamily="2" charset="0"/>
              </a:rPr>
              <a:t>© t- 3q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utonnyMJ" pitchFamily="2" charset="0"/>
            </a:endParaRPr>
          </a:p>
          <a:p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utonnyMJ" pitchFamily="2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utonnyMJ" pitchFamily="2" charset="0"/>
              </a:rPr>
              <a:t>wkdU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utonnyMJ" pitchFamily="2" charset="0"/>
              </a:rPr>
              <a:t> t- 1g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utonnyMJ" pitchFamily="2" charset="0"/>
              </a:rPr>
              <a:t>wkdU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utonnyMJ" pitchFamily="2" charset="0"/>
              </a:rPr>
              <a:t> I 2q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utonnyMJ" pitchFamily="2" charset="0"/>
              </a:rPr>
              <a:t>wkdU</a:t>
            </a:r>
            <a:endParaRPr lang="en-US" sz="3200" dirty="0">
              <a:latin typeface="SutonnyMJ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3C221F1-DEE4-444F-9EF8-2570A87AA56B}"/>
              </a:ext>
            </a:extLst>
          </p:cNvPr>
          <p:cNvSpPr txBox="1"/>
          <p:nvPr/>
        </p:nvSpPr>
        <p:spPr>
          <a:xfrm>
            <a:off x="2383620" y="304800"/>
            <a:ext cx="40171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SutonnyMJ" pitchFamily="2" charset="0"/>
              </a:rPr>
              <a:t>Av‡jvPbv</a:t>
            </a:r>
            <a:r>
              <a:rPr lang="en-US" sz="4000" dirty="0">
                <a:latin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</a:rPr>
              <a:t>welq</a:t>
            </a:r>
            <a:r>
              <a:rPr lang="en-US" sz="4000" dirty="0">
                <a:latin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</a:rPr>
              <a:t>ce</a:t>
            </a:r>
            <a:r>
              <a:rPr lang="en-US" sz="4000" dirty="0">
                <a:latin typeface="SutonnyMJ" pitchFamily="2" charset="0"/>
              </a:rPr>
              <a:t>©</a:t>
            </a:r>
          </a:p>
        </p:txBody>
      </p:sp>
    </p:spTree>
    <p:extLst>
      <p:ext uri="{BB962C8B-B14F-4D97-AF65-F5344CB8AC3E}">
        <p14:creationId xmlns="" xmlns:p14="http://schemas.microsoft.com/office/powerpoint/2010/main" val="28997333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7924800" cy="28956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800" dirty="0" err="1">
                <a:latin typeface="SutonnyMJ" pitchFamily="2" charset="0"/>
              </a:rPr>
              <a:t>Zvc</a:t>
            </a:r>
            <a:r>
              <a:rPr lang="en-US" sz="2800" dirty="0">
                <a:latin typeface="SutonnyMJ" pitchFamily="2" charset="0"/>
              </a:rPr>
              <a:t> I </a:t>
            </a:r>
            <a:r>
              <a:rPr lang="en-US" sz="2800" dirty="0" err="1">
                <a:latin typeface="SutonnyMJ" pitchFamily="2" charset="0"/>
              </a:rPr>
              <a:t>ZvcgvÎv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wK</a:t>
            </a:r>
            <a:r>
              <a:rPr lang="en-US" sz="2800" dirty="0">
                <a:latin typeface="SutonnyMJ" pitchFamily="2" charset="0"/>
              </a:rPr>
              <a:t>, </a:t>
            </a:r>
            <a:r>
              <a:rPr lang="en-US" sz="2000" dirty="0" err="1">
                <a:latin typeface="SutonnyMJ" pitchFamily="2" charset="0"/>
              </a:rPr>
              <a:t>পরম</a:t>
            </a:r>
            <a:r>
              <a:rPr lang="en-US" sz="2000" dirty="0">
                <a:latin typeface="SutonnyMJ" pitchFamily="2" charset="0"/>
              </a:rPr>
              <a:t> </a:t>
            </a:r>
            <a:r>
              <a:rPr lang="en-US" sz="2000" dirty="0" err="1">
                <a:latin typeface="SutonnyMJ" pitchFamily="2" charset="0"/>
              </a:rPr>
              <a:t>শূন্য</a:t>
            </a:r>
            <a:r>
              <a:rPr lang="en-US" sz="2000" dirty="0">
                <a:latin typeface="SutonnyMJ" pitchFamily="2" charset="0"/>
              </a:rPr>
              <a:t> </a:t>
            </a:r>
            <a:r>
              <a:rPr lang="en-US" sz="2000" dirty="0" err="1">
                <a:latin typeface="SutonnyMJ" pitchFamily="2" charset="0"/>
              </a:rPr>
              <a:t>তাপমাত্রা</a:t>
            </a:r>
            <a:r>
              <a:rPr lang="en-US" sz="2000" dirty="0">
                <a:latin typeface="SutonnyMJ" pitchFamily="2" charset="0"/>
              </a:rPr>
              <a:t>, </a:t>
            </a:r>
            <a:r>
              <a:rPr lang="en-US" sz="2000" dirty="0" err="1">
                <a:latin typeface="SutonnyMJ" pitchFamily="2" charset="0"/>
              </a:rPr>
              <a:t>মেীলিক</a:t>
            </a:r>
            <a:r>
              <a:rPr lang="en-US" sz="2000" dirty="0">
                <a:latin typeface="SutonnyMJ" pitchFamily="2" charset="0"/>
              </a:rPr>
              <a:t> </a:t>
            </a:r>
            <a:r>
              <a:rPr lang="en-US" sz="2000" dirty="0" err="1">
                <a:latin typeface="SutonnyMJ" pitchFamily="2" charset="0"/>
              </a:rPr>
              <a:t>ব্যবধান</a:t>
            </a:r>
            <a:r>
              <a:rPr lang="en-US" sz="2800" dirty="0">
                <a:latin typeface="SutonnyMJ" pitchFamily="2" charset="0"/>
              </a:rPr>
              <a:t>,</a:t>
            </a:r>
            <a:r>
              <a:rPr lang="en-US" sz="3600" dirty="0">
                <a:latin typeface="SutonnyMJ" pitchFamily="2" charset="0"/>
              </a:rPr>
              <a:t> </a:t>
            </a:r>
            <a:endParaRPr lang="en-US" sz="2800" dirty="0">
              <a:latin typeface="SutonnyMJ" pitchFamily="2" charset="0"/>
            </a:endParaRPr>
          </a:p>
          <a:p>
            <a:pPr>
              <a:buNone/>
            </a:pPr>
            <a:r>
              <a:rPr lang="en-US" sz="2800" dirty="0" err="1">
                <a:latin typeface="SutonnyMJ" pitchFamily="2" charset="0"/>
              </a:rPr>
              <a:t>wewfbœ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cÖKvi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GK‡Ki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msÁv</a:t>
            </a:r>
            <a:r>
              <a:rPr lang="en-US" sz="2800" dirty="0">
                <a:latin typeface="SutonnyMJ" pitchFamily="2" charset="0"/>
              </a:rPr>
              <a:t> `</a:t>
            </a:r>
            <a:r>
              <a:rPr lang="en-US" sz="2800" dirty="0" err="1">
                <a:latin typeface="SutonnyMJ" pitchFamily="2" charset="0"/>
              </a:rPr>
              <a:t>vI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Ges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Bnvi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cv_©K</a:t>
            </a:r>
            <a:r>
              <a:rPr lang="en-US" sz="2800" dirty="0">
                <a:latin typeface="SutonnyMJ" pitchFamily="2" charset="0"/>
              </a:rPr>
              <a:t>¨ </a:t>
            </a:r>
            <a:r>
              <a:rPr lang="en-US" sz="2800" dirty="0" err="1">
                <a:latin typeface="SutonnyMJ" pitchFamily="2" charset="0"/>
              </a:rPr>
              <a:t>wjL</a:t>
            </a:r>
            <a:r>
              <a:rPr lang="en-US" sz="2800" dirty="0">
                <a:latin typeface="SutonnyMJ" pitchFamily="2" charset="0"/>
              </a:rPr>
              <a:t>|</a:t>
            </a:r>
          </a:p>
          <a:p>
            <a:pPr>
              <a:buNone/>
            </a:pPr>
            <a:r>
              <a:rPr lang="en-US" sz="2800" dirty="0" err="1">
                <a:latin typeface="SutonnyMJ" pitchFamily="2" charset="0"/>
              </a:rPr>
              <a:t>ZvcgvÎvi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wewfbœ</a:t>
            </a:r>
            <a:r>
              <a:rPr lang="en-US" sz="2800" dirty="0">
                <a:latin typeface="SutonnyMJ" pitchFamily="2" charset="0"/>
              </a:rPr>
              <a:t> †¯‹‡ji </a:t>
            </a:r>
            <a:r>
              <a:rPr lang="en-US" sz="2800" dirty="0" err="1">
                <a:latin typeface="SutonnyMJ" pitchFamily="2" charset="0"/>
              </a:rPr>
              <a:t>g‡a</a:t>
            </a:r>
            <a:r>
              <a:rPr lang="en-US" sz="2800" dirty="0">
                <a:latin typeface="SutonnyMJ" pitchFamily="2" charset="0"/>
              </a:rPr>
              <a:t>¨ </a:t>
            </a:r>
            <a:r>
              <a:rPr lang="en-US" sz="2800" dirty="0" err="1">
                <a:latin typeface="SutonnyMJ" pitchFamily="2" charset="0"/>
              </a:rPr>
              <a:t>m¤úK</a:t>
            </a:r>
            <a:r>
              <a:rPr lang="en-US" sz="2800" dirty="0">
                <a:latin typeface="SutonnyMJ" pitchFamily="2" charset="0"/>
              </a:rPr>
              <a:t>© ¯’</a:t>
            </a:r>
            <a:r>
              <a:rPr lang="en-US" sz="2800" dirty="0" err="1">
                <a:latin typeface="SutonnyMJ" pitchFamily="2" charset="0"/>
              </a:rPr>
              <a:t>vcb</a:t>
            </a:r>
            <a:r>
              <a:rPr lang="en-US" sz="2800" dirty="0">
                <a:latin typeface="SutonnyMJ" pitchFamily="2" charset="0"/>
              </a:rPr>
              <a:t> Ki| </a:t>
            </a:r>
          </a:p>
          <a:p>
            <a:pPr>
              <a:buNone/>
            </a:pPr>
            <a:r>
              <a:rPr lang="en-US" sz="2800" dirty="0">
                <a:latin typeface="SutonnyMJ" pitchFamily="2" charset="0"/>
              </a:rPr>
              <a:t>Wv³vix </a:t>
            </a:r>
            <a:r>
              <a:rPr lang="en-US" sz="2800" dirty="0" err="1">
                <a:latin typeface="SutonnyMJ" pitchFamily="2" charset="0"/>
              </a:rPr>
              <a:t>ev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wK¬wbK¨vj</a:t>
            </a:r>
            <a:r>
              <a:rPr lang="en-US" sz="2800" dirty="0">
                <a:latin typeface="SutonnyMJ" pitchFamily="2" charset="0"/>
              </a:rPr>
              <a:t> _</a:t>
            </a:r>
            <a:r>
              <a:rPr lang="en-US" sz="2800" dirty="0" err="1">
                <a:latin typeface="SutonnyMJ" pitchFamily="2" charset="0"/>
              </a:rPr>
              <a:t>v‡gv©wgUvi</a:t>
            </a:r>
            <a:r>
              <a:rPr lang="en-US" sz="2800" dirty="0">
                <a:latin typeface="SutonnyMJ" pitchFamily="2" charset="0"/>
              </a:rPr>
              <a:t> Gi </a:t>
            </a:r>
            <a:r>
              <a:rPr lang="en-US" sz="2800" dirty="0" err="1">
                <a:latin typeface="SutonnyMJ" pitchFamily="2" charset="0"/>
              </a:rPr>
              <a:t>MVb</a:t>
            </a:r>
            <a:r>
              <a:rPr lang="en-US" sz="2800" dirty="0">
                <a:latin typeface="SutonnyMJ" pitchFamily="2" charset="0"/>
              </a:rPr>
              <a:t> I </a:t>
            </a:r>
            <a:r>
              <a:rPr lang="en-US" sz="2800" dirty="0" err="1">
                <a:latin typeface="SutonnyMJ" pitchFamily="2" charset="0"/>
              </a:rPr>
              <a:t>Kvh©cÖYvjx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eY©bv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</a:rPr>
              <a:t>Ki</a:t>
            </a:r>
            <a:r>
              <a:rPr lang="en-US" sz="2800" dirty="0" smtClean="0">
                <a:latin typeface="SutonnyMJ" pitchFamily="2" charset="0"/>
              </a:rPr>
              <a:t>|</a:t>
            </a:r>
            <a:endParaRPr lang="en-US" sz="2800" dirty="0">
              <a:latin typeface="SutonnyMJ" pitchFamily="2" charset="0"/>
            </a:endParaRPr>
          </a:p>
          <a:p>
            <a:pPr>
              <a:buNone/>
            </a:pPr>
            <a:r>
              <a:rPr lang="en-US" sz="2800" dirty="0">
                <a:latin typeface="SutonnyMJ" pitchFamily="2" charset="0"/>
              </a:rPr>
              <a:t>Zij _</a:t>
            </a:r>
            <a:r>
              <a:rPr lang="en-US" sz="2800" dirty="0" err="1">
                <a:latin typeface="SutonnyMJ" pitchFamily="2" charset="0"/>
              </a:rPr>
              <a:t>v‡gv©wgUv‡ii</a:t>
            </a:r>
            <a:r>
              <a:rPr lang="en-US" sz="2800" dirty="0">
                <a:latin typeface="SutonnyMJ" pitchFamily="2" charset="0"/>
              </a:rPr>
              <a:t> cvi` </a:t>
            </a:r>
            <a:r>
              <a:rPr lang="en-US" sz="2800" dirty="0" err="1">
                <a:latin typeface="SutonnyMJ" pitchFamily="2" charset="0"/>
              </a:rPr>
              <a:t>e¨env‡ii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myweav</a:t>
            </a:r>
            <a:r>
              <a:rPr lang="en-US" sz="2800" dirty="0">
                <a:latin typeface="SutonnyMJ" pitchFamily="2" charset="0"/>
              </a:rPr>
              <a:t> I </a:t>
            </a:r>
            <a:r>
              <a:rPr lang="en-US" sz="2800" dirty="0" err="1">
                <a:latin typeface="SutonnyMJ" pitchFamily="2" charset="0"/>
              </a:rPr>
              <a:t>Amyweav</a:t>
            </a:r>
            <a:r>
              <a:rPr lang="en-US" sz="2800" dirty="0">
                <a:latin typeface="SutonnyMJ" pitchFamily="2" charset="0"/>
              </a:rPr>
              <a:t> ¸‡</a:t>
            </a:r>
            <a:r>
              <a:rPr lang="en-US" sz="2800" dirty="0" err="1">
                <a:latin typeface="SutonnyMJ" pitchFamily="2" charset="0"/>
              </a:rPr>
              <a:t>jv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wjL</a:t>
            </a:r>
            <a:r>
              <a:rPr lang="en-US" sz="2800" dirty="0">
                <a:latin typeface="SutonnyMJ" pitchFamily="2" charset="0"/>
              </a:rPr>
              <a:t>|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B3B4BEA3-EDFC-448A-A782-05EC9F4AB9B8}"/>
              </a:ext>
            </a:extLst>
          </p:cNvPr>
          <p:cNvSpPr/>
          <p:nvPr/>
        </p:nvSpPr>
        <p:spPr>
          <a:xfrm>
            <a:off x="152400" y="457200"/>
            <a:ext cx="88392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>
                <a:latin typeface="SutonnyMJ" pitchFamily="2" charset="0"/>
              </a:rPr>
              <a:t>GB Aa¨vq cv‡Vi †k‡l Avgiv hv hv wkL‡Z cvie</a:t>
            </a:r>
            <a:endParaRPr lang="en-US" sz="4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Internal Storage 2">
            <a:extLst>
              <a:ext uri="{FF2B5EF4-FFF2-40B4-BE49-F238E27FC236}">
                <a16:creationId xmlns="" xmlns:a16="http://schemas.microsoft.com/office/drawing/2014/main" id="{5ABAC132-9EEA-4659-BB94-44CB73A3A4B5}"/>
              </a:ext>
            </a:extLst>
          </p:cNvPr>
          <p:cNvSpPr/>
          <p:nvPr/>
        </p:nvSpPr>
        <p:spPr>
          <a:xfrm>
            <a:off x="838200" y="1219200"/>
            <a:ext cx="5536367" cy="2319870"/>
          </a:xfrm>
          <a:prstGeom prst="flowChartInternalStora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SutonnyMJ" pitchFamily="2" charset="0"/>
              </a:rPr>
              <a:t>Dc¯’vcK</a:t>
            </a:r>
            <a:r>
              <a:rPr lang="en-US" sz="3200" dirty="0">
                <a:latin typeface="SutonnyMJ" pitchFamily="2" charset="0"/>
              </a:rPr>
              <a:t>:-</a:t>
            </a:r>
          </a:p>
          <a:p>
            <a:pPr algn="ctr"/>
            <a:r>
              <a:rPr lang="en-US" sz="3200" dirty="0">
                <a:latin typeface="SutonnyMJ" pitchFamily="2" charset="0"/>
              </a:rPr>
              <a:t>‡</a:t>
            </a:r>
            <a:r>
              <a:rPr lang="en-US" sz="3200" dirty="0" err="1">
                <a:latin typeface="SutonnyMJ" pitchFamily="2" charset="0"/>
              </a:rPr>
              <a:t>gvt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iwdKzj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Bmjvg</a:t>
            </a:r>
            <a:endParaRPr lang="en-US" sz="3200" dirty="0">
              <a:latin typeface="SutonnyMJ" pitchFamily="2" charset="0"/>
            </a:endParaRPr>
          </a:p>
          <a:p>
            <a:pPr algn="ctr"/>
            <a:r>
              <a:rPr lang="en-US" sz="3200" dirty="0" smtClean="0">
                <a:latin typeface="SutonnyMJ" pitchFamily="2" charset="0"/>
              </a:rPr>
              <a:t>Bb÷ª</a:t>
            </a:r>
            <a:r>
              <a:rPr lang="en-US" sz="3200" dirty="0" err="1" smtClean="0">
                <a:latin typeface="SutonnyMJ" pitchFamily="2" charset="0"/>
              </a:rPr>
              <a:t>v±i</a:t>
            </a:r>
            <a:r>
              <a:rPr lang="en-US" sz="3200" dirty="0" smtClean="0">
                <a:latin typeface="SutonnyMJ" pitchFamily="2" charset="0"/>
              </a:rPr>
              <a:t> </a:t>
            </a:r>
            <a:r>
              <a:rPr lang="en-US" sz="3200" dirty="0">
                <a:latin typeface="SutonnyMJ" pitchFamily="2" charset="0"/>
              </a:rPr>
              <a:t>(bb-‡UK) </a:t>
            </a:r>
            <a:r>
              <a:rPr lang="en-US" sz="3200" dirty="0" err="1" smtClean="0">
                <a:latin typeface="SutonnyMJ" pitchFamily="2" charset="0"/>
              </a:rPr>
              <a:t>c`v</a:t>
            </a:r>
            <a:r>
              <a:rPr lang="en-US" sz="3200" dirty="0" smtClean="0">
                <a:latin typeface="SutonnyMJ" pitchFamily="2" charset="0"/>
              </a:rPr>
              <a:t>_©</a:t>
            </a:r>
            <a:endParaRPr lang="en-US" sz="3200" dirty="0">
              <a:latin typeface="SutonnyMJ" pitchFamily="2" charset="0"/>
            </a:endParaRPr>
          </a:p>
          <a:p>
            <a:pPr algn="ctr"/>
            <a:r>
              <a:rPr lang="en-US" sz="2400" dirty="0" smtClean="0">
                <a:latin typeface="SutonnyMJ" pitchFamily="2" charset="0"/>
              </a:rPr>
              <a:t>‡</a:t>
            </a:r>
            <a:r>
              <a:rPr lang="en-US" sz="2400" dirty="0" err="1" smtClean="0">
                <a:latin typeface="SutonnyMJ" pitchFamily="2" charset="0"/>
              </a:rPr>
              <a:t>kicyi</a:t>
            </a:r>
            <a:r>
              <a:rPr lang="en-US" sz="2400" dirty="0" smtClean="0">
                <a:latin typeface="SutonnyMJ" pitchFamily="2" charset="0"/>
              </a:rPr>
              <a:t> </a:t>
            </a:r>
            <a:r>
              <a:rPr lang="en-US" sz="2400" dirty="0" err="1" smtClean="0">
                <a:latin typeface="SutonnyMJ" pitchFamily="2" charset="0"/>
              </a:rPr>
              <a:t>cwj‡UKwbK</a:t>
            </a:r>
            <a:r>
              <a:rPr lang="en-US" sz="2400" dirty="0" smtClean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Bbw÷wUDU</a:t>
            </a:r>
            <a:r>
              <a:rPr lang="en-US" sz="2400" dirty="0">
                <a:latin typeface="SutonnyMJ" pitchFamily="2" charset="0"/>
              </a:rPr>
              <a:t>. </a:t>
            </a:r>
            <a:r>
              <a:rPr lang="en-US" sz="2400" dirty="0" smtClean="0">
                <a:latin typeface="SutonnyMJ" pitchFamily="2" charset="0"/>
              </a:rPr>
              <a:t>‡</a:t>
            </a:r>
            <a:r>
              <a:rPr lang="en-US" sz="2400" dirty="0" err="1" smtClean="0">
                <a:latin typeface="SutonnyMJ" pitchFamily="2" charset="0"/>
              </a:rPr>
              <a:t>kicyi</a:t>
            </a:r>
            <a:r>
              <a:rPr lang="en-US" sz="2400" dirty="0" smtClean="0">
                <a:latin typeface="SutonnyMJ" pitchFamily="2" charset="0"/>
              </a:rPr>
              <a:t> </a:t>
            </a:r>
            <a:r>
              <a:rPr lang="en-US" sz="2400" dirty="0">
                <a:latin typeface="SutonnyMJ" pitchFamily="2" charset="0"/>
              </a:rPr>
              <a:t>|</a:t>
            </a:r>
          </a:p>
          <a:p>
            <a:pPr algn="ctr"/>
            <a:endParaRPr lang="en-US" sz="2400" dirty="0">
              <a:latin typeface="SutonnyMJ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97D5597-5969-49D4-8E49-1537A70D5501}"/>
              </a:ext>
            </a:extLst>
          </p:cNvPr>
          <p:cNvSpPr txBox="1"/>
          <p:nvPr/>
        </p:nvSpPr>
        <p:spPr>
          <a:xfrm>
            <a:off x="3390900" y="291495"/>
            <a:ext cx="1638300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SutonnyMJ" pitchFamily="2" charset="0"/>
              </a:rPr>
              <a:t>cwiwPZ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ce</a:t>
            </a:r>
            <a:r>
              <a:rPr lang="en-US" sz="3200" dirty="0">
                <a:latin typeface="SutonnyMJ" pitchFamily="2" charset="0"/>
              </a:rPr>
              <a:t>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DF094DF-5AEC-4E5E-BDC8-8C31C795458E}"/>
              </a:ext>
            </a:extLst>
          </p:cNvPr>
          <p:cNvSpPr/>
          <p:nvPr/>
        </p:nvSpPr>
        <p:spPr>
          <a:xfrm>
            <a:off x="685800" y="3810000"/>
            <a:ext cx="8229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SutonnyMJ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SutonnyMJ" pitchFamily="2" charset="0"/>
              </a:rPr>
              <a:t>hvnv</a:t>
            </a:r>
            <a:r>
              <a:rPr lang="en-US" sz="3200" dirty="0">
                <a:solidFill>
                  <a:srgbClr val="7030A0"/>
                </a:solidFill>
                <a:latin typeface="SutonnyMJ" pitchFamily="2" charset="0"/>
              </a:rPr>
              <a:t> †</a:t>
            </a:r>
            <a:r>
              <a:rPr lang="en-US" sz="3200" dirty="0" err="1">
                <a:solidFill>
                  <a:srgbClr val="7030A0"/>
                </a:solidFill>
                <a:latin typeface="SutonnyMJ" pitchFamily="2" charset="0"/>
              </a:rPr>
              <a:t>Zvgvi</a:t>
            </a:r>
            <a:r>
              <a:rPr lang="en-US" sz="3200" dirty="0">
                <a:solidFill>
                  <a:srgbClr val="7030A0"/>
                </a:solidFill>
                <a:latin typeface="SutonnyMJ" pitchFamily="2" charset="0"/>
              </a:rPr>
              <a:t> I †</a:t>
            </a:r>
            <a:r>
              <a:rPr lang="en-US" sz="3200" dirty="0" err="1">
                <a:solidFill>
                  <a:srgbClr val="7030A0"/>
                </a:solidFill>
                <a:latin typeface="SutonnyMJ" pitchFamily="2" charset="0"/>
              </a:rPr>
              <a:t>Zvgvi</a:t>
            </a:r>
            <a:r>
              <a:rPr lang="en-US" sz="3200" dirty="0">
                <a:solidFill>
                  <a:srgbClr val="7030A0"/>
                </a:solidFill>
                <a:latin typeface="SutonnyMJ" pitchFamily="2" charset="0"/>
              </a:rPr>
              <a:t> †`‡</a:t>
            </a:r>
            <a:r>
              <a:rPr lang="en-US" sz="3200" dirty="0" err="1">
                <a:solidFill>
                  <a:srgbClr val="7030A0"/>
                </a:solidFill>
                <a:latin typeface="SutonnyMJ" pitchFamily="2" charset="0"/>
              </a:rPr>
              <a:t>ki</a:t>
            </a:r>
            <a:r>
              <a:rPr lang="en-US" sz="3200" dirty="0">
                <a:solidFill>
                  <a:srgbClr val="7030A0"/>
                </a:solidFill>
                <a:latin typeface="SutonnyMJ" pitchFamily="2" charset="0"/>
              </a:rPr>
              <a:t> Rb¨ </a:t>
            </a:r>
            <a:r>
              <a:rPr lang="en-US" sz="3200" dirty="0" err="1">
                <a:solidFill>
                  <a:srgbClr val="7030A0"/>
                </a:solidFill>
                <a:latin typeface="SutonnyMJ" pitchFamily="2" charset="0"/>
              </a:rPr>
              <a:t>Kj¨vY</a:t>
            </a:r>
            <a:r>
              <a:rPr lang="en-US" sz="3200" dirty="0">
                <a:solidFill>
                  <a:srgbClr val="7030A0"/>
                </a:solidFill>
                <a:latin typeface="SutonnyMJ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SutonnyMJ" pitchFamily="2" charset="0"/>
              </a:rPr>
              <a:t>Ki,ZvB</a:t>
            </a:r>
            <a:r>
              <a:rPr lang="en-US" sz="3200" dirty="0">
                <a:solidFill>
                  <a:srgbClr val="7030A0"/>
                </a:solidFill>
                <a:latin typeface="SutonnyMJ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SutonnyMJ" pitchFamily="2" charset="0"/>
              </a:rPr>
              <a:t>Zzwg</a:t>
            </a:r>
            <a:r>
              <a:rPr lang="en-US" sz="3200" dirty="0">
                <a:solidFill>
                  <a:srgbClr val="7030A0"/>
                </a:solidFill>
                <a:latin typeface="SutonnyMJ" pitchFamily="2" charset="0"/>
              </a:rPr>
              <a:t> ¯^</a:t>
            </a:r>
            <a:r>
              <a:rPr lang="en-US" sz="3200" dirty="0" err="1">
                <a:solidFill>
                  <a:srgbClr val="7030A0"/>
                </a:solidFill>
                <a:latin typeface="SutonnyMJ" pitchFamily="2" charset="0"/>
              </a:rPr>
              <a:t>cœ</a:t>
            </a:r>
            <a:r>
              <a:rPr lang="en-US" sz="3200" dirty="0">
                <a:solidFill>
                  <a:srgbClr val="7030A0"/>
                </a:solidFill>
                <a:latin typeface="SutonnyMJ" pitchFamily="2" charset="0"/>
              </a:rPr>
              <a:t>    †`L I </a:t>
            </a:r>
            <a:r>
              <a:rPr lang="en-US" sz="3200" dirty="0" err="1">
                <a:solidFill>
                  <a:srgbClr val="7030A0"/>
                </a:solidFill>
                <a:latin typeface="SutonnyMJ" pitchFamily="2" charset="0"/>
              </a:rPr>
              <a:t>ev¯Í‡e</a:t>
            </a:r>
            <a:r>
              <a:rPr lang="en-US" sz="3200" dirty="0">
                <a:solidFill>
                  <a:srgbClr val="7030A0"/>
                </a:solidFill>
                <a:latin typeface="SutonnyMJ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SutonnyMJ" pitchFamily="2" charset="0"/>
              </a:rPr>
              <a:t>iæcvšÍi</a:t>
            </a:r>
            <a:r>
              <a:rPr lang="en-US" sz="3200" dirty="0">
                <a:solidFill>
                  <a:srgbClr val="7030A0"/>
                </a:solidFill>
                <a:latin typeface="SutonnyMJ" pitchFamily="2" charset="0"/>
              </a:rPr>
              <a:t> Ki| </a:t>
            </a:r>
            <a:r>
              <a:rPr lang="en-US" sz="3200" dirty="0" err="1">
                <a:solidFill>
                  <a:srgbClr val="7030A0"/>
                </a:solidFill>
                <a:latin typeface="SutonnyMJ" pitchFamily="2" charset="0"/>
              </a:rPr>
              <a:t>GUvB</a:t>
            </a:r>
            <a:r>
              <a:rPr lang="en-US" sz="3200" dirty="0">
                <a:solidFill>
                  <a:srgbClr val="7030A0"/>
                </a:solidFill>
                <a:latin typeface="SutonnyMJ" pitchFamily="2" charset="0"/>
              </a:rPr>
              <a:t> †</a:t>
            </a:r>
            <a:r>
              <a:rPr lang="en-US" sz="3200" dirty="0" err="1">
                <a:solidFill>
                  <a:srgbClr val="7030A0"/>
                </a:solidFill>
                <a:latin typeface="SutonnyMJ" pitchFamily="2" charset="0"/>
              </a:rPr>
              <a:t>Zvgvi</a:t>
            </a:r>
            <a:r>
              <a:rPr lang="en-US" sz="3200" dirty="0">
                <a:solidFill>
                  <a:srgbClr val="7030A0"/>
                </a:solidFill>
                <a:latin typeface="SutonnyMJ" pitchFamily="2" charset="0"/>
              </a:rPr>
              <a:t>  </a:t>
            </a:r>
            <a:r>
              <a:rPr lang="en-US" sz="3200" dirty="0" err="1">
                <a:solidFill>
                  <a:srgbClr val="7030A0"/>
                </a:solidFill>
                <a:latin typeface="SutonnyMJ" pitchFamily="2" charset="0"/>
              </a:rPr>
              <a:t>QvÎRxe‡b</a:t>
            </a:r>
            <a:r>
              <a:rPr lang="en-US" sz="3200" dirty="0">
                <a:solidFill>
                  <a:srgbClr val="7030A0"/>
                </a:solidFill>
                <a:latin typeface="SutonnyMJ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SutonnyMJ" pitchFamily="2" charset="0"/>
              </a:rPr>
              <a:t>Av`©k</a:t>
            </a:r>
            <a:r>
              <a:rPr lang="en-US" sz="3200" dirty="0">
                <a:solidFill>
                  <a:srgbClr val="7030A0"/>
                </a:solidFill>
                <a:latin typeface="SutonnyMJ" pitchFamily="2" charset="0"/>
              </a:rPr>
              <a:t>|</a:t>
            </a:r>
          </a:p>
          <a:p>
            <a:r>
              <a:rPr lang="en-US" sz="3200" dirty="0">
                <a:solidFill>
                  <a:srgbClr val="7030A0"/>
                </a:solidFill>
                <a:latin typeface="SutonnyMJ" pitchFamily="2" charset="0"/>
              </a:rPr>
              <a:t>  </a:t>
            </a:r>
            <a:r>
              <a:rPr lang="en-US" sz="3200" dirty="0" err="1">
                <a:solidFill>
                  <a:srgbClr val="7030A0"/>
                </a:solidFill>
                <a:latin typeface="SutonnyMJ" pitchFamily="2" charset="0"/>
              </a:rPr>
              <a:t>hviv</a:t>
            </a:r>
            <a:r>
              <a:rPr lang="en-US" sz="3200" dirty="0">
                <a:solidFill>
                  <a:srgbClr val="7030A0"/>
                </a:solidFill>
                <a:latin typeface="SutonnyMJ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SutonnyMJ" pitchFamily="2" charset="0"/>
              </a:rPr>
              <a:t>cwikÖg</a:t>
            </a:r>
            <a:r>
              <a:rPr lang="en-US" sz="3200" dirty="0">
                <a:solidFill>
                  <a:srgbClr val="7030A0"/>
                </a:solidFill>
                <a:latin typeface="SutonnyMJ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SutonnyMJ" pitchFamily="2" charset="0"/>
              </a:rPr>
              <a:t>K‡i</a:t>
            </a:r>
            <a:r>
              <a:rPr lang="en-US" sz="3200" dirty="0">
                <a:solidFill>
                  <a:srgbClr val="7030A0"/>
                </a:solidFill>
                <a:latin typeface="SutonnyMJ" pitchFamily="2" charset="0"/>
              </a:rPr>
              <a:t> I </a:t>
            </a:r>
            <a:r>
              <a:rPr lang="en-US" sz="3200" dirty="0" err="1">
                <a:solidFill>
                  <a:srgbClr val="7030A0"/>
                </a:solidFill>
                <a:latin typeface="SutonnyMJ" pitchFamily="2" charset="0"/>
              </a:rPr>
              <a:t>mgq‡K</a:t>
            </a:r>
            <a:r>
              <a:rPr lang="en-US" sz="3200" dirty="0">
                <a:solidFill>
                  <a:srgbClr val="7030A0"/>
                </a:solidFill>
                <a:latin typeface="SutonnyMJ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SutonnyMJ" pitchFamily="2" charset="0"/>
              </a:rPr>
              <a:t>g~j</a:t>
            </a:r>
            <a:r>
              <a:rPr lang="en-US" sz="3200" dirty="0">
                <a:solidFill>
                  <a:srgbClr val="7030A0"/>
                </a:solidFill>
                <a:latin typeface="SutonnyMJ" pitchFamily="2" charset="0"/>
              </a:rPr>
              <a:t>¨ †`q </a:t>
            </a:r>
            <a:r>
              <a:rPr lang="en-US" sz="3200" dirty="0" err="1">
                <a:solidFill>
                  <a:srgbClr val="7030A0"/>
                </a:solidFill>
                <a:latin typeface="SutonnyMJ" pitchFamily="2" charset="0"/>
              </a:rPr>
              <a:t>ZvivB</a:t>
            </a:r>
            <a:r>
              <a:rPr lang="en-US" sz="3200" dirty="0">
                <a:solidFill>
                  <a:srgbClr val="7030A0"/>
                </a:solidFill>
                <a:latin typeface="SutonnyMJ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SutonnyMJ" pitchFamily="2" charset="0"/>
              </a:rPr>
              <a:t>mZ</a:t>
            </a:r>
            <a:r>
              <a:rPr lang="en-US" sz="3200" dirty="0">
                <a:solidFill>
                  <a:srgbClr val="7030A0"/>
                </a:solidFill>
                <a:latin typeface="SutonnyMJ" pitchFamily="2" charset="0"/>
              </a:rPr>
              <a:t>¨ I </a:t>
            </a:r>
            <a:r>
              <a:rPr lang="en-US" sz="3200" dirty="0" err="1">
                <a:solidFill>
                  <a:srgbClr val="7030A0"/>
                </a:solidFill>
                <a:latin typeface="SutonnyMJ" pitchFamily="2" charset="0"/>
              </a:rPr>
              <a:t>my›`‡ii</a:t>
            </a:r>
            <a:r>
              <a:rPr lang="en-US" sz="3200" dirty="0">
                <a:solidFill>
                  <a:srgbClr val="7030A0"/>
                </a:solidFill>
                <a:latin typeface="SutonnyMJ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SutonnyMJ" pitchFamily="2" charset="0"/>
              </a:rPr>
              <a:t>c~Rvix</a:t>
            </a:r>
            <a:r>
              <a:rPr lang="en-US" sz="3200" dirty="0">
                <a:solidFill>
                  <a:srgbClr val="7030A0"/>
                </a:solidFill>
                <a:latin typeface="SutonnyMJ" pitchFamily="2" charset="0"/>
              </a:rPr>
              <a:t> I </a:t>
            </a:r>
            <a:r>
              <a:rPr lang="en-US" sz="3200" dirty="0" err="1">
                <a:solidFill>
                  <a:srgbClr val="7030A0"/>
                </a:solidFill>
                <a:latin typeface="SutonnyMJ" pitchFamily="2" charset="0"/>
              </a:rPr>
              <a:t>evnK</a:t>
            </a:r>
            <a:r>
              <a:rPr lang="en-US" sz="3200" dirty="0">
                <a:solidFill>
                  <a:srgbClr val="7030A0"/>
                </a:solidFill>
                <a:latin typeface="SutonnyMJ" pitchFamily="2" charset="0"/>
              </a:rPr>
              <a:t> | †</a:t>
            </a:r>
            <a:r>
              <a:rPr lang="en-US" sz="3200" dirty="0" err="1">
                <a:solidFill>
                  <a:srgbClr val="7030A0"/>
                </a:solidFill>
                <a:latin typeface="SutonnyMJ" pitchFamily="2" charset="0"/>
              </a:rPr>
              <a:t>gvt</a:t>
            </a:r>
            <a:r>
              <a:rPr lang="en-US" sz="3200" dirty="0">
                <a:solidFill>
                  <a:srgbClr val="7030A0"/>
                </a:solidFill>
                <a:latin typeface="SutonnyMJ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SutonnyMJ" pitchFamily="2" charset="0"/>
              </a:rPr>
              <a:t>iwdKzj</a:t>
            </a:r>
            <a:r>
              <a:rPr lang="en-US" sz="3200" dirty="0">
                <a:solidFill>
                  <a:srgbClr val="7030A0"/>
                </a:solidFill>
                <a:latin typeface="SutonnyMJ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SutonnyMJ" pitchFamily="2" charset="0"/>
              </a:rPr>
              <a:t>Bmjvg</a:t>
            </a:r>
            <a:r>
              <a:rPr lang="en-US" sz="3200" dirty="0">
                <a:solidFill>
                  <a:srgbClr val="7030A0"/>
                </a:solidFill>
                <a:latin typeface="SutonnyMJ" pitchFamily="2" charset="0"/>
              </a:rPr>
              <a:t> </a:t>
            </a:r>
            <a:endParaRPr lang="en-US" sz="3200" dirty="0">
              <a:solidFill>
                <a:srgbClr val="7030A0"/>
              </a:solidFill>
            </a:endParaRPr>
          </a:p>
        </p:txBody>
      </p:sp>
      <p:pic>
        <p:nvPicPr>
          <p:cNvPr id="7" name="Picture 2" descr="C:\Users\Win 10\Downloads\Messenger_creation_b4cebd80-35c5-45c6-b0d4-ebeba76d602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0" y="1295400"/>
            <a:ext cx="2466703" cy="21302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201016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0366720-EFA7-447D-AB8C-8AED214C2A1B}"/>
              </a:ext>
            </a:extLst>
          </p:cNvPr>
          <p:cNvSpPr txBox="1"/>
          <p:nvPr/>
        </p:nvSpPr>
        <p:spPr>
          <a:xfrm>
            <a:off x="457200" y="3764046"/>
            <a:ext cx="85577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SutonnyMJ" pitchFamily="2" charset="0"/>
              </a:rPr>
              <a:t>Zvc</a:t>
            </a:r>
            <a:r>
              <a:rPr lang="en-US" sz="2400" dirty="0">
                <a:latin typeface="SutonnyMJ" pitchFamily="2" charset="0"/>
              </a:rPr>
              <a:t> GK </a:t>
            </a:r>
            <a:r>
              <a:rPr lang="en-US" sz="2400" dirty="0" err="1">
                <a:latin typeface="SutonnyMJ" pitchFamily="2" charset="0"/>
              </a:rPr>
              <a:t>cÖKvi</a:t>
            </a:r>
            <a:r>
              <a:rPr lang="en-US" sz="2400" dirty="0">
                <a:latin typeface="SutonnyMJ" pitchFamily="2" charset="0"/>
              </a:rPr>
              <a:t> kw³| </a:t>
            </a:r>
            <a:r>
              <a:rPr lang="en-US" sz="2400" dirty="0" err="1">
                <a:latin typeface="SutonnyMJ" pitchFamily="2" charset="0"/>
              </a:rPr>
              <a:t>Zv‡ci</a:t>
            </a:r>
            <a:r>
              <a:rPr lang="en-US" sz="2400" dirty="0">
                <a:latin typeface="SutonnyMJ" pitchFamily="2" charset="0"/>
              </a:rPr>
              <a:t> †</a:t>
            </a:r>
            <a:r>
              <a:rPr lang="en-US" sz="2400" dirty="0" err="1">
                <a:latin typeface="SutonnyMJ" pitchFamily="2" charset="0"/>
              </a:rPr>
              <a:t>Kv‡bv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AvKvi</a:t>
            </a:r>
            <a:r>
              <a:rPr lang="en-US" sz="2400" dirty="0">
                <a:latin typeface="SutonnyMJ" pitchFamily="2" charset="0"/>
              </a:rPr>
              <a:t>, </a:t>
            </a:r>
            <a:r>
              <a:rPr lang="en-US" sz="2400" dirty="0" err="1">
                <a:latin typeface="SutonnyMJ" pitchFamily="2" charset="0"/>
              </a:rPr>
              <a:t>AvqZb</a:t>
            </a:r>
            <a:r>
              <a:rPr lang="en-US" sz="2400" dirty="0">
                <a:latin typeface="SutonnyMJ" pitchFamily="2" charset="0"/>
              </a:rPr>
              <a:t>, </a:t>
            </a:r>
            <a:r>
              <a:rPr lang="en-US" sz="2400" dirty="0" err="1">
                <a:latin typeface="SutonnyMJ" pitchFamily="2" charset="0"/>
              </a:rPr>
              <a:t>eY</a:t>
            </a:r>
            <a:r>
              <a:rPr lang="en-US" sz="2400" dirty="0">
                <a:latin typeface="SutonnyMJ" pitchFamily="2" charset="0"/>
              </a:rPr>
              <a:t>© </a:t>
            </a:r>
            <a:r>
              <a:rPr lang="en-US" sz="2400" dirty="0" err="1">
                <a:latin typeface="SutonnyMJ" pitchFamily="2" charset="0"/>
              </a:rPr>
              <a:t>ev</a:t>
            </a:r>
            <a:r>
              <a:rPr lang="en-US" sz="2400" dirty="0">
                <a:latin typeface="SutonnyMJ" pitchFamily="2" charset="0"/>
              </a:rPr>
              <a:t> MÜ †</a:t>
            </a:r>
            <a:r>
              <a:rPr lang="en-US" sz="2400" dirty="0" err="1">
                <a:latin typeface="SutonnyMJ" pitchFamily="2" charset="0"/>
              </a:rPr>
              <a:t>bB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hv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Øviv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Zvc‡K</a:t>
            </a:r>
            <a:r>
              <a:rPr lang="en-US" sz="2400" dirty="0">
                <a:latin typeface="SutonnyMJ" pitchFamily="2" charset="0"/>
              </a:rPr>
              <a:t> †</a:t>
            </a:r>
            <a:r>
              <a:rPr lang="en-US" sz="2400" dirty="0" err="1">
                <a:latin typeface="SutonnyMJ" pitchFamily="2" charset="0"/>
              </a:rPr>
              <a:t>Pbv</a:t>
            </a:r>
            <a:r>
              <a:rPr lang="en-US" sz="2400" dirty="0">
                <a:latin typeface="SutonnyMJ" pitchFamily="2" charset="0"/>
              </a:rPr>
              <a:t> ‡</a:t>
            </a:r>
            <a:r>
              <a:rPr lang="en-US" sz="2400" dirty="0" err="1">
                <a:latin typeface="SutonnyMJ" pitchFamily="2" charset="0"/>
              </a:rPr>
              <a:t>h‡Z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cv‡i</a:t>
            </a:r>
            <a:r>
              <a:rPr lang="en-US" sz="2400" dirty="0">
                <a:latin typeface="SutonnyMJ" pitchFamily="2" charset="0"/>
              </a:rPr>
              <a:t>| </a:t>
            </a:r>
            <a:r>
              <a:rPr lang="en-US" sz="2400" dirty="0" err="1">
                <a:latin typeface="SutonnyMJ" pitchFamily="2" charset="0"/>
              </a:rPr>
              <a:t>Zv‡ci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dj</a:t>
            </a:r>
            <a:r>
              <a:rPr lang="en-US" sz="2400" dirty="0">
                <a:latin typeface="SutonnyMJ" pitchFamily="2" charset="0"/>
              </a:rPr>
              <a:t> †`‡L </a:t>
            </a:r>
            <a:r>
              <a:rPr lang="en-US" sz="2400" dirty="0" err="1">
                <a:latin typeface="SutonnyMJ" pitchFamily="2" charset="0"/>
              </a:rPr>
              <a:t>ZvcgvÎv‡K</a:t>
            </a:r>
            <a:r>
              <a:rPr lang="en-US" sz="2400" dirty="0">
                <a:latin typeface="SutonnyMJ" pitchFamily="2" charset="0"/>
              </a:rPr>
              <a:t> †</a:t>
            </a:r>
            <a:r>
              <a:rPr lang="en-US" sz="2400" dirty="0" err="1">
                <a:latin typeface="SutonnyMJ" pitchFamily="2" charset="0"/>
              </a:rPr>
              <a:t>Pbv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hvq</a:t>
            </a:r>
            <a:r>
              <a:rPr lang="en-US" sz="2400" dirty="0">
                <a:latin typeface="SutonnyMJ" pitchFamily="2" charset="0"/>
              </a:rPr>
              <a:t>|</a:t>
            </a:r>
          </a:p>
          <a:p>
            <a:r>
              <a:rPr lang="en-US" sz="2400" dirty="0" err="1">
                <a:latin typeface="SutonnyMJ" pitchFamily="2" charset="0"/>
              </a:rPr>
              <a:t>Zvc</a:t>
            </a:r>
            <a:r>
              <a:rPr lang="en-US" sz="2400" dirty="0">
                <a:latin typeface="SutonnyMJ" pitchFamily="2" charset="0"/>
              </a:rPr>
              <a:t> GK </a:t>
            </a:r>
            <a:r>
              <a:rPr lang="en-US" sz="2400" dirty="0" err="1">
                <a:latin typeface="SutonnyMJ" pitchFamily="2" charset="0"/>
              </a:rPr>
              <a:t>cÖKvi</a:t>
            </a:r>
            <a:r>
              <a:rPr lang="en-US" sz="2400" dirty="0">
                <a:latin typeface="SutonnyMJ" pitchFamily="2" charset="0"/>
              </a:rPr>
              <a:t> kw³ </a:t>
            </a:r>
            <a:r>
              <a:rPr lang="en-US" sz="2400" dirty="0" err="1">
                <a:latin typeface="SutonnyMJ" pitchFamily="2" charset="0"/>
              </a:rPr>
              <a:t>hv</a:t>
            </a:r>
            <a:r>
              <a:rPr lang="en-US" sz="2400" dirty="0">
                <a:latin typeface="SutonnyMJ" pitchFamily="2" charset="0"/>
              </a:rPr>
              <a:t> D”P </a:t>
            </a:r>
            <a:r>
              <a:rPr lang="en-US" sz="2400" dirty="0" err="1">
                <a:latin typeface="SutonnyMJ" pitchFamily="2" charset="0"/>
              </a:rPr>
              <a:t>ZvcgvÎvi</a:t>
            </a:r>
            <a:r>
              <a:rPr lang="en-US" sz="2400" dirty="0">
                <a:latin typeface="SutonnyMJ" pitchFamily="2" charset="0"/>
              </a:rPr>
              <a:t>  e¯‘ </a:t>
            </a:r>
            <a:r>
              <a:rPr lang="en-US" sz="2400" dirty="0" err="1">
                <a:latin typeface="SutonnyMJ" pitchFamily="2" charset="0"/>
              </a:rPr>
              <a:t>n‡Z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wbb</a:t>
            </a:r>
            <a:r>
              <a:rPr lang="en-US" sz="2400" dirty="0">
                <a:latin typeface="SutonnyMJ" pitchFamily="2" charset="0"/>
              </a:rPr>
              <a:t>¥ </a:t>
            </a:r>
            <a:r>
              <a:rPr lang="en-US" sz="2400" dirty="0" err="1">
                <a:latin typeface="SutonnyMJ" pitchFamily="2" charset="0"/>
              </a:rPr>
              <a:t>ZvcgvÎvi</a:t>
            </a:r>
            <a:r>
              <a:rPr lang="en-US" sz="2400" dirty="0">
                <a:latin typeface="SutonnyMJ" pitchFamily="2" charset="0"/>
              </a:rPr>
              <a:t> e¯‘‡Z </a:t>
            </a:r>
            <a:r>
              <a:rPr lang="en-US" sz="2400" dirty="0" err="1">
                <a:latin typeface="SutonnyMJ" pitchFamily="2" charset="0"/>
              </a:rPr>
              <a:t>ZvcgvÎvi</a:t>
            </a:r>
            <a:r>
              <a:rPr lang="en-US" sz="2400" dirty="0">
                <a:latin typeface="SutonnyMJ" pitchFamily="2" charset="0"/>
              </a:rPr>
              <a:t> cv_©‡</a:t>
            </a:r>
            <a:r>
              <a:rPr lang="en-US" sz="2400" dirty="0" err="1">
                <a:latin typeface="SutonnyMJ" pitchFamily="2" charset="0"/>
              </a:rPr>
              <a:t>K¨i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Kvi‡Y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cwienb</a:t>
            </a:r>
            <a:r>
              <a:rPr lang="en-US" sz="2400" dirty="0">
                <a:latin typeface="SutonnyMJ" pitchFamily="2" charset="0"/>
              </a:rPr>
              <a:t>, </a:t>
            </a:r>
            <a:r>
              <a:rPr lang="en-US" sz="2400" dirty="0" err="1">
                <a:latin typeface="SutonnyMJ" pitchFamily="2" charset="0"/>
              </a:rPr>
              <a:t>cwiPjb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Ges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wewKiY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c×wZ‡Z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Mgb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K‡i</a:t>
            </a:r>
            <a:r>
              <a:rPr lang="en-US" sz="2400" dirty="0">
                <a:latin typeface="SutonnyMJ" pitchFamily="2" charset="0"/>
              </a:rPr>
              <a:t>|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A5F8B12F-D6AE-4657-BFFF-DEE0E19327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590800" y="5372289"/>
            <a:ext cx="4635296" cy="90444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="" xmlns:a16="http://schemas.microsoft.com/office/drawing/2014/main" id="{0FE5C88A-283B-454B-9DBF-2BA17E07AAA5}"/>
              </a:ext>
            </a:extLst>
          </p:cNvPr>
          <p:cNvSpPr/>
          <p:nvPr/>
        </p:nvSpPr>
        <p:spPr>
          <a:xfrm>
            <a:off x="3533240" y="2906064"/>
            <a:ext cx="1790700" cy="5847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SutonnyMJ" pitchFamily="2" charset="0"/>
              </a:rPr>
              <a:t>Zvc</a:t>
            </a:r>
            <a:r>
              <a:rPr lang="en-US" sz="4000" dirty="0">
                <a:latin typeface="SutonnyMJ" pitchFamily="2" charset="0"/>
              </a:rPr>
              <a:t> </a:t>
            </a:r>
            <a:endParaRPr lang="en-US" sz="4000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C94DF4A-3712-4595-8ED6-944EEDDD2DDB}"/>
              </a:ext>
            </a:extLst>
          </p:cNvPr>
          <p:cNvSpPr txBox="1"/>
          <p:nvPr/>
        </p:nvSpPr>
        <p:spPr>
          <a:xfrm>
            <a:off x="332840" y="497601"/>
            <a:ext cx="81915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SutonnyMJ" pitchFamily="2" charset="0"/>
              </a:rPr>
              <a:t>c`v_©</a:t>
            </a:r>
            <a:r>
              <a:rPr lang="en-US" sz="2800" dirty="0" err="1">
                <a:latin typeface="SutonnyMJ" pitchFamily="2" charset="0"/>
              </a:rPr>
              <a:t>weÁv‡bi</a:t>
            </a:r>
            <a:r>
              <a:rPr lang="en-US" sz="2800" dirty="0">
                <a:latin typeface="SutonnyMJ" pitchFamily="2" charset="0"/>
              </a:rPr>
              <a:t> †h </a:t>
            </a:r>
            <a:r>
              <a:rPr lang="en-US" sz="2800" dirty="0" err="1">
                <a:latin typeface="SutonnyMJ" pitchFamily="2" charset="0"/>
              </a:rPr>
              <a:t>kvLvq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Zvc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cwigvc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msµvšÍ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Av‡jvPbv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Kiv</a:t>
            </a:r>
            <a:r>
              <a:rPr lang="en-US" sz="2800" dirty="0">
                <a:latin typeface="SutonnyMJ" pitchFamily="2" charset="0"/>
              </a:rPr>
              <a:t> nq </a:t>
            </a:r>
            <a:r>
              <a:rPr lang="en-US" sz="2800" dirty="0" err="1">
                <a:latin typeface="SutonnyMJ" pitchFamily="2" charset="0"/>
              </a:rPr>
              <a:t>Zv‡K</a:t>
            </a:r>
            <a:r>
              <a:rPr lang="en-US" sz="2800" dirty="0">
                <a:latin typeface="SutonnyMJ" pitchFamily="2" charset="0"/>
              </a:rPr>
              <a:t> _</a:t>
            </a:r>
            <a:r>
              <a:rPr lang="en-US" sz="2800" dirty="0" err="1">
                <a:latin typeface="SutonnyMJ" pitchFamily="2" charset="0"/>
              </a:rPr>
              <a:t>v‡gv©wgwZ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e‡j</a:t>
            </a:r>
            <a:r>
              <a:rPr lang="en-US" sz="2800" dirty="0">
                <a:latin typeface="SutonnyMJ" pitchFamily="2" charset="0"/>
              </a:rPr>
              <a:t>| </a:t>
            </a:r>
          </a:p>
          <a:p>
            <a:r>
              <a:rPr lang="en-US" sz="2800" dirty="0">
                <a:latin typeface="SutonnyMJ" pitchFamily="2" charset="0"/>
              </a:rPr>
              <a:t>†h </a:t>
            </a:r>
            <a:r>
              <a:rPr lang="en-US" sz="2800" dirty="0" err="1">
                <a:latin typeface="SutonnyMJ" pitchFamily="2" charset="0"/>
              </a:rPr>
              <a:t>hš</a:t>
            </a:r>
            <a:r>
              <a:rPr lang="en-US" sz="2800" dirty="0">
                <a:latin typeface="SutonnyMJ" pitchFamily="2" charset="0"/>
              </a:rPr>
              <a:t>¿ </a:t>
            </a:r>
            <a:r>
              <a:rPr lang="en-US" sz="2800" dirty="0" err="1">
                <a:latin typeface="SutonnyMJ" pitchFamily="2" charset="0"/>
              </a:rPr>
              <a:t>Øviv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ZvcgvÎv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wbfz©jfv‡e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cwigvc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Kiv</a:t>
            </a:r>
            <a:r>
              <a:rPr lang="en-US" sz="2800" dirty="0">
                <a:latin typeface="SutonnyMJ" pitchFamily="2" charset="0"/>
              </a:rPr>
              <a:t> nq </a:t>
            </a:r>
            <a:r>
              <a:rPr lang="en-US" sz="2800" dirty="0" err="1">
                <a:latin typeface="SutonnyMJ" pitchFamily="2" charset="0"/>
              </a:rPr>
              <a:t>Zv‡K</a:t>
            </a:r>
            <a:r>
              <a:rPr lang="en-US" sz="2800" dirty="0">
                <a:latin typeface="SutonnyMJ" pitchFamily="2" charset="0"/>
              </a:rPr>
              <a:t> _</a:t>
            </a:r>
            <a:r>
              <a:rPr lang="en-US" sz="2800" dirty="0" err="1">
                <a:latin typeface="SutonnyMJ" pitchFamily="2" charset="0"/>
              </a:rPr>
              <a:t>v‡gv©wgUvi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e‡j</a:t>
            </a:r>
            <a:r>
              <a:rPr lang="en-US" sz="2800" dirty="0">
                <a:latin typeface="SutonnyMJ" pitchFamily="2" charset="0"/>
              </a:rPr>
              <a:t>|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4C10C49-3336-4CD7-977B-929BB4DDA6E7}"/>
              </a:ext>
            </a:extLst>
          </p:cNvPr>
          <p:cNvSpPr txBox="1"/>
          <p:nvPr/>
        </p:nvSpPr>
        <p:spPr>
          <a:xfrm>
            <a:off x="2675990" y="2184685"/>
            <a:ext cx="3505200" cy="58477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3200" dirty="0" err="1">
                <a:latin typeface="SutonnyMJ" pitchFamily="2" charset="0"/>
              </a:rPr>
              <a:t>Zvc</a:t>
            </a:r>
            <a:r>
              <a:rPr lang="en-US" sz="3200" dirty="0">
                <a:latin typeface="SutonnyMJ" pitchFamily="2" charset="0"/>
              </a:rPr>
              <a:t> I </a:t>
            </a:r>
            <a:r>
              <a:rPr lang="en-US" sz="3200" dirty="0" err="1">
                <a:latin typeface="SutonnyMJ" pitchFamily="2" charset="0"/>
              </a:rPr>
              <a:t>ZvcgvÎv</a:t>
            </a:r>
            <a:r>
              <a:rPr lang="en-US" sz="3200" dirty="0">
                <a:latin typeface="SutonnyMJ" pitchFamily="2" charset="0"/>
              </a:rPr>
              <a:t> Gi </a:t>
            </a:r>
            <a:r>
              <a:rPr lang="en-US" sz="3200" dirty="0" err="1">
                <a:latin typeface="SutonnyMJ" pitchFamily="2" charset="0"/>
              </a:rPr>
              <a:t>msÁv</a:t>
            </a:r>
            <a:endParaRPr lang="en-US" sz="3200" dirty="0">
              <a:latin typeface="SutonnyMJ" pitchFamily="2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A44969B-7EEE-4A77-9564-1B3681806A2F}"/>
              </a:ext>
            </a:extLst>
          </p:cNvPr>
          <p:cNvSpPr txBox="1"/>
          <p:nvPr/>
        </p:nvSpPr>
        <p:spPr>
          <a:xfrm>
            <a:off x="457200" y="1371600"/>
            <a:ext cx="8001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SutonnyMJ" pitchFamily="2" charset="0"/>
              </a:rPr>
              <a:t>ZvcgvÎv</a:t>
            </a:r>
            <a:r>
              <a:rPr lang="en-US" sz="2800" dirty="0">
                <a:latin typeface="SutonnyMJ" pitchFamily="2" charset="0"/>
              </a:rPr>
              <a:t> e¯‘</a:t>
            </a:r>
            <a:r>
              <a:rPr lang="en-US" sz="2800" dirty="0" err="1">
                <a:latin typeface="SutonnyMJ" pitchFamily="2" charset="0"/>
              </a:rPr>
              <a:t>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GKwU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Zvcxq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Ae¯’v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hv</a:t>
            </a:r>
            <a:r>
              <a:rPr lang="en-US" sz="2800" dirty="0">
                <a:latin typeface="SutonnyMJ" pitchFamily="2" charset="0"/>
              </a:rPr>
              <a:t> H e¯‘ </a:t>
            </a:r>
            <a:r>
              <a:rPr lang="en-US" sz="2800" dirty="0" err="1">
                <a:latin typeface="SutonnyMJ" pitchFamily="2" charset="0"/>
              </a:rPr>
              <a:t>n‡Z</a:t>
            </a:r>
            <a:r>
              <a:rPr lang="en-US" sz="2800" dirty="0">
                <a:latin typeface="SutonnyMJ" pitchFamily="2" charset="0"/>
              </a:rPr>
              <a:t> Ab¨ e¯‘‡Z </a:t>
            </a:r>
            <a:r>
              <a:rPr lang="en-US" sz="2800" dirty="0" err="1">
                <a:latin typeface="SutonnyMJ" pitchFamily="2" charset="0"/>
              </a:rPr>
              <a:t>Zvc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cÖevn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wbqš¿Y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K‡i</a:t>
            </a:r>
            <a:r>
              <a:rPr lang="en-US" sz="2800" dirty="0">
                <a:latin typeface="SutonnyMJ" pitchFamily="2" charset="0"/>
              </a:rPr>
              <a:t>| Ab¨ </a:t>
            </a:r>
            <a:r>
              <a:rPr lang="en-US" sz="2800" dirty="0" err="1">
                <a:latin typeface="SutonnyMJ" pitchFamily="2" charset="0"/>
              </a:rPr>
              <a:t>K_vq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ejv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hvq</a:t>
            </a:r>
            <a:r>
              <a:rPr lang="en-US" sz="2800" dirty="0">
                <a:latin typeface="SutonnyMJ" pitchFamily="2" charset="0"/>
              </a:rPr>
              <a:t>, †</a:t>
            </a:r>
            <a:r>
              <a:rPr lang="en-US" sz="2800" dirty="0" err="1">
                <a:latin typeface="SutonnyMJ" pitchFamily="2" charset="0"/>
              </a:rPr>
              <a:t>Kv‡bv</a:t>
            </a:r>
            <a:r>
              <a:rPr lang="en-US" sz="2800" dirty="0">
                <a:latin typeface="SutonnyMJ" pitchFamily="2" charset="0"/>
              </a:rPr>
              <a:t> e¯‘ </a:t>
            </a:r>
            <a:r>
              <a:rPr lang="en-US" sz="2800" dirty="0" err="1">
                <a:latin typeface="SutonnyMJ" pitchFamily="2" charset="0"/>
              </a:rPr>
              <a:t>KZUzKz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VvÛv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ev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KZUzKz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Mig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ZvcgvÎv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w`‡q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Zv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eySvq</a:t>
            </a:r>
            <a:r>
              <a:rPr lang="en-US" sz="2800" dirty="0">
                <a:latin typeface="SutonnyMJ" pitchFamily="2" charset="0"/>
              </a:rPr>
              <a:t>| `</a:t>
            </a:r>
            <a:r>
              <a:rPr lang="en-US" sz="2800" dirty="0" err="1">
                <a:latin typeface="SutonnyMJ" pitchFamily="2" charset="0"/>
              </a:rPr>
              <a:t>ywU</a:t>
            </a:r>
            <a:r>
              <a:rPr lang="en-US" sz="2800" dirty="0">
                <a:latin typeface="SutonnyMJ" pitchFamily="2" charset="0"/>
              </a:rPr>
              <a:t> e¯‘</a:t>
            </a:r>
            <a:r>
              <a:rPr lang="en-US" sz="2800" dirty="0" err="1">
                <a:latin typeface="SutonnyMJ" pitchFamily="2" charset="0"/>
              </a:rPr>
              <a:t>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g‡a</a:t>
            </a:r>
            <a:r>
              <a:rPr lang="en-US" sz="2800" dirty="0">
                <a:latin typeface="SutonnyMJ" pitchFamily="2" charset="0"/>
              </a:rPr>
              <a:t>¨ </a:t>
            </a:r>
            <a:r>
              <a:rPr lang="en-US" sz="2800" dirty="0" err="1">
                <a:latin typeface="SutonnyMJ" pitchFamily="2" charset="0"/>
              </a:rPr>
              <a:t>Zvcxq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ms‡hvM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NU‡j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Zv</a:t>
            </a:r>
            <a:r>
              <a:rPr lang="en-US" sz="2800" dirty="0">
                <a:latin typeface="SutonnyMJ" pitchFamily="2" charset="0"/>
              </a:rPr>
              <a:t>‡`</a:t>
            </a:r>
            <a:r>
              <a:rPr lang="en-US" sz="2800" dirty="0" err="1">
                <a:latin typeface="SutonnyMJ" pitchFamily="2" charset="0"/>
              </a:rPr>
              <a:t>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gv‡S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Zv‡ci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Av`vb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cÖ`vb</a:t>
            </a:r>
            <a:r>
              <a:rPr lang="en-US" sz="2800" dirty="0">
                <a:latin typeface="SutonnyMJ" pitchFamily="2" charset="0"/>
              </a:rPr>
              <a:t> nq| </a:t>
            </a:r>
            <a:r>
              <a:rPr lang="en-US" sz="2800" dirty="0" err="1">
                <a:latin typeface="SutonnyMJ" pitchFamily="2" charset="0"/>
              </a:rPr>
              <a:t>Zv‡ci</a:t>
            </a:r>
            <a:r>
              <a:rPr lang="en-US" sz="2800" dirty="0">
                <a:latin typeface="SutonnyMJ" pitchFamily="2" charset="0"/>
              </a:rPr>
              <a:t> GB </a:t>
            </a:r>
            <a:r>
              <a:rPr lang="en-US" sz="2800" dirty="0" err="1">
                <a:latin typeface="SutonnyMJ" pitchFamily="2" charset="0"/>
              </a:rPr>
              <a:t>Av`vb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cÖ`vb</a:t>
            </a:r>
            <a:r>
              <a:rPr lang="en-US" sz="2800" dirty="0">
                <a:latin typeface="SutonnyMJ" pitchFamily="2" charset="0"/>
              </a:rPr>
              <a:t> e¯‘ `</a:t>
            </a:r>
            <a:r>
              <a:rPr lang="en-US" sz="2800" dirty="0" err="1">
                <a:latin typeface="SutonnyMJ" pitchFamily="2" charset="0"/>
              </a:rPr>
              <a:t>ywUi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ZvcgvÎvi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Dci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wbf©i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K‡i</a:t>
            </a:r>
            <a:r>
              <a:rPr lang="en-US" sz="2800" dirty="0">
                <a:latin typeface="SutonnyMJ" pitchFamily="2" charset="0"/>
              </a:rPr>
              <a:t>, </a:t>
            </a:r>
            <a:r>
              <a:rPr lang="en-US" sz="2800" dirty="0" err="1">
                <a:latin typeface="SutonnyMJ" pitchFamily="2" charset="0"/>
              </a:rPr>
              <a:t>Zv‡ci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cwigv‡ci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Dci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bq</a:t>
            </a:r>
            <a:r>
              <a:rPr lang="en-US" sz="2800" dirty="0">
                <a:latin typeface="SutonnyMJ" pitchFamily="2" charset="0"/>
              </a:rPr>
              <a:t>|</a:t>
            </a:r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F28C5F84-116F-45BF-A904-81D39FE36CBA}"/>
              </a:ext>
            </a:extLst>
          </p:cNvPr>
          <p:cNvSpPr/>
          <p:nvPr/>
        </p:nvSpPr>
        <p:spPr>
          <a:xfrm>
            <a:off x="2667000" y="457200"/>
            <a:ext cx="29718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SutonnyMJ" pitchFamily="2" charset="0"/>
              </a:rPr>
              <a:t>ZvcgvÎv</a:t>
            </a:r>
            <a:endParaRPr lang="en-US" sz="3600"/>
          </a:p>
        </p:txBody>
      </p:sp>
      <p:pic>
        <p:nvPicPr>
          <p:cNvPr id="5" name="Picture 4" descr="A picture containing device, meter&#10;&#10;Description automatically generated">
            <a:extLst>
              <a:ext uri="{FF2B5EF4-FFF2-40B4-BE49-F238E27FC236}">
                <a16:creationId xmlns="" xmlns:a16="http://schemas.microsoft.com/office/drawing/2014/main" id="{22FF8663-B082-4D1D-BF4C-44580D11EE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676400" y="4114800"/>
            <a:ext cx="5334000" cy="177197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893465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3D877B8-8242-4C5D-83CF-DB530B5644EC}"/>
              </a:ext>
            </a:extLst>
          </p:cNvPr>
          <p:cNvSpPr txBox="1"/>
          <p:nvPr/>
        </p:nvSpPr>
        <p:spPr>
          <a:xfrm>
            <a:off x="495300" y="4419600"/>
            <a:ext cx="815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SutonnyMJ" pitchFamily="2" charset="0"/>
              </a:rPr>
              <a:t>wbb</a:t>
            </a:r>
            <a:r>
              <a:rPr lang="en-US" sz="2800" dirty="0">
                <a:latin typeface="SutonnyMJ" pitchFamily="2" charset="0"/>
              </a:rPr>
              <a:t>¥ w¯’</a:t>
            </a:r>
            <a:r>
              <a:rPr lang="en-US" sz="2800" dirty="0" err="1">
                <a:latin typeface="SutonnyMJ" pitchFamily="2" charset="0"/>
              </a:rPr>
              <a:t>ivsK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Ges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EaŸ</a:t>
            </a:r>
            <a:r>
              <a:rPr lang="en-US" sz="2800" dirty="0">
                <a:latin typeface="SutonnyMJ" pitchFamily="2" charset="0"/>
              </a:rPr>
              <a:t>© w¯’</a:t>
            </a:r>
            <a:r>
              <a:rPr lang="en-US" sz="2800" dirty="0" err="1">
                <a:latin typeface="SutonnyMJ" pitchFamily="2" charset="0"/>
              </a:rPr>
              <a:t>ivs‡Ki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ga¨eZ©x</a:t>
            </a:r>
            <a:r>
              <a:rPr lang="en-US" sz="2800" dirty="0">
                <a:latin typeface="SutonnyMJ" pitchFamily="2" charset="0"/>
              </a:rPr>
              <a:t> `~</a:t>
            </a:r>
            <a:r>
              <a:rPr lang="en-US" sz="2800" dirty="0" err="1">
                <a:latin typeface="SutonnyMJ" pitchFamily="2" charset="0"/>
              </a:rPr>
              <a:t>iZ</a:t>
            </a:r>
            <a:r>
              <a:rPr lang="en-US" sz="2800" dirty="0">
                <a:latin typeface="SutonnyMJ" pitchFamily="2" charset="0"/>
              </a:rPr>
              <a:t>¡‡K ‡</a:t>
            </a:r>
            <a:r>
              <a:rPr lang="en-US" sz="2800" dirty="0" err="1">
                <a:latin typeface="SutonnyMJ" pitchFamily="2" charset="0"/>
              </a:rPr>
              <a:t>gŠwjK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e¨eavb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ev</a:t>
            </a:r>
            <a:r>
              <a:rPr lang="en-US" sz="2800" dirty="0">
                <a:latin typeface="SutonnyMJ" pitchFamily="2" charset="0"/>
              </a:rPr>
              <a:t> †</a:t>
            </a:r>
            <a:r>
              <a:rPr lang="en-US" sz="2800" dirty="0" err="1">
                <a:latin typeface="SutonnyMJ" pitchFamily="2" charset="0"/>
              </a:rPr>
              <a:t>gŠwjK</a:t>
            </a:r>
            <a:r>
              <a:rPr lang="en-US" sz="2800" dirty="0">
                <a:latin typeface="SutonnyMJ" pitchFamily="2" charset="0"/>
              </a:rPr>
              <a:t> `~</a:t>
            </a:r>
            <a:r>
              <a:rPr lang="en-US" sz="2800" dirty="0" err="1">
                <a:latin typeface="SutonnyMJ" pitchFamily="2" charset="0"/>
              </a:rPr>
              <a:t>iZ</a:t>
            </a:r>
            <a:r>
              <a:rPr lang="en-US" sz="2800" dirty="0">
                <a:latin typeface="SutonnyMJ" pitchFamily="2" charset="0"/>
              </a:rPr>
              <a:t>¡ </a:t>
            </a:r>
            <a:r>
              <a:rPr lang="en-US" sz="2800" dirty="0" err="1">
                <a:latin typeface="SutonnyMJ" pitchFamily="2" charset="0"/>
              </a:rPr>
              <a:t>e‡j</a:t>
            </a:r>
            <a:r>
              <a:rPr lang="en-US" sz="2800" dirty="0">
                <a:latin typeface="SutonnyMJ" pitchFamily="2" charset="0"/>
              </a:rPr>
              <a:t>| </a:t>
            </a: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7F095481-76BC-4899-AC2A-7B95464770C7}"/>
              </a:ext>
            </a:extLst>
          </p:cNvPr>
          <p:cNvSpPr/>
          <p:nvPr/>
        </p:nvSpPr>
        <p:spPr>
          <a:xfrm>
            <a:off x="2743200" y="304800"/>
            <a:ext cx="3200400" cy="5423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SutonnyMJ" pitchFamily="2" charset="0"/>
              </a:rPr>
              <a:t>cig </a:t>
            </a:r>
            <a:r>
              <a:rPr lang="en-US" sz="2800" dirty="0" err="1">
                <a:latin typeface="SutonnyMJ" pitchFamily="2" charset="0"/>
              </a:rPr>
              <a:t>k~b</a:t>
            </a:r>
            <a:r>
              <a:rPr lang="en-US" sz="2800" dirty="0">
                <a:latin typeface="SutonnyMJ" pitchFamily="2" charset="0"/>
              </a:rPr>
              <a:t>¨ </a:t>
            </a:r>
            <a:r>
              <a:rPr lang="en-US" sz="2800" dirty="0" err="1">
                <a:latin typeface="SutonnyMJ" pitchFamily="2" charset="0"/>
              </a:rPr>
              <a:t>ZvcgvÎv</a:t>
            </a:r>
            <a:r>
              <a:rPr lang="en-US" sz="2800" dirty="0">
                <a:latin typeface="SutonnyMJ" pitchFamily="2" charset="0"/>
              </a:rPr>
              <a:t> </a:t>
            </a:r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04ECE37C-ECA8-467C-A75D-8368962D0E9B}"/>
              </a:ext>
            </a:extLst>
          </p:cNvPr>
          <p:cNvSpPr/>
          <p:nvPr/>
        </p:nvSpPr>
        <p:spPr>
          <a:xfrm>
            <a:off x="1524000" y="3116701"/>
            <a:ext cx="5257800" cy="6932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SutonnyMJ" pitchFamily="2" charset="0"/>
              </a:rPr>
              <a:t>‡</a:t>
            </a:r>
            <a:r>
              <a:rPr lang="en-US" sz="2800" dirty="0" err="1">
                <a:latin typeface="SutonnyMJ" pitchFamily="2" charset="0"/>
              </a:rPr>
              <a:t>gŠwjK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e¨eavb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ev</a:t>
            </a:r>
            <a:r>
              <a:rPr lang="en-US" sz="2800" dirty="0">
                <a:latin typeface="SutonnyMJ" pitchFamily="2" charset="0"/>
              </a:rPr>
              <a:t> †</a:t>
            </a:r>
            <a:r>
              <a:rPr lang="en-US" sz="2800" dirty="0" err="1">
                <a:latin typeface="SutonnyMJ" pitchFamily="2" charset="0"/>
              </a:rPr>
              <a:t>gŠwjK</a:t>
            </a:r>
            <a:r>
              <a:rPr lang="en-US" sz="2800" dirty="0">
                <a:latin typeface="SutonnyMJ" pitchFamily="2" charset="0"/>
              </a:rPr>
              <a:t> `~</a:t>
            </a:r>
            <a:r>
              <a:rPr lang="en-US" sz="2800" dirty="0" err="1">
                <a:latin typeface="SutonnyMJ" pitchFamily="2" charset="0"/>
              </a:rPr>
              <a:t>iZ</a:t>
            </a:r>
            <a:r>
              <a:rPr lang="en-US" sz="2800" dirty="0">
                <a:latin typeface="SutonnyMJ" pitchFamily="2" charset="0"/>
              </a:rPr>
              <a:t>¡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FAFEB7B-2D24-49D0-A099-A3B5C9B177FE}"/>
              </a:ext>
            </a:extLst>
          </p:cNvPr>
          <p:cNvSpPr txBox="1"/>
          <p:nvPr/>
        </p:nvSpPr>
        <p:spPr>
          <a:xfrm>
            <a:off x="609600" y="1504892"/>
            <a:ext cx="7696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SutonnyMJ" pitchFamily="2" charset="0"/>
              </a:rPr>
              <a:t>†h </a:t>
            </a:r>
            <a:r>
              <a:rPr lang="en-US" sz="2800" dirty="0" err="1">
                <a:latin typeface="SutonnyMJ" pitchFamily="2" charset="0"/>
              </a:rPr>
              <a:t>ZvcgvÎvq</a:t>
            </a:r>
            <a:r>
              <a:rPr lang="en-US" sz="2800" dirty="0">
                <a:latin typeface="SutonnyMJ" pitchFamily="2" charset="0"/>
              </a:rPr>
              <a:t> †</a:t>
            </a:r>
            <a:r>
              <a:rPr lang="en-US" sz="2800" dirty="0" err="1">
                <a:latin typeface="SutonnyMJ" pitchFamily="2" charset="0"/>
              </a:rPr>
              <a:t>h‡Kv‡bv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M¨v‡mi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AvqZb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ZvwË¡Kfv‡e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k~b</a:t>
            </a:r>
            <a:r>
              <a:rPr lang="en-US" sz="2800" dirty="0">
                <a:latin typeface="SutonnyMJ" pitchFamily="2" charset="0"/>
              </a:rPr>
              <a:t>¨ </a:t>
            </a:r>
            <a:r>
              <a:rPr lang="en-US" sz="2800" dirty="0" err="1">
                <a:latin typeface="SutonnyMJ" pitchFamily="2" charset="0"/>
              </a:rPr>
              <a:t>n‡q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hvq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Zv‡K</a:t>
            </a:r>
            <a:r>
              <a:rPr lang="en-US" sz="2800" dirty="0">
                <a:latin typeface="SutonnyMJ" pitchFamily="2" charset="0"/>
              </a:rPr>
              <a:t> cig </a:t>
            </a:r>
            <a:r>
              <a:rPr lang="en-US" sz="2800" dirty="0" err="1">
                <a:latin typeface="SutonnyMJ" pitchFamily="2" charset="0"/>
              </a:rPr>
              <a:t>k~b</a:t>
            </a:r>
            <a:r>
              <a:rPr lang="en-US" sz="2800" dirty="0">
                <a:latin typeface="SutonnyMJ" pitchFamily="2" charset="0"/>
              </a:rPr>
              <a:t>¨ </a:t>
            </a:r>
            <a:r>
              <a:rPr lang="en-US" sz="2800" dirty="0" err="1">
                <a:latin typeface="SutonnyMJ" pitchFamily="2" charset="0"/>
              </a:rPr>
              <a:t>ZvcgvÎv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e‡j</a:t>
            </a:r>
            <a:r>
              <a:rPr lang="en-US" sz="2800" dirty="0">
                <a:latin typeface="SutonnyMJ" pitchFamily="2" charset="0"/>
              </a:rPr>
              <a:t>|</a:t>
            </a:r>
          </a:p>
        </p:txBody>
      </p:sp>
    </p:spTree>
    <p:extLst>
      <p:ext uri="{BB962C8B-B14F-4D97-AF65-F5344CB8AC3E}">
        <p14:creationId xmlns="" xmlns:p14="http://schemas.microsoft.com/office/powerpoint/2010/main" val="16658691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BE1B4FE-B30C-4D79-88DF-49CCBCD68925}"/>
              </a:ext>
            </a:extLst>
          </p:cNvPr>
          <p:cNvSpPr txBox="1"/>
          <p:nvPr/>
        </p:nvSpPr>
        <p:spPr>
          <a:xfrm>
            <a:off x="914400" y="605826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SutonnyMJ" pitchFamily="2" charset="0"/>
              </a:rPr>
              <a:t>wm </a:t>
            </a:r>
            <a:r>
              <a:rPr lang="en-US" sz="3200" dirty="0" err="1">
                <a:latin typeface="SutonnyMJ" pitchFamily="2" charset="0"/>
              </a:rPr>
              <a:t>wR</a:t>
            </a:r>
            <a:r>
              <a:rPr lang="en-US" sz="3200" dirty="0">
                <a:latin typeface="SutonnyMJ" pitchFamily="2" charset="0"/>
              </a:rPr>
              <a:t> Gm </a:t>
            </a:r>
            <a:r>
              <a:rPr lang="en-US" sz="3200" dirty="0" err="1">
                <a:latin typeface="SutonnyMJ" pitchFamily="2" charset="0"/>
              </a:rPr>
              <a:t>c×wZ‡Z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Zv‡ci</a:t>
            </a:r>
            <a:r>
              <a:rPr lang="en-US" sz="3200" dirty="0">
                <a:latin typeface="SutonnyMJ" pitchFamily="2" charset="0"/>
              </a:rPr>
              <a:t> GKK </a:t>
            </a:r>
            <a:r>
              <a:rPr lang="en-US" sz="3200" dirty="0" err="1">
                <a:latin typeface="SutonnyMJ" pitchFamily="2" charset="0"/>
              </a:rPr>
              <a:t>n‡jv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K¨vjwi</a:t>
            </a:r>
            <a:r>
              <a:rPr lang="en-US" sz="3200" dirty="0">
                <a:latin typeface="SutonnyMJ" pitchFamily="2" charset="0"/>
              </a:rPr>
              <a:t>| </a:t>
            </a: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FE9D4834-6E33-4A7F-80AA-932C34041E87}"/>
              </a:ext>
            </a:extLst>
          </p:cNvPr>
          <p:cNvSpPr/>
          <p:nvPr/>
        </p:nvSpPr>
        <p:spPr>
          <a:xfrm>
            <a:off x="2912296" y="1816855"/>
            <a:ext cx="2514600" cy="5468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SutonnyMJ" pitchFamily="2" charset="0"/>
              </a:rPr>
              <a:t>K¨vjwi</a:t>
            </a:r>
            <a:endParaRPr lang="en-US" sz="3600"/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3F4DF102-7B2C-4DD6-B548-4F25D427DF5D}"/>
              </a:ext>
            </a:extLst>
          </p:cNvPr>
          <p:cNvSpPr/>
          <p:nvPr/>
        </p:nvSpPr>
        <p:spPr>
          <a:xfrm>
            <a:off x="2912296" y="3825779"/>
            <a:ext cx="2590800" cy="6660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latin typeface="SutonnyMJ" pitchFamily="2" charset="0"/>
              </a:rPr>
              <a:t>wK‡jvK¨vjwi</a:t>
            </a:r>
            <a:r>
              <a:rPr lang="en-US" sz="3200" dirty="0">
                <a:latin typeface="SutonnyMJ" pitchFamily="2" charset="0"/>
              </a:rPr>
              <a:t> </a:t>
            </a: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6E911C0-CA50-464B-92BC-43A4D6BB9781}"/>
                  </a:ext>
                </a:extLst>
              </p:cNvPr>
              <p:cNvSpPr txBox="1"/>
              <p:nvPr/>
            </p:nvSpPr>
            <p:spPr>
              <a:xfrm>
                <a:off x="685800" y="4768944"/>
                <a:ext cx="7772400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wK‡jvMÖvg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weï</a:t>
                </a:r>
                <a:r>
                  <a:rPr lang="en-US" sz="2800" dirty="0">
                    <a:latin typeface="SutonnyMJ" pitchFamily="2" charset="0"/>
                  </a:rPr>
                  <a:t>× </a:t>
                </a:r>
                <a:r>
                  <a:rPr lang="en-US" sz="2800" dirty="0" err="1">
                    <a:latin typeface="SutonnyMJ" pitchFamily="2" charset="0"/>
                  </a:rPr>
                  <a:t>cvwbi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ZvcgvÎv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e„w</a:t>
                </a:r>
                <a:r>
                  <a:rPr lang="en-US" sz="2800" dirty="0">
                    <a:latin typeface="SutonnyMJ" pitchFamily="2" charset="0"/>
                  </a:rPr>
                  <a:t>× </a:t>
                </a:r>
                <a:r>
                  <a:rPr lang="en-US" sz="2800" dirty="0" err="1">
                    <a:latin typeface="SutonnyMJ" pitchFamily="2" charset="0"/>
                  </a:rPr>
                  <a:t>Ki‡Z</a:t>
                </a:r>
                <a:r>
                  <a:rPr lang="en-US" sz="2800" dirty="0">
                    <a:latin typeface="SutonnyMJ" pitchFamily="2" charset="0"/>
                  </a:rPr>
                  <a:t> †h </a:t>
                </a:r>
                <a:r>
                  <a:rPr lang="en-US" sz="2800" dirty="0" err="1">
                    <a:latin typeface="SutonnyMJ" pitchFamily="2" charset="0"/>
                  </a:rPr>
                  <a:t>cwigvY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Zv‡ci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cÖ‡qvRb</a:t>
                </a:r>
                <a:r>
                  <a:rPr lang="en-US" sz="2800" dirty="0">
                    <a:latin typeface="SutonnyMJ" pitchFamily="2" charset="0"/>
                  </a:rPr>
                  <a:t> nq </a:t>
                </a:r>
                <a:r>
                  <a:rPr lang="en-US" sz="2800" dirty="0" err="1">
                    <a:latin typeface="SutonnyMJ" pitchFamily="2" charset="0"/>
                  </a:rPr>
                  <a:t>Zv‡K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wK‡jv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K¨vjwi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e‡j</a:t>
                </a:r>
                <a:r>
                  <a:rPr lang="en-US" sz="2800" dirty="0">
                    <a:latin typeface="SutonnyMJ" pitchFamily="2" charset="0"/>
                  </a:rPr>
                  <a:t>|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1KCal</a:t>
                </a:r>
                <a:endParaRPr lang="en-US" sz="2800" dirty="0">
                  <a:latin typeface="SutonnyMJ" pitchFamily="2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96E911C0-CA50-464B-92BC-43A4D6BB97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4768944"/>
                <a:ext cx="7772400" cy="954107"/>
              </a:xfrm>
              <a:prstGeom prst="rect">
                <a:avLst/>
              </a:prstGeom>
              <a:blipFill>
                <a:blip r:embed="rId2" cstate="print"/>
                <a:stretch>
                  <a:fillRect l="-1647" t="-8917" b="-17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B523F6F-42B5-4264-9714-19455648BC69}"/>
                  </a:ext>
                </a:extLst>
              </p:cNvPr>
              <p:cNvSpPr txBox="1"/>
              <p:nvPr/>
            </p:nvSpPr>
            <p:spPr>
              <a:xfrm>
                <a:off x="533400" y="2502291"/>
                <a:ext cx="8001000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MÖvg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weï</a:t>
                </a:r>
                <a:r>
                  <a:rPr lang="en-US" sz="2800" dirty="0">
                    <a:latin typeface="SutonnyMJ" pitchFamily="2" charset="0"/>
                  </a:rPr>
                  <a:t>× </a:t>
                </a:r>
                <a:r>
                  <a:rPr lang="en-US" sz="2800" dirty="0" err="1">
                    <a:latin typeface="SutonnyMJ" pitchFamily="2" charset="0"/>
                  </a:rPr>
                  <a:t>cvwbi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ZvcgvÎv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e„w</a:t>
                </a:r>
                <a:r>
                  <a:rPr lang="en-US" sz="2800" dirty="0">
                    <a:latin typeface="SutonnyMJ" pitchFamily="2" charset="0"/>
                  </a:rPr>
                  <a:t>× </a:t>
                </a:r>
                <a:r>
                  <a:rPr lang="en-US" sz="2800" dirty="0" err="1">
                    <a:latin typeface="SutonnyMJ" pitchFamily="2" charset="0"/>
                  </a:rPr>
                  <a:t>Ki‡Z</a:t>
                </a:r>
                <a:r>
                  <a:rPr lang="en-US" sz="2800" dirty="0">
                    <a:latin typeface="SutonnyMJ" pitchFamily="2" charset="0"/>
                  </a:rPr>
                  <a:t> †h </a:t>
                </a:r>
                <a:r>
                  <a:rPr lang="en-US" sz="2800" dirty="0" err="1">
                    <a:latin typeface="SutonnyMJ" pitchFamily="2" charset="0"/>
                  </a:rPr>
                  <a:t>cwigvY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Zv‡ci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cÖ‡qvRb</a:t>
                </a:r>
                <a:r>
                  <a:rPr lang="en-US" sz="2800" dirty="0">
                    <a:latin typeface="SutonnyMJ" pitchFamily="2" charset="0"/>
                  </a:rPr>
                  <a:t> nq </a:t>
                </a:r>
                <a:r>
                  <a:rPr lang="en-US" sz="2800" dirty="0" err="1">
                    <a:latin typeface="SutonnyMJ" pitchFamily="2" charset="0"/>
                  </a:rPr>
                  <a:t>Zv‡K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K¨vjwi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e‡j</a:t>
                </a:r>
                <a:r>
                  <a:rPr lang="en-US" sz="2800" dirty="0">
                    <a:latin typeface="SutonnyMJ" pitchFamily="2" charset="0"/>
                  </a:rPr>
                  <a:t>|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1Cal</a:t>
                </a:r>
                <a:endParaRPr lang="en-US" sz="2800" dirty="0">
                  <a:latin typeface="SutonnyMJ" pitchFamily="2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1B523F6F-42B5-4264-9714-19455648BC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502291"/>
                <a:ext cx="8001000" cy="954107"/>
              </a:xfrm>
              <a:prstGeom prst="rect">
                <a:avLst/>
              </a:prstGeom>
              <a:blipFill>
                <a:blip r:embed="rId3" cstate="print"/>
                <a:stretch>
                  <a:fillRect l="-1601" t="-8917" b="-17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=""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0D6E5FF-2D66-49A4-AB56-1119820F372D}"/>
                  </a:ext>
                </a:extLst>
              </p:cNvPr>
              <p:cNvSpPr txBox="1"/>
              <p:nvPr/>
            </p:nvSpPr>
            <p:spPr>
              <a:xfrm>
                <a:off x="514350" y="1341758"/>
                <a:ext cx="8115300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sz="2800" dirty="0">
                    <a:latin typeface="SutonnyMJ" pitchFamily="2" charset="0"/>
                  </a:rPr>
                  <a:t>cvDÛ </a:t>
                </a:r>
                <a:r>
                  <a:rPr lang="en-US" sz="2800" dirty="0" err="1">
                    <a:latin typeface="SutonnyMJ" pitchFamily="2" charset="0"/>
                  </a:rPr>
                  <a:t>weï</a:t>
                </a:r>
                <a:r>
                  <a:rPr lang="en-US" sz="2800" dirty="0">
                    <a:latin typeface="SutonnyMJ" pitchFamily="2" charset="0"/>
                  </a:rPr>
                  <a:t>× </a:t>
                </a:r>
                <a:r>
                  <a:rPr lang="en-US" sz="2800" dirty="0" err="1">
                    <a:latin typeface="SutonnyMJ" pitchFamily="2" charset="0"/>
                  </a:rPr>
                  <a:t>cvwbi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ZvcgvÎv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℉</m:t>
                    </m:r>
                  </m:oMath>
                </a14:m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e„w</a:t>
                </a:r>
                <a:r>
                  <a:rPr lang="en-US" sz="2800" dirty="0">
                    <a:latin typeface="SutonnyMJ" pitchFamily="2" charset="0"/>
                  </a:rPr>
                  <a:t>× </a:t>
                </a:r>
                <a:r>
                  <a:rPr lang="en-US" sz="2800" dirty="0" err="1">
                    <a:latin typeface="SutonnyMJ" pitchFamily="2" charset="0"/>
                  </a:rPr>
                  <a:t>Ki‡Z</a:t>
                </a:r>
                <a:r>
                  <a:rPr lang="en-US" sz="2800" dirty="0">
                    <a:latin typeface="SutonnyMJ" pitchFamily="2" charset="0"/>
                  </a:rPr>
                  <a:t> †h </a:t>
                </a:r>
                <a:r>
                  <a:rPr lang="en-US" sz="2800" dirty="0" err="1">
                    <a:latin typeface="SutonnyMJ" pitchFamily="2" charset="0"/>
                  </a:rPr>
                  <a:t>cwigvY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Zv‡ci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cÖ‡qvRb</a:t>
                </a:r>
                <a:r>
                  <a:rPr lang="en-US" sz="2800" dirty="0">
                    <a:latin typeface="SutonnyMJ" pitchFamily="2" charset="0"/>
                  </a:rPr>
                  <a:t> nq </a:t>
                </a:r>
                <a:r>
                  <a:rPr lang="en-US" sz="2800" dirty="0" err="1">
                    <a:latin typeface="SutonnyMJ" pitchFamily="2" charset="0"/>
                  </a:rPr>
                  <a:t>Zv‡K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weªwUk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Zvcxq</a:t>
                </a:r>
                <a:r>
                  <a:rPr lang="en-US" sz="2800" dirty="0">
                    <a:latin typeface="SutonnyMJ" pitchFamily="2" charset="0"/>
                  </a:rPr>
                  <a:t> GKK </a:t>
                </a:r>
                <a:r>
                  <a:rPr lang="en-US" sz="2800" dirty="0" err="1">
                    <a:latin typeface="SutonnyMJ" pitchFamily="2" charset="0"/>
                  </a:rPr>
                  <a:t>e‡j</a:t>
                </a:r>
                <a:r>
                  <a:rPr lang="en-US" sz="2800" dirty="0">
                    <a:latin typeface="SutonnyMJ" pitchFamily="2" charset="0"/>
                  </a:rPr>
                  <a:t>|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1(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B.Th.U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2800" dirty="0">
                  <a:latin typeface="SutonnyMJ" pitchFamily="2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C0D6E5FF-2D66-49A4-AB56-1119820F37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50" y="1341758"/>
                <a:ext cx="8115300" cy="954107"/>
              </a:xfrm>
              <a:prstGeom prst="rect">
                <a:avLst/>
              </a:prstGeom>
              <a:blipFill>
                <a:blip r:embed="rId2" cstate="print"/>
                <a:stretch>
                  <a:fillRect l="-1502" t="-8917" b="-17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="" xmlns:a16="http://schemas.microsoft.com/office/drawing/2014/main" id="{8BE60A54-95A7-4973-A632-162EFE01BB05}"/>
              </a:ext>
            </a:extLst>
          </p:cNvPr>
          <p:cNvSpPr/>
          <p:nvPr/>
        </p:nvSpPr>
        <p:spPr>
          <a:xfrm>
            <a:off x="3733800" y="2640460"/>
            <a:ext cx="1219200" cy="5569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latin typeface="SutonnyMJ" pitchFamily="2" charset="0"/>
              </a:rPr>
              <a:t>_vg©</a:t>
            </a:r>
            <a:endParaRPr lang="en-US" sz="3600" dirty="0">
              <a:latin typeface="SutonnyMJ" pitchFamily="2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CD17D75B-54D7-42A2-84A7-14EC860AF731}"/>
              </a:ext>
            </a:extLst>
          </p:cNvPr>
          <p:cNvSpPr/>
          <p:nvPr/>
        </p:nvSpPr>
        <p:spPr>
          <a:xfrm>
            <a:off x="2438400" y="250128"/>
            <a:ext cx="3810000" cy="7470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latin typeface="SutonnyMJ" pitchFamily="2" charset="0"/>
              </a:rPr>
              <a:t>weªwUk Zvcxq GKK</a:t>
            </a:r>
            <a:endParaRPr lang="en-US" sz="3200" dirty="0">
              <a:latin typeface="SutonnyMJ" pitchFamily="2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98EC8C0C-E6B7-4C30-A310-63120F0CAA82}"/>
              </a:ext>
            </a:extLst>
          </p:cNvPr>
          <p:cNvSpPr/>
          <p:nvPr/>
        </p:nvSpPr>
        <p:spPr>
          <a:xfrm>
            <a:off x="2781300" y="4648523"/>
            <a:ext cx="34671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latin typeface="SutonnyMJ" pitchFamily="2" charset="0"/>
              </a:rPr>
              <a:t> †mjwmqvm Zvc GKK</a:t>
            </a:r>
            <a:endParaRPr lang="en-US" sz="2400" dirty="0">
              <a:latin typeface="SutonnyMJ" pitchFamily="2" charset="0"/>
            </a:endParaRP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1C1F8FE-B3A6-436E-B8B1-C65AF8ADB24D}"/>
                  </a:ext>
                </a:extLst>
              </p:cNvPr>
              <p:cNvSpPr txBox="1"/>
              <p:nvPr/>
            </p:nvSpPr>
            <p:spPr>
              <a:xfrm>
                <a:off x="381000" y="5365621"/>
                <a:ext cx="8324850" cy="9589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sz="2800" dirty="0">
                    <a:latin typeface="SutonnyMJ" pitchFamily="2" charset="0"/>
                  </a:rPr>
                  <a:t>cvDÛ </a:t>
                </a:r>
                <a:r>
                  <a:rPr lang="en-US" sz="2800" dirty="0" err="1">
                    <a:latin typeface="SutonnyMJ" pitchFamily="2" charset="0"/>
                  </a:rPr>
                  <a:t>weï</a:t>
                </a:r>
                <a:r>
                  <a:rPr lang="en-US" sz="2800" dirty="0">
                    <a:latin typeface="SutonnyMJ" pitchFamily="2" charset="0"/>
                  </a:rPr>
                  <a:t>× </a:t>
                </a:r>
                <a:r>
                  <a:rPr lang="en-US" sz="2800" dirty="0" err="1">
                    <a:latin typeface="SutonnyMJ" pitchFamily="2" charset="0"/>
                  </a:rPr>
                  <a:t>cvwbi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ZvcgvÎv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e„w</a:t>
                </a:r>
                <a:r>
                  <a:rPr lang="en-US" sz="2800" dirty="0">
                    <a:latin typeface="SutonnyMJ" pitchFamily="2" charset="0"/>
                  </a:rPr>
                  <a:t>× </a:t>
                </a:r>
                <a:r>
                  <a:rPr lang="en-US" sz="2800" dirty="0" err="1">
                    <a:latin typeface="SutonnyMJ" pitchFamily="2" charset="0"/>
                  </a:rPr>
                  <a:t>Ki‡Z</a:t>
                </a:r>
                <a:r>
                  <a:rPr lang="en-US" sz="2800" dirty="0">
                    <a:latin typeface="SutonnyMJ" pitchFamily="2" charset="0"/>
                  </a:rPr>
                  <a:t> †h </a:t>
                </a:r>
                <a:r>
                  <a:rPr lang="en-US" sz="2800" dirty="0" err="1">
                    <a:latin typeface="SutonnyMJ" pitchFamily="2" charset="0"/>
                  </a:rPr>
                  <a:t>cwigvY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Zv‡ci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cÖ‡qvRb</a:t>
                </a:r>
                <a:r>
                  <a:rPr lang="en-US" sz="2800" dirty="0">
                    <a:latin typeface="SutonnyMJ" pitchFamily="2" charset="0"/>
                  </a:rPr>
                  <a:t> nq </a:t>
                </a:r>
                <a:r>
                  <a:rPr lang="en-US" sz="2800" dirty="0" err="1">
                    <a:latin typeface="SutonnyMJ" pitchFamily="2" charset="0"/>
                  </a:rPr>
                  <a:t>Zv‡K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sz="2800" dirty="0">
                    <a:latin typeface="SutonnyMJ" pitchFamily="2" charset="0"/>
                  </a:rPr>
                  <a:t> ‡</a:t>
                </a:r>
                <a:r>
                  <a:rPr lang="en-US" sz="2800" dirty="0" err="1">
                    <a:latin typeface="SutonnyMJ" pitchFamily="2" charset="0"/>
                  </a:rPr>
                  <a:t>mjwmqvm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Zvc</a:t>
                </a:r>
                <a:r>
                  <a:rPr lang="en-US" sz="2800" dirty="0">
                    <a:latin typeface="SutonnyMJ" pitchFamily="2" charset="0"/>
                  </a:rPr>
                  <a:t> GKK </a:t>
                </a:r>
                <a:r>
                  <a:rPr lang="en-US" sz="2800" dirty="0" err="1">
                    <a:latin typeface="SutonnyMJ" pitchFamily="2" charset="0"/>
                  </a:rPr>
                  <a:t>e‡j</a:t>
                </a:r>
                <a:r>
                  <a:rPr lang="en-US" sz="2800" dirty="0">
                    <a:latin typeface="SutonnyMJ" pitchFamily="2" charset="0"/>
                  </a:rPr>
                  <a:t>|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endParaRPr lang="en-US" sz="2800" dirty="0">
                  <a:latin typeface="SutonnyMJ" pitchFamily="2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21C1F8FE-B3A6-436E-B8B1-C65AF8ADB2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5365621"/>
                <a:ext cx="8324850" cy="958980"/>
              </a:xfrm>
              <a:prstGeom prst="rect">
                <a:avLst/>
              </a:prstGeom>
              <a:blipFill>
                <a:blip r:embed="rId3" cstate="print"/>
                <a:stretch>
                  <a:fillRect l="-1538" t="-8861" r="-1465" b="-164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33E2A87-32BD-4023-881E-18725F3325CA}"/>
                  </a:ext>
                </a:extLst>
              </p:cNvPr>
              <p:cNvSpPr txBox="1"/>
              <p:nvPr/>
            </p:nvSpPr>
            <p:spPr>
              <a:xfrm>
                <a:off x="575139" y="3443040"/>
                <a:ext cx="8115300" cy="9589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cvDÛ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weï</a:t>
                </a:r>
                <a:r>
                  <a:rPr lang="en-US" sz="2800" dirty="0">
                    <a:latin typeface="SutonnyMJ" pitchFamily="2" charset="0"/>
                  </a:rPr>
                  <a:t>× </a:t>
                </a:r>
                <a:r>
                  <a:rPr lang="en-US" sz="2800" dirty="0" err="1">
                    <a:latin typeface="SutonnyMJ" pitchFamily="2" charset="0"/>
                  </a:rPr>
                  <a:t>cvwbi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ZvcgvÎv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℉</m:t>
                    </m:r>
                  </m:oMath>
                </a14:m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e„w</a:t>
                </a:r>
                <a:r>
                  <a:rPr lang="en-US" sz="2800" dirty="0">
                    <a:latin typeface="SutonnyMJ" pitchFamily="2" charset="0"/>
                  </a:rPr>
                  <a:t>× </a:t>
                </a:r>
                <a:r>
                  <a:rPr lang="en-US" sz="2800" dirty="0" err="1">
                    <a:latin typeface="SutonnyMJ" pitchFamily="2" charset="0"/>
                  </a:rPr>
                  <a:t>Ki‡Z</a:t>
                </a:r>
                <a:r>
                  <a:rPr lang="en-US" sz="2800" dirty="0">
                    <a:latin typeface="SutonnyMJ" pitchFamily="2" charset="0"/>
                  </a:rPr>
                  <a:t> †h </a:t>
                </a:r>
                <a:r>
                  <a:rPr lang="en-US" sz="2800" dirty="0" err="1">
                    <a:latin typeface="SutonnyMJ" pitchFamily="2" charset="0"/>
                  </a:rPr>
                  <a:t>cwigvY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Zv‡ci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cÖ‡qvRb</a:t>
                </a:r>
                <a:r>
                  <a:rPr lang="en-US" sz="2800" dirty="0">
                    <a:latin typeface="SutonnyMJ" pitchFamily="2" charset="0"/>
                  </a:rPr>
                  <a:t> nq </a:t>
                </a:r>
                <a:r>
                  <a:rPr lang="en-US" sz="2800" dirty="0" err="1">
                    <a:latin typeface="SutonnyMJ" pitchFamily="2" charset="0"/>
                  </a:rPr>
                  <a:t>Zv‡K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sz="2800" dirty="0">
                    <a:latin typeface="SutonnyMJ" pitchFamily="2" charset="0"/>
                  </a:rPr>
                  <a:t> _vg© </a:t>
                </a:r>
                <a:r>
                  <a:rPr lang="en-US" sz="2800" dirty="0" err="1">
                    <a:latin typeface="SutonnyMJ" pitchFamily="2" charset="0"/>
                  </a:rPr>
                  <a:t>e‡j</a:t>
                </a:r>
                <a:r>
                  <a:rPr lang="en-US" sz="2800" dirty="0">
                    <a:latin typeface="SutonnyMJ" pitchFamily="2" charset="0"/>
                  </a:rPr>
                  <a:t>|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1Therm</a:t>
                </a:r>
                <a:endParaRPr lang="en-US" sz="28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433E2A87-32BD-4023-881E-18725F3325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139" y="3443040"/>
                <a:ext cx="8115300" cy="958980"/>
              </a:xfrm>
              <a:prstGeom prst="rect">
                <a:avLst/>
              </a:prstGeom>
              <a:blipFill>
                <a:blip r:embed="rId4" cstate="print"/>
                <a:stretch>
                  <a:fillRect l="-1502" t="-8917" b="-178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="" xmlns:p14="http://schemas.microsoft.com/office/powerpoint/2010/main" val="30569158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199783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</a:pPr>
            <a:r>
              <a:rPr lang="en-US" dirty="0">
                <a:latin typeface="ArhialkhanMJ" pitchFamily="2" charset="0"/>
                <a:ea typeface="Times New Roman" pitchFamily="18" charset="0"/>
                <a:cs typeface="SutonnyMJ" pitchFamily="2" charset="0"/>
              </a:rPr>
              <a:t> </a:t>
            </a:r>
            <a:endParaRPr lang="en-US" sz="2800" dirty="0">
              <a:latin typeface="ArhialkhanMJ" pitchFamily="2" charset="0"/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70E7EED-EC1D-4EE0-9A60-514A6EEF9692}"/>
              </a:ext>
            </a:extLst>
          </p:cNvPr>
          <p:cNvSpPr txBox="1"/>
          <p:nvPr/>
        </p:nvSpPr>
        <p:spPr>
          <a:xfrm>
            <a:off x="1943100" y="278662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SutonnyMJ" pitchFamily="2" charset="0"/>
              </a:rPr>
              <a:t>Gg ‡K Gm </a:t>
            </a:r>
            <a:r>
              <a:rPr lang="en-US" sz="3200" dirty="0" err="1">
                <a:latin typeface="SutonnyMJ" pitchFamily="2" charset="0"/>
              </a:rPr>
              <a:t>c×wZ‡Z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Zv‡ci</a:t>
            </a:r>
            <a:r>
              <a:rPr lang="en-US" sz="3200" dirty="0">
                <a:latin typeface="SutonnyMJ" pitchFamily="2" charset="0"/>
              </a:rPr>
              <a:t> GKK </a:t>
            </a:r>
            <a:r>
              <a:rPr lang="en-US" sz="3200" dirty="0" err="1">
                <a:latin typeface="SutonnyMJ" pitchFamily="2" charset="0"/>
              </a:rPr>
              <a:t>Ryj</a:t>
            </a:r>
            <a:r>
              <a:rPr lang="en-US" sz="3200" dirty="0">
                <a:latin typeface="SutonnyMJ" pitchFamily="2" charset="0"/>
              </a:rPr>
              <a:t>|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308A019-0E60-4969-A6A1-A9C35B5FFED5}"/>
              </a:ext>
            </a:extLst>
          </p:cNvPr>
          <p:cNvSpPr txBox="1"/>
          <p:nvPr/>
        </p:nvSpPr>
        <p:spPr>
          <a:xfrm>
            <a:off x="567647" y="4812312"/>
            <a:ext cx="7924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SutonnyMJ" pitchFamily="2" charset="0"/>
              </a:rPr>
              <a:t>‡h </a:t>
            </a:r>
            <a:r>
              <a:rPr lang="en-US" sz="2800" dirty="0" err="1">
                <a:latin typeface="SutonnyMJ" pitchFamily="2" charset="0"/>
              </a:rPr>
              <a:t>ZvcgvÎvq</a:t>
            </a:r>
            <a:r>
              <a:rPr lang="en-US" sz="2800" dirty="0">
                <a:latin typeface="SutonnyMJ" pitchFamily="2" charset="0"/>
              </a:rPr>
              <a:t> †h †</a:t>
            </a:r>
            <a:r>
              <a:rPr lang="en-US" sz="2800" dirty="0" err="1">
                <a:latin typeface="SutonnyMJ" pitchFamily="2" charset="0"/>
              </a:rPr>
              <a:t>Kv‡bv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M¨v‡mi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AvqZb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ZvwË¦Kfv‡e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k~b</a:t>
            </a:r>
            <a:r>
              <a:rPr lang="en-US" sz="2800" dirty="0">
                <a:latin typeface="SutonnyMJ" pitchFamily="2" charset="0"/>
              </a:rPr>
              <a:t>¨ </a:t>
            </a:r>
            <a:r>
              <a:rPr lang="en-US" sz="2800" dirty="0" err="1">
                <a:latin typeface="SutonnyMJ" pitchFamily="2" charset="0"/>
              </a:rPr>
              <a:t>n‡q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hvq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e‡j</a:t>
            </a:r>
            <a:r>
              <a:rPr lang="en-US" sz="2800" dirty="0">
                <a:latin typeface="SutonnyMJ" pitchFamily="2" charset="0"/>
              </a:rPr>
              <a:t> G‡K cig </a:t>
            </a:r>
            <a:r>
              <a:rPr lang="en-US" sz="2800" dirty="0" err="1">
                <a:latin typeface="SutonnyMJ" pitchFamily="2" charset="0"/>
              </a:rPr>
              <a:t>k~b</a:t>
            </a:r>
            <a:r>
              <a:rPr lang="en-US" sz="2800" dirty="0">
                <a:latin typeface="SutonnyMJ" pitchFamily="2" charset="0"/>
              </a:rPr>
              <a:t>¨ </a:t>
            </a:r>
            <a:r>
              <a:rPr lang="en-US" sz="2800" dirty="0" err="1">
                <a:latin typeface="SutonnyMJ" pitchFamily="2" charset="0"/>
              </a:rPr>
              <a:t>ZvcgvÎv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e‡j</a:t>
            </a:r>
            <a:r>
              <a:rPr lang="en-US" sz="2800" dirty="0">
                <a:latin typeface="SutonnyMJ" pitchFamily="2" charset="0"/>
              </a:rPr>
              <a:t>|</a:t>
            </a: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679ED83-BA7B-4F3C-A69A-A204C707024B}"/>
                  </a:ext>
                </a:extLst>
              </p:cNvPr>
              <p:cNvSpPr txBox="1"/>
              <p:nvPr/>
            </p:nvSpPr>
            <p:spPr>
              <a:xfrm>
                <a:off x="609600" y="2270732"/>
                <a:ext cx="7924800" cy="11342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latin typeface="SutonnyMJ" pitchFamily="2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4200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𝑘𝑔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 err="1">
                    <a:latin typeface="SutonnyMJ" pitchFamily="2" charset="0"/>
                  </a:rPr>
                  <a:t>cvwbi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ZvcgvÎv</a:t>
                </a:r>
                <a:r>
                  <a:rPr lang="en-US" sz="2800" dirty="0">
                    <a:latin typeface="SutonnyMJ" pitchFamily="2" charset="0"/>
                  </a:rPr>
                  <a:t> 1 ‡</a:t>
                </a:r>
                <a:r>
                  <a:rPr lang="en-US" sz="2800" dirty="0" err="1">
                    <a:latin typeface="SutonnyMJ" pitchFamily="2" charset="0"/>
                  </a:rPr>
                  <a:t>Kjwfb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e„w</a:t>
                </a:r>
                <a:r>
                  <a:rPr lang="en-US" sz="2800" dirty="0">
                    <a:latin typeface="SutonnyMJ" pitchFamily="2" charset="0"/>
                  </a:rPr>
                  <a:t>× </a:t>
                </a:r>
                <a:r>
                  <a:rPr lang="en-US" sz="2800" dirty="0" err="1">
                    <a:latin typeface="SutonnyMJ" pitchFamily="2" charset="0"/>
                  </a:rPr>
                  <a:t>Ki‡Z</a:t>
                </a:r>
                <a:r>
                  <a:rPr lang="en-US" sz="2800" dirty="0">
                    <a:latin typeface="SutonnyMJ" pitchFamily="2" charset="0"/>
                  </a:rPr>
                  <a:t> †h </a:t>
                </a:r>
                <a:r>
                  <a:rPr lang="en-US" sz="2800" dirty="0" err="1">
                    <a:latin typeface="SutonnyMJ" pitchFamily="2" charset="0"/>
                  </a:rPr>
                  <a:t>cwigvY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Zv‡ci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cÖ‡qvRb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Zv‡K</a:t>
                </a:r>
                <a:r>
                  <a:rPr lang="en-US" sz="2800" dirty="0">
                    <a:latin typeface="SutonnyMJ" pitchFamily="2" charset="0"/>
                  </a:rPr>
                  <a:t> 1 </a:t>
                </a:r>
                <a:r>
                  <a:rPr lang="en-US" sz="2800" dirty="0" err="1">
                    <a:latin typeface="SutonnyMJ" pitchFamily="2" charset="0"/>
                  </a:rPr>
                  <a:t>Ryj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Zvc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e‡j</a:t>
                </a:r>
                <a:r>
                  <a:rPr lang="en-US" sz="2800" dirty="0">
                    <a:latin typeface="SutonnyMJ" pitchFamily="2" charset="0"/>
                  </a:rPr>
                  <a:t>|</a:t>
                </a:r>
                <a:endParaRPr lang="en-US" sz="280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E679ED83-BA7B-4F3C-A69A-A204C70702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2270732"/>
                <a:ext cx="7924800" cy="1134285"/>
              </a:xfrm>
              <a:prstGeom prst="rect">
                <a:avLst/>
              </a:prstGeom>
              <a:blipFill>
                <a:blip r:embed="rId2" cstate="print"/>
                <a:stretch>
                  <a:fillRect l="-1538" b="-133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>
            <a:extLst>
              <a:ext uri="{FF2B5EF4-FFF2-40B4-BE49-F238E27FC236}">
                <a16:creationId xmlns="" xmlns:a16="http://schemas.microsoft.com/office/drawing/2014/main" id="{ED446E43-1884-4D61-A035-1F84A6ECA952}"/>
              </a:ext>
            </a:extLst>
          </p:cNvPr>
          <p:cNvSpPr/>
          <p:nvPr/>
        </p:nvSpPr>
        <p:spPr>
          <a:xfrm>
            <a:off x="3505200" y="1370787"/>
            <a:ext cx="1524000" cy="5453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latin typeface="SutonnyMJ" pitchFamily="2" charset="0"/>
              </a:rPr>
              <a:t>1 </a:t>
            </a:r>
            <a:r>
              <a:rPr lang="en-US" sz="2800" dirty="0" err="1">
                <a:latin typeface="SutonnyMJ" pitchFamily="2" charset="0"/>
              </a:rPr>
              <a:t>Ryj</a:t>
            </a:r>
            <a:endParaRPr lang="en-US" sz="3600" dirty="0">
              <a:latin typeface="SutonnyMJ" pitchFamily="2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33E6577F-C1E4-4D93-8EB1-7DA5483E87E6}"/>
              </a:ext>
            </a:extLst>
          </p:cNvPr>
          <p:cNvSpPr/>
          <p:nvPr/>
        </p:nvSpPr>
        <p:spPr>
          <a:xfrm>
            <a:off x="2743200" y="4038600"/>
            <a:ext cx="3352800" cy="5649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SutonnyMJ" pitchFamily="2" charset="0"/>
              </a:rPr>
              <a:t>cig </a:t>
            </a:r>
            <a:r>
              <a:rPr lang="en-US" sz="2800" dirty="0" err="1">
                <a:latin typeface="SutonnyMJ" pitchFamily="2" charset="0"/>
              </a:rPr>
              <a:t>k~b</a:t>
            </a:r>
            <a:r>
              <a:rPr lang="en-US" sz="2800" dirty="0">
                <a:latin typeface="SutonnyMJ" pitchFamily="2" charset="0"/>
              </a:rPr>
              <a:t>¨ </a:t>
            </a:r>
            <a:r>
              <a:rPr lang="en-US" sz="2800" dirty="0" err="1">
                <a:latin typeface="SutonnyMJ" pitchFamily="2" charset="0"/>
              </a:rPr>
              <a:t>ZvcgvÎv</a:t>
            </a:r>
            <a:endParaRPr lang="en-US" sz="2800" dirty="0">
              <a:latin typeface="SutonnyMJ" pitchFamily="2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AD16DDA-FB48-42F0-A6DA-B7FFA28D8D88}"/>
              </a:ext>
            </a:extLst>
          </p:cNvPr>
          <p:cNvSpPr txBox="1"/>
          <p:nvPr/>
        </p:nvSpPr>
        <p:spPr>
          <a:xfrm>
            <a:off x="491446" y="1524000"/>
            <a:ext cx="347095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SutonnyMJ" pitchFamily="2" charset="0"/>
              </a:rPr>
              <a:t>¯^</a:t>
            </a:r>
            <a:r>
              <a:rPr lang="en-US" sz="2800" dirty="0" err="1">
                <a:latin typeface="SutonnyMJ" pitchFamily="2" charset="0"/>
              </a:rPr>
              <a:t>vfvweK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Pv‡c</a:t>
            </a:r>
            <a:r>
              <a:rPr lang="en-US" sz="2800" dirty="0">
                <a:latin typeface="SutonnyMJ" pitchFamily="2" charset="0"/>
              </a:rPr>
              <a:t> †h </a:t>
            </a:r>
            <a:r>
              <a:rPr lang="en-US" sz="2800" dirty="0" err="1">
                <a:latin typeface="SutonnyMJ" pitchFamily="2" charset="0"/>
              </a:rPr>
              <a:t>ZvcgvÎvq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eid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Mj‡Z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ïiæ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K‡i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Zv‡K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eid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we›`y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ev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wbb</a:t>
            </a:r>
            <a:r>
              <a:rPr lang="en-US" sz="2800" dirty="0">
                <a:latin typeface="SutonnyMJ" pitchFamily="2" charset="0"/>
              </a:rPr>
              <a:t>¥ w¯’iv¼ </a:t>
            </a:r>
            <a:r>
              <a:rPr lang="en-US" sz="2800" dirty="0" err="1">
                <a:latin typeface="SutonnyMJ" pitchFamily="2" charset="0"/>
              </a:rPr>
              <a:t>ev</a:t>
            </a:r>
            <a:r>
              <a:rPr lang="en-US" sz="2800" dirty="0">
                <a:latin typeface="SutonnyMJ" pitchFamily="2" charset="0"/>
              </a:rPr>
              <a:t> Mjbv¼ </a:t>
            </a:r>
            <a:r>
              <a:rPr lang="en-US" sz="2800" dirty="0" err="1">
                <a:latin typeface="SutonnyMJ" pitchFamily="2" charset="0"/>
              </a:rPr>
              <a:t>e‡j</a:t>
            </a:r>
            <a:r>
              <a:rPr lang="en-US" sz="2800" dirty="0">
                <a:latin typeface="SutonnyMJ" pitchFamily="2" charset="0"/>
              </a:rPr>
              <a:t>|</a:t>
            </a:r>
          </a:p>
        </p:txBody>
      </p:sp>
      <p:pic>
        <p:nvPicPr>
          <p:cNvPr id="4" name="Picture 3" descr="A bowl of food on a plate&#10;&#10;Description automatically generated">
            <a:extLst>
              <a:ext uri="{FF2B5EF4-FFF2-40B4-BE49-F238E27FC236}">
                <a16:creationId xmlns="" xmlns:a16="http://schemas.microsoft.com/office/drawing/2014/main" id="{9B66F474-E504-45F5-936E-840E26F67C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876800" y="1308319"/>
            <a:ext cx="3048000" cy="1815881"/>
          </a:xfrm>
          <a:prstGeom prst="rect">
            <a:avLst/>
          </a:prstGeom>
        </p:spPr>
      </p:pic>
      <p:pic>
        <p:nvPicPr>
          <p:cNvPr id="5" name="Picture 4" descr="A picture containing sitting, table, standing, small&#10;&#10;Description automatically generated">
            <a:extLst>
              <a:ext uri="{FF2B5EF4-FFF2-40B4-BE49-F238E27FC236}">
                <a16:creationId xmlns="" xmlns:a16="http://schemas.microsoft.com/office/drawing/2014/main" id="{9677DD80-69A5-4B9B-97B7-D7CF6191F0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008654" y="4684691"/>
            <a:ext cx="3048000" cy="175862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="" xmlns:a16="http://schemas.microsoft.com/office/drawing/2014/main" id="{120C5F5C-E3B1-4915-AD7A-4D709F8C1FA7}"/>
              </a:ext>
            </a:extLst>
          </p:cNvPr>
          <p:cNvSpPr/>
          <p:nvPr/>
        </p:nvSpPr>
        <p:spPr>
          <a:xfrm>
            <a:off x="2839948" y="527674"/>
            <a:ext cx="2590800" cy="5644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SutonnyMJ" pitchFamily="2" charset="0"/>
              </a:rPr>
              <a:t>Mjbv¼</a:t>
            </a:r>
            <a:endParaRPr lang="en-US" sz="3200" dirty="0"/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C48AA283-9404-4F75-A42B-D66F0DD0455D}"/>
              </a:ext>
            </a:extLst>
          </p:cNvPr>
          <p:cNvSpPr/>
          <p:nvPr/>
        </p:nvSpPr>
        <p:spPr>
          <a:xfrm>
            <a:off x="3276600" y="3733800"/>
            <a:ext cx="2590800" cy="5480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SutonnyMJ" pitchFamily="2" charset="0"/>
              </a:rPr>
              <a:t>ùzUbv¼</a:t>
            </a:r>
            <a:endParaRPr lang="en-US" sz="3200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0AEEDB8-F54B-4F1E-9331-E23A23F5A61B}"/>
              </a:ext>
            </a:extLst>
          </p:cNvPr>
          <p:cNvSpPr txBox="1"/>
          <p:nvPr/>
        </p:nvSpPr>
        <p:spPr>
          <a:xfrm>
            <a:off x="491446" y="4609897"/>
            <a:ext cx="364390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SutonnyMJ" pitchFamily="2" charset="0"/>
              </a:rPr>
              <a:t>¯^</a:t>
            </a:r>
            <a:r>
              <a:rPr lang="en-US" sz="2800" dirty="0" err="1">
                <a:latin typeface="SutonnyMJ" pitchFamily="2" charset="0"/>
              </a:rPr>
              <a:t>vfvweK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Pv‡c</a:t>
            </a:r>
            <a:r>
              <a:rPr lang="en-US" sz="2800" dirty="0">
                <a:latin typeface="SutonnyMJ" pitchFamily="2" charset="0"/>
              </a:rPr>
              <a:t> †h </a:t>
            </a:r>
            <a:r>
              <a:rPr lang="en-US" sz="2800" dirty="0" err="1">
                <a:latin typeface="SutonnyMJ" pitchFamily="2" charset="0"/>
              </a:rPr>
              <a:t>ZvcgvÎvq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weï</a:t>
            </a:r>
            <a:r>
              <a:rPr lang="en-US" sz="2800" dirty="0">
                <a:latin typeface="SutonnyMJ" pitchFamily="2" charset="0"/>
              </a:rPr>
              <a:t>× </a:t>
            </a:r>
            <a:r>
              <a:rPr lang="en-US" sz="2800" dirty="0" err="1">
                <a:latin typeface="SutonnyMJ" pitchFamily="2" charset="0"/>
              </a:rPr>
              <a:t>cvwb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dzU‡Z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ïiæ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K‡i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Zv‡K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w÷g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we›`y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ev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EaŸ</a:t>
            </a:r>
            <a:r>
              <a:rPr lang="en-US" sz="2800" dirty="0">
                <a:latin typeface="SutonnyMJ" pitchFamily="2" charset="0"/>
              </a:rPr>
              <a:t>© w¯’iv¼ </a:t>
            </a:r>
            <a:r>
              <a:rPr lang="en-US" sz="2800" dirty="0" err="1">
                <a:latin typeface="SutonnyMJ" pitchFamily="2" charset="0"/>
              </a:rPr>
              <a:t>ev</a:t>
            </a:r>
            <a:r>
              <a:rPr lang="en-US" sz="2800" dirty="0">
                <a:latin typeface="SutonnyMJ" pitchFamily="2" charset="0"/>
              </a:rPr>
              <a:t> ùzUbv¼ </a:t>
            </a:r>
            <a:r>
              <a:rPr lang="en-US" sz="2800" dirty="0" err="1">
                <a:latin typeface="SutonnyMJ" pitchFamily="2" charset="0"/>
              </a:rPr>
              <a:t>e‡j</a:t>
            </a:r>
            <a:r>
              <a:rPr lang="en-US" sz="2800" dirty="0">
                <a:latin typeface="SutonnyMJ" pitchFamily="2" charset="0"/>
              </a:rPr>
              <a:t>|</a:t>
            </a:r>
          </a:p>
        </p:txBody>
      </p:sp>
    </p:spTree>
    <p:extLst>
      <p:ext uri="{BB962C8B-B14F-4D97-AF65-F5344CB8AC3E}">
        <p14:creationId xmlns="" xmlns:p14="http://schemas.microsoft.com/office/powerpoint/2010/main" val="29078915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=""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D664934-2AC6-4EA9-9242-3532C7957E69}"/>
                  </a:ext>
                </a:extLst>
              </p:cNvPr>
              <p:cNvSpPr txBox="1"/>
              <p:nvPr/>
            </p:nvSpPr>
            <p:spPr>
              <a:xfrm>
                <a:off x="419100" y="1579443"/>
                <a:ext cx="8305800" cy="20928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latin typeface="SutonnyMJ" pitchFamily="2" charset="0"/>
                  </a:rPr>
                  <a:t>1742 </a:t>
                </a:r>
                <a:r>
                  <a:rPr lang="en-US" sz="2800" dirty="0" err="1">
                    <a:latin typeface="SutonnyMJ" pitchFamily="2" charset="0"/>
                  </a:rPr>
                  <a:t>wL</a:t>
                </a:r>
                <a:r>
                  <a:rPr lang="en-US" sz="2800" dirty="0">
                    <a:latin typeface="SutonnyMJ" pitchFamily="2" charset="0"/>
                  </a:rPr>
                  <a:t>ª: </a:t>
                </a:r>
                <a:r>
                  <a:rPr lang="en-US" sz="2800" dirty="0" err="1">
                    <a:latin typeface="SutonnyMJ" pitchFamily="2" charset="0"/>
                  </a:rPr>
                  <a:t>myB‡W‡bi</a:t>
                </a:r>
                <a:r>
                  <a:rPr lang="en-US" sz="2800" dirty="0">
                    <a:latin typeface="SutonnyMJ" pitchFamily="2" charset="0"/>
                  </a:rPr>
                  <a:t> †</a:t>
                </a:r>
                <a:r>
                  <a:rPr lang="en-US" sz="2800" dirty="0" err="1">
                    <a:latin typeface="SutonnyMJ" pitchFamily="2" charset="0"/>
                  </a:rPr>
                  <a:t>R¨vwZwe</a:t>
                </a:r>
                <a:r>
                  <a:rPr lang="en-US" sz="2800" dirty="0">
                    <a:latin typeface="SutonnyMJ" pitchFamily="2" charset="0"/>
                  </a:rPr>
                  <a:t>©` </a:t>
                </a:r>
                <a:r>
                  <a:rPr lang="en-US" sz="2800" dirty="0" err="1">
                    <a:latin typeface="SutonnyMJ" pitchFamily="2" charset="0"/>
                  </a:rPr>
                  <a:t>A¨vbWvm</a:t>
                </a:r>
                <a:r>
                  <a:rPr lang="en-US" sz="2800" dirty="0">
                    <a:latin typeface="SutonnyMJ" pitchFamily="2" charset="0"/>
                  </a:rPr>
                  <a:t>© †</a:t>
                </a:r>
                <a:r>
                  <a:rPr lang="en-US" sz="2800" dirty="0" err="1">
                    <a:latin typeface="SutonnyMJ" pitchFamily="2" charset="0"/>
                  </a:rPr>
                  <a:t>mjwmqvm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ZvcgvÎvi</a:t>
                </a:r>
                <a:r>
                  <a:rPr lang="en-US" sz="2800" dirty="0">
                    <a:latin typeface="SutonnyMJ" pitchFamily="2" charset="0"/>
                  </a:rPr>
                  <a:t> †¯‹j </a:t>
                </a:r>
                <a:r>
                  <a:rPr lang="en-US" sz="2800" dirty="0" err="1">
                    <a:latin typeface="SutonnyMJ" pitchFamily="2" charset="0"/>
                  </a:rPr>
                  <a:t>Avwe</a:t>
                </a:r>
                <a:r>
                  <a:rPr lang="en-US" sz="2800" dirty="0">
                    <a:latin typeface="SutonnyMJ" pitchFamily="2" charset="0"/>
                  </a:rPr>
                  <a:t>®‹vi </a:t>
                </a:r>
                <a:r>
                  <a:rPr lang="en-US" sz="2800" dirty="0" err="1">
                    <a:latin typeface="SutonnyMJ" pitchFamily="2" charset="0"/>
                  </a:rPr>
                  <a:t>K‡i</a:t>
                </a:r>
                <a:r>
                  <a:rPr lang="en-US" sz="2800" dirty="0">
                    <a:latin typeface="SutonnyMJ" pitchFamily="2" charset="0"/>
                  </a:rPr>
                  <a:t>| GB †¯‹‡j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wbb</a:t>
                </a:r>
                <a:r>
                  <a:rPr lang="en-US" sz="2800" dirty="0">
                    <a:latin typeface="SutonnyMJ" pitchFamily="2" charset="0"/>
                  </a:rPr>
                  <a:t>¥ w¯’iv¼ </a:t>
                </a:r>
                <a:r>
                  <a:rPr lang="en-US" sz="2800" dirty="0" err="1">
                    <a:latin typeface="SutonnyMJ" pitchFamily="2" charset="0"/>
                  </a:rPr>
                  <a:t>Ges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EaŸ</a:t>
                </a:r>
                <a:r>
                  <a:rPr lang="en-US" sz="2800" dirty="0">
                    <a:latin typeface="SutonnyMJ" pitchFamily="2" charset="0"/>
                  </a:rPr>
                  <a:t>© w¯’iv¼ </a:t>
                </a:r>
                <a:r>
                  <a:rPr lang="en-US" sz="2800" dirty="0" err="1">
                    <a:latin typeface="SutonnyMJ" pitchFamily="2" charset="0"/>
                  </a:rPr>
                  <a:t>aiv</a:t>
                </a:r>
                <a:r>
                  <a:rPr lang="en-US" sz="2800" dirty="0">
                    <a:latin typeface="SutonnyMJ" pitchFamily="2" charset="0"/>
                  </a:rPr>
                  <a:t> nq </a:t>
                </a:r>
                <a:r>
                  <a:rPr lang="en-US" sz="2800" dirty="0" err="1">
                    <a:latin typeface="SutonnyMJ" pitchFamily="2" charset="0"/>
                  </a:rPr>
                  <a:t>Ges</a:t>
                </a:r>
                <a:r>
                  <a:rPr lang="en-US" sz="2800" dirty="0">
                    <a:latin typeface="SutonnyMJ" pitchFamily="2" charset="0"/>
                  </a:rPr>
                  <a:t> Gi </a:t>
                </a:r>
                <a:r>
                  <a:rPr lang="en-US" sz="2800" dirty="0" err="1">
                    <a:latin typeface="SutonnyMJ" pitchFamily="2" charset="0"/>
                  </a:rPr>
                  <a:t>ga¨eZx</a:t>
                </a:r>
                <a:r>
                  <a:rPr lang="en-US" sz="2800" dirty="0">
                    <a:latin typeface="SutonnyMJ" pitchFamily="2" charset="0"/>
                  </a:rPr>
                  <a:t>© `~</a:t>
                </a:r>
                <a:r>
                  <a:rPr lang="en-US" sz="2800" dirty="0" err="1">
                    <a:latin typeface="SutonnyMJ" pitchFamily="2" charset="0"/>
                  </a:rPr>
                  <a:t>iZ</a:t>
                </a:r>
                <a:r>
                  <a:rPr lang="en-US" sz="2800" dirty="0">
                    <a:latin typeface="SutonnyMJ" pitchFamily="2" charset="0"/>
                  </a:rPr>
                  <a:t>¡‡K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100 </a:t>
                </a:r>
                <a:r>
                  <a:rPr lang="en-US" sz="2800" dirty="0" err="1">
                    <a:latin typeface="SutonnyMJ" pitchFamily="2" charset="0"/>
                  </a:rPr>
                  <a:t>Øviv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fvM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Kiv</a:t>
                </a:r>
                <a:r>
                  <a:rPr lang="en-US" sz="2800" dirty="0">
                    <a:latin typeface="SutonnyMJ" pitchFamily="2" charset="0"/>
                  </a:rPr>
                  <a:t> nq| </a:t>
                </a:r>
                <a:r>
                  <a:rPr lang="en-US" sz="2800" dirty="0" err="1">
                    <a:latin typeface="SutonnyMJ" pitchFamily="2" charset="0"/>
                  </a:rPr>
                  <a:t>cÖ‡Z¨K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fvM‡K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℃</m:t>
                    </m:r>
                  </m:oMath>
                </a14:m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ejv</a:t>
                </a:r>
                <a:r>
                  <a:rPr lang="en-US" sz="2800" dirty="0">
                    <a:latin typeface="SutonnyMJ" pitchFamily="2" charset="0"/>
                  </a:rPr>
                  <a:t> nq| </a:t>
                </a:r>
                <a:r>
                  <a:rPr lang="en-US" sz="2800" dirty="0" err="1">
                    <a:latin typeface="SutonnyMJ" pitchFamily="2" charset="0"/>
                  </a:rPr>
                  <a:t>GUv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CGS </a:t>
                </a:r>
                <a:r>
                  <a:rPr lang="en-US" sz="2800" dirty="0" err="1">
                    <a:latin typeface="SutonnyMJ" pitchFamily="2" charset="0"/>
                  </a:rPr>
                  <a:t>c×wZ‡Z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e¨envi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Kiv</a:t>
                </a:r>
                <a:r>
                  <a:rPr lang="en-US" sz="2800" dirty="0">
                    <a:latin typeface="SutonnyMJ" pitchFamily="2" charset="0"/>
                  </a:rPr>
                  <a:t> nq|</a:t>
                </a:r>
              </a:p>
              <a:p>
                <a:endParaRPr lang="en-US" sz="1600" dirty="0">
                  <a:latin typeface="SutonnyMJ" pitchFamily="2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BD664934-2AC6-4EA9-9242-3532C7957E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" y="1579443"/>
                <a:ext cx="8305800" cy="2092881"/>
              </a:xfrm>
              <a:prstGeom prst="rect">
                <a:avLst/>
              </a:prstGeom>
              <a:blipFill>
                <a:blip r:embed="rId2" cstate="print"/>
                <a:stretch>
                  <a:fillRect l="-1542" t="-2915" r="-7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 picture containing text, device, scale&#10;&#10;Description automatically generated">
            <a:extLst>
              <a:ext uri="{FF2B5EF4-FFF2-40B4-BE49-F238E27FC236}">
                <a16:creationId xmlns="" xmlns:a16="http://schemas.microsoft.com/office/drawing/2014/main" id="{79F6EF54-1EDA-4148-AAC6-11F64AF415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351064" y="3810000"/>
            <a:ext cx="4335736" cy="2569564"/>
          </a:xfrm>
          <a:prstGeom prst="rect">
            <a:avLst/>
          </a:prstGeom>
        </p:spPr>
      </p:pic>
      <p:pic>
        <p:nvPicPr>
          <p:cNvPr id="5" name="Picture 4" descr="A close-up of a syringe&#10;&#10;Description automatically generated">
            <a:extLst>
              <a:ext uri="{FF2B5EF4-FFF2-40B4-BE49-F238E27FC236}">
                <a16:creationId xmlns="" xmlns:a16="http://schemas.microsoft.com/office/drawing/2014/main" id="{C201C8B5-705C-446B-BB02-036A3059F5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295400" y="4267200"/>
            <a:ext cx="2339975" cy="14478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="" xmlns:a16="http://schemas.microsoft.com/office/drawing/2014/main" id="{D8ED1165-5816-4930-86CB-BA73F2AD8FCF}"/>
              </a:ext>
            </a:extLst>
          </p:cNvPr>
          <p:cNvSpPr/>
          <p:nvPr/>
        </p:nvSpPr>
        <p:spPr>
          <a:xfrm>
            <a:off x="2979464" y="873264"/>
            <a:ext cx="2743200" cy="5258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SutonnyMJ" pitchFamily="2" charset="0"/>
              </a:rPr>
              <a:t>‡mjwmqvm †¯‹j</a:t>
            </a:r>
            <a:endParaRPr lang="en-US" sz="2800"/>
          </a:p>
        </p:txBody>
      </p:sp>
    </p:spTree>
    <p:extLst>
      <p:ext uri="{BB962C8B-B14F-4D97-AF65-F5344CB8AC3E}">
        <p14:creationId xmlns="" xmlns:p14="http://schemas.microsoft.com/office/powerpoint/2010/main" val="41827439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=""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55A5030-B5F9-4600-8AC4-6A523D4B0E71}"/>
                  </a:ext>
                </a:extLst>
              </p:cNvPr>
              <p:cNvSpPr txBox="1"/>
              <p:nvPr/>
            </p:nvSpPr>
            <p:spPr>
              <a:xfrm>
                <a:off x="495300" y="1560869"/>
                <a:ext cx="8153400" cy="18158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latin typeface="SutonnyMJ" pitchFamily="2" charset="0"/>
                  </a:rPr>
                  <a:t>1720 </a:t>
                </a:r>
                <a:r>
                  <a:rPr lang="en-US" sz="2800" dirty="0" err="1">
                    <a:latin typeface="SutonnyMJ" pitchFamily="2" charset="0"/>
                  </a:rPr>
                  <a:t>mv‡j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Rvgv©b</a:t>
                </a:r>
                <a:r>
                  <a:rPr lang="en-US" sz="2800" dirty="0">
                    <a:latin typeface="SutonnyMJ" pitchFamily="2" charset="0"/>
                  </a:rPr>
                  <a:t> `</a:t>
                </a:r>
                <a:r>
                  <a:rPr lang="en-US" sz="2800" dirty="0" err="1">
                    <a:latin typeface="SutonnyMJ" pitchFamily="2" charset="0"/>
                  </a:rPr>
                  <a:t>vk©wbK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wRwW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dv‡ibnvBW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ZvcgvÎvi</a:t>
                </a:r>
                <a:r>
                  <a:rPr lang="en-US" sz="2800" dirty="0">
                    <a:latin typeface="SutonnyMJ" pitchFamily="2" charset="0"/>
                  </a:rPr>
                  <a:t> †¯‹j </a:t>
                </a:r>
                <a:r>
                  <a:rPr lang="en-US" sz="2800" dirty="0" err="1">
                    <a:latin typeface="SutonnyMJ" pitchFamily="2" charset="0"/>
                  </a:rPr>
                  <a:t>Avwe</a:t>
                </a:r>
                <a:r>
                  <a:rPr lang="en-US" sz="2800" dirty="0">
                    <a:latin typeface="SutonnyMJ" pitchFamily="2" charset="0"/>
                  </a:rPr>
                  <a:t>®‹vi </a:t>
                </a:r>
                <a:r>
                  <a:rPr lang="en-US" sz="2800" dirty="0" err="1">
                    <a:latin typeface="SutonnyMJ" pitchFamily="2" charset="0"/>
                  </a:rPr>
                  <a:t>K‡i</a:t>
                </a:r>
                <a:r>
                  <a:rPr lang="en-US" sz="2800" dirty="0">
                    <a:latin typeface="SutonnyMJ" pitchFamily="2" charset="0"/>
                  </a:rPr>
                  <a:t>| GB †¯‹‡j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32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wbb</a:t>
                </a:r>
                <a:r>
                  <a:rPr lang="en-US" sz="2800" dirty="0">
                    <a:latin typeface="SutonnyMJ" pitchFamily="2" charset="0"/>
                  </a:rPr>
                  <a:t>¥ w¯’iv¼ </a:t>
                </a:r>
                <a:r>
                  <a:rPr lang="en-US" sz="2800" dirty="0" err="1">
                    <a:latin typeface="SutonnyMJ" pitchFamily="2" charset="0"/>
                  </a:rPr>
                  <a:t>Ges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212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EaŸ</a:t>
                </a:r>
                <a:r>
                  <a:rPr lang="en-US" sz="2800" dirty="0">
                    <a:latin typeface="SutonnyMJ" pitchFamily="2" charset="0"/>
                  </a:rPr>
                  <a:t>© w¯’iv¼ </a:t>
                </a:r>
                <a:r>
                  <a:rPr lang="en-US" sz="2800" dirty="0" err="1">
                    <a:latin typeface="SutonnyMJ" pitchFamily="2" charset="0"/>
                  </a:rPr>
                  <a:t>aiv</a:t>
                </a:r>
                <a:r>
                  <a:rPr lang="en-US" sz="2800" dirty="0">
                    <a:latin typeface="SutonnyMJ" pitchFamily="2" charset="0"/>
                  </a:rPr>
                  <a:t> nq </a:t>
                </a:r>
                <a:r>
                  <a:rPr lang="en-US" sz="2800" dirty="0" err="1">
                    <a:latin typeface="SutonnyMJ" pitchFamily="2" charset="0"/>
                  </a:rPr>
                  <a:t>Ges</a:t>
                </a:r>
                <a:r>
                  <a:rPr lang="en-US" sz="2800" dirty="0">
                    <a:latin typeface="SutonnyMJ" pitchFamily="2" charset="0"/>
                  </a:rPr>
                  <a:t> Gi </a:t>
                </a:r>
                <a:r>
                  <a:rPr lang="en-US" sz="2800" dirty="0" err="1">
                    <a:latin typeface="SutonnyMJ" pitchFamily="2" charset="0"/>
                  </a:rPr>
                  <a:t>ga¨eZx</a:t>
                </a:r>
                <a:r>
                  <a:rPr lang="en-US" sz="2800" dirty="0">
                    <a:latin typeface="SutonnyMJ" pitchFamily="2" charset="0"/>
                  </a:rPr>
                  <a:t>© `~</a:t>
                </a:r>
                <a:r>
                  <a:rPr lang="en-US" sz="2800" dirty="0" err="1">
                    <a:latin typeface="SutonnyMJ" pitchFamily="2" charset="0"/>
                  </a:rPr>
                  <a:t>iZ</a:t>
                </a:r>
                <a:r>
                  <a:rPr lang="en-US" sz="2800" dirty="0">
                    <a:latin typeface="SutonnyMJ" pitchFamily="2" charset="0"/>
                  </a:rPr>
                  <a:t>¡‡K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180 </a:t>
                </a:r>
                <a:r>
                  <a:rPr lang="en-US" sz="2800" dirty="0" err="1">
                    <a:latin typeface="SutonnyMJ" pitchFamily="2" charset="0"/>
                  </a:rPr>
                  <a:t>Øviv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fvM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Kiv</a:t>
                </a:r>
                <a:r>
                  <a:rPr lang="en-US" sz="2800" dirty="0">
                    <a:latin typeface="SutonnyMJ" pitchFamily="2" charset="0"/>
                  </a:rPr>
                  <a:t> nq| </a:t>
                </a:r>
                <a:r>
                  <a:rPr lang="en-US" sz="2800" dirty="0" err="1">
                    <a:latin typeface="SutonnyMJ" pitchFamily="2" charset="0"/>
                  </a:rPr>
                  <a:t>cÖ‡Z¨K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fvM‡K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℉</m:t>
                    </m:r>
                  </m:oMath>
                </a14:m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ejv</a:t>
                </a:r>
                <a:r>
                  <a:rPr lang="en-US" sz="2800" dirty="0">
                    <a:latin typeface="SutonnyMJ" pitchFamily="2" charset="0"/>
                  </a:rPr>
                  <a:t> nq | </a:t>
                </a:r>
                <a:r>
                  <a:rPr lang="en-US" sz="2800" dirty="0" err="1">
                    <a:latin typeface="SutonnyMJ" pitchFamily="2" charset="0"/>
                  </a:rPr>
                  <a:t>GUv</a:t>
                </a:r>
                <a:r>
                  <a:rPr lang="en-US" sz="2800" dirty="0">
                    <a:latin typeface="SutonnyMJ" pitchFamily="2" charset="0"/>
                  </a:rPr>
                  <a:t> 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F.P.S </a:t>
                </a:r>
                <a:r>
                  <a:rPr lang="en-US" sz="2800" dirty="0" err="1">
                    <a:latin typeface="SutonnyMJ" pitchFamily="2" charset="0"/>
                  </a:rPr>
                  <a:t>c×wZ‡Z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e¨envi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Kiv</a:t>
                </a:r>
                <a:r>
                  <a:rPr lang="en-US" sz="2800" dirty="0">
                    <a:latin typeface="SutonnyMJ" pitchFamily="2" charset="0"/>
                  </a:rPr>
                  <a:t> nq|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155A5030-B5F9-4600-8AC4-6A523D4B0E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" y="1560869"/>
                <a:ext cx="8153400" cy="1815882"/>
              </a:xfrm>
              <a:prstGeom prst="rect">
                <a:avLst/>
              </a:prstGeom>
              <a:blipFill>
                <a:blip r:embed="rId2" cstate="print"/>
                <a:stretch>
                  <a:fillRect l="-1495" t="-3356" b="-8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="" xmlns:a16="http://schemas.microsoft.com/office/drawing/2014/main" id="{E38B6F9C-E63F-46BB-BF61-82779B654D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057400" y="3955917"/>
            <a:ext cx="5600700" cy="2667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="" xmlns:a16="http://schemas.microsoft.com/office/drawing/2014/main" id="{01EF1598-6461-4654-8EED-EFD97EA2ECDF}"/>
              </a:ext>
            </a:extLst>
          </p:cNvPr>
          <p:cNvSpPr/>
          <p:nvPr/>
        </p:nvSpPr>
        <p:spPr>
          <a:xfrm>
            <a:off x="2667000" y="533400"/>
            <a:ext cx="3581400" cy="6007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SutonnyMJ" pitchFamily="2" charset="0"/>
              </a:rPr>
              <a:t> </a:t>
            </a:r>
            <a:r>
              <a:rPr lang="en-US" sz="3200">
                <a:latin typeface="SutonnyMJ" pitchFamily="2" charset="0"/>
              </a:rPr>
              <a:t>dv‡ibnvBU †¯‹j </a:t>
            </a:r>
            <a:endParaRPr lang="en-US" sz="3200"/>
          </a:p>
        </p:txBody>
      </p:sp>
    </p:spTree>
    <p:extLst>
      <p:ext uri="{BB962C8B-B14F-4D97-AF65-F5344CB8AC3E}">
        <p14:creationId xmlns="" xmlns:p14="http://schemas.microsoft.com/office/powerpoint/2010/main" val="8659782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=""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C6D9368-0FB3-462A-BB05-49881E35CDDD}"/>
                  </a:ext>
                </a:extLst>
              </p:cNvPr>
              <p:cNvSpPr txBox="1"/>
              <p:nvPr/>
            </p:nvSpPr>
            <p:spPr>
              <a:xfrm>
                <a:off x="609600" y="1295400"/>
                <a:ext cx="7924800" cy="1384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latin typeface="SutonnyMJ" pitchFamily="2" charset="0"/>
                  </a:rPr>
                  <a:t>1720 </a:t>
                </a:r>
                <a:r>
                  <a:rPr lang="en-US" sz="2800" dirty="0" err="1">
                    <a:latin typeface="SutonnyMJ" pitchFamily="2" charset="0"/>
                  </a:rPr>
                  <a:t>mv‡j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d«v‡Ýi</a:t>
                </a:r>
                <a:r>
                  <a:rPr lang="en-US" sz="2800" dirty="0">
                    <a:latin typeface="SutonnyMJ" pitchFamily="2" charset="0"/>
                  </a:rPr>
                  <a:t> `</a:t>
                </a:r>
                <a:r>
                  <a:rPr lang="en-US" sz="2800" dirty="0" err="1">
                    <a:latin typeface="SutonnyMJ" pitchFamily="2" charset="0"/>
                  </a:rPr>
                  <a:t>vk©wbK</a:t>
                </a:r>
                <a:r>
                  <a:rPr lang="en-US" sz="2800" dirty="0">
                    <a:latin typeface="SutonnyMJ" pitchFamily="2" charset="0"/>
                  </a:rPr>
                  <a:t>  ‡</a:t>
                </a:r>
                <a:r>
                  <a:rPr lang="en-US" sz="2800" dirty="0" err="1">
                    <a:latin typeface="SutonnyMJ" pitchFamily="2" charset="0"/>
                  </a:rPr>
                  <a:t>ivgvi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ZvcgvÎvi</a:t>
                </a:r>
                <a:r>
                  <a:rPr lang="en-US" sz="2800" dirty="0">
                    <a:latin typeface="SutonnyMJ" pitchFamily="2" charset="0"/>
                  </a:rPr>
                  <a:t> †¯‹j </a:t>
                </a:r>
                <a:r>
                  <a:rPr lang="en-US" sz="2800" dirty="0" err="1">
                    <a:latin typeface="SutonnyMJ" pitchFamily="2" charset="0"/>
                  </a:rPr>
                  <a:t>Avwe</a:t>
                </a:r>
                <a:r>
                  <a:rPr lang="en-US" sz="2800" dirty="0">
                    <a:latin typeface="SutonnyMJ" pitchFamily="2" charset="0"/>
                  </a:rPr>
                  <a:t>®‹vi </a:t>
                </a:r>
                <a:r>
                  <a:rPr lang="en-US" sz="2800" dirty="0" err="1">
                    <a:latin typeface="SutonnyMJ" pitchFamily="2" charset="0"/>
                  </a:rPr>
                  <a:t>K‡i</a:t>
                </a:r>
                <a:r>
                  <a:rPr lang="en-US" sz="2800" dirty="0">
                    <a:latin typeface="SutonnyMJ" pitchFamily="2" charset="0"/>
                  </a:rPr>
                  <a:t>| GB †¯‹‡j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wbb</a:t>
                </a:r>
                <a:r>
                  <a:rPr lang="en-US" sz="2800" dirty="0">
                    <a:latin typeface="SutonnyMJ" pitchFamily="2" charset="0"/>
                  </a:rPr>
                  <a:t>¥ w¯’iv¼ </a:t>
                </a:r>
                <a:r>
                  <a:rPr lang="en-US" sz="2800" dirty="0" err="1">
                    <a:latin typeface="SutonnyMJ" pitchFamily="2" charset="0"/>
                  </a:rPr>
                  <a:t>Ges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80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EaŸ</a:t>
                </a:r>
                <a:r>
                  <a:rPr lang="en-US" sz="2800" dirty="0">
                    <a:latin typeface="SutonnyMJ" pitchFamily="2" charset="0"/>
                  </a:rPr>
                  <a:t>© w¯’iv¼ </a:t>
                </a:r>
                <a:r>
                  <a:rPr lang="en-US" sz="2800" dirty="0" err="1">
                    <a:latin typeface="SutonnyMJ" pitchFamily="2" charset="0"/>
                  </a:rPr>
                  <a:t>aiv</a:t>
                </a:r>
                <a:r>
                  <a:rPr lang="en-US" sz="2800" dirty="0">
                    <a:latin typeface="SutonnyMJ" pitchFamily="2" charset="0"/>
                  </a:rPr>
                  <a:t> nq </a:t>
                </a:r>
                <a:r>
                  <a:rPr lang="en-US" sz="2800" dirty="0" err="1">
                    <a:latin typeface="SutonnyMJ" pitchFamily="2" charset="0"/>
                  </a:rPr>
                  <a:t>Ges</a:t>
                </a:r>
                <a:r>
                  <a:rPr lang="en-US" sz="2800" dirty="0">
                    <a:latin typeface="SutonnyMJ" pitchFamily="2" charset="0"/>
                  </a:rPr>
                  <a:t> Gi </a:t>
                </a:r>
                <a:r>
                  <a:rPr lang="en-US" sz="2800" dirty="0" err="1">
                    <a:latin typeface="SutonnyMJ" pitchFamily="2" charset="0"/>
                  </a:rPr>
                  <a:t>ga¨eZx</a:t>
                </a:r>
                <a:r>
                  <a:rPr lang="en-US" sz="2800" dirty="0">
                    <a:latin typeface="SutonnyMJ" pitchFamily="2" charset="0"/>
                  </a:rPr>
                  <a:t>© `~</a:t>
                </a:r>
                <a:r>
                  <a:rPr lang="en-US" sz="2800" dirty="0" err="1">
                    <a:latin typeface="SutonnyMJ" pitchFamily="2" charset="0"/>
                  </a:rPr>
                  <a:t>iZ</a:t>
                </a:r>
                <a:r>
                  <a:rPr lang="en-US" sz="2800" dirty="0">
                    <a:latin typeface="SutonnyMJ" pitchFamily="2" charset="0"/>
                  </a:rPr>
                  <a:t>¡‡K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80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Øviv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fvM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Kiv</a:t>
                </a:r>
                <a:r>
                  <a:rPr lang="en-US" sz="2800" dirty="0">
                    <a:latin typeface="SutonnyMJ" pitchFamily="2" charset="0"/>
                  </a:rPr>
                  <a:t> nq| </a:t>
                </a:r>
                <a:r>
                  <a:rPr lang="en-US" sz="2800" dirty="0" err="1">
                    <a:latin typeface="SutonnyMJ" pitchFamily="2" charset="0"/>
                  </a:rPr>
                  <a:t>cÖ‡Z¨K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fvM‡K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R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dirty="0" err="1">
                    <a:latin typeface="SutonnyMJ" pitchFamily="2" charset="0"/>
                  </a:rPr>
                  <a:t>ejv</a:t>
                </a:r>
                <a:r>
                  <a:rPr lang="en-US" sz="2800" dirty="0">
                    <a:latin typeface="SutonnyMJ" pitchFamily="2" charset="0"/>
                  </a:rPr>
                  <a:t> nq|</a:t>
                </a:r>
                <a:endParaRPr lang="en-US" sz="2800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9C6D9368-0FB3-462A-BB05-49881E35CD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295400"/>
                <a:ext cx="7924800" cy="1384995"/>
              </a:xfrm>
              <a:prstGeom prst="rect">
                <a:avLst/>
              </a:prstGeom>
              <a:blipFill>
                <a:blip r:embed="rId2" cstate="print"/>
                <a:stretch>
                  <a:fillRect l="-1538" t="-4846" b="-11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>
            <a:extLst>
              <a:ext uri="{FF2B5EF4-FFF2-40B4-BE49-F238E27FC236}">
                <a16:creationId xmlns="" xmlns:a16="http://schemas.microsoft.com/office/drawing/2014/main" id="{3859933A-0D75-484B-A438-108C717DE39D}"/>
              </a:ext>
            </a:extLst>
          </p:cNvPr>
          <p:cNvSpPr/>
          <p:nvPr/>
        </p:nvSpPr>
        <p:spPr>
          <a:xfrm>
            <a:off x="2895600" y="533400"/>
            <a:ext cx="2590800" cy="4467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SutonnyMJ" pitchFamily="2" charset="0"/>
              </a:rPr>
              <a:t>‡</a:t>
            </a:r>
            <a:r>
              <a:rPr lang="en-US" sz="3200" dirty="0" err="1">
                <a:latin typeface="SutonnyMJ" pitchFamily="2" charset="0"/>
              </a:rPr>
              <a:t>ivgvi</a:t>
            </a:r>
            <a:r>
              <a:rPr lang="en-US" sz="3200" dirty="0">
                <a:latin typeface="SutonnyMJ" pitchFamily="2" charset="0"/>
              </a:rPr>
              <a:t> ‡¯‹j </a:t>
            </a:r>
          </a:p>
        </p:txBody>
      </p:sp>
      <p:pic>
        <p:nvPicPr>
          <p:cNvPr id="8" name="Picture 7" descr="A close up of a device&#10;&#10;Description automatically generated">
            <a:extLst>
              <a:ext uri="{FF2B5EF4-FFF2-40B4-BE49-F238E27FC236}">
                <a16:creationId xmlns="" xmlns:a16="http://schemas.microsoft.com/office/drawing/2014/main" id="{1FF36814-64DC-484C-9E2F-70D58F4115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6200" y="3581400"/>
            <a:ext cx="4724400" cy="1619005"/>
          </a:xfrm>
          <a:prstGeom prst="rect">
            <a:avLst/>
          </a:prstGeom>
        </p:spPr>
      </p:pic>
      <p:pic>
        <p:nvPicPr>
          <p:cNvPr id="9" name="Picture 8" descr="A close up of a device&#10;&#10;Description automatically generated">
            <a:extLst>
              <a:ext uri="{FF2B5EF4-FFF2-40B4-BE49-F238E27FC236}">
                <a16:creationId xmlns="" xmlns:a16="http://schemas.microsoft.com/office/drawing/2014/main" id="{03BD5726-9626-4C9C-9C19-F424B2AD26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181600" y="3429000"/>
            <a:ext cx="3320265" cy="23924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02382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6377B8F-8432-4988-B0A5-6F662A2AA1CC}"/>
              </a:ext>
            </a:extLst>
          </p:cNvPr>
          <p:cNvSpPr txBox="1"/>
          <p:nvPr/>
        </p:nvSpPr>
        <p:spPr>
          <a:xfrm>
            <a:off x="627580" y="1029206"/>
            <a:ext cx="7315200" cy="3123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SutonnyMJ" pitchFamily="2" charset="0"/>
              </a:rPr>
              <a:t>                           </a:t>
            </a:r>
            <a:r>
              <a:rPr lang="en-US" sz="3200" dirty="0" err="1">
                <a:latin typeface="SutonnyMJ" pitchFamily="2" charset="0"/>
              </a:rPr>
              <a:t>K¬vk</a:t>
            </a:r>
            <a:r>
              <a:rPr lang="en-US" sz="3200" dirty="0">
                <a:latin typeface="SutonnyMJ" pitchFamily="2" charset="0"/>
              </a:rPr>
              <a:t> bs-1</a:t>
            </a:r>
          </a:p>
          <a:p>
            <a:r>
              <a:rPr lang="en-US" sz="3200" dirty="0">
                <a:latin typeface="SutonnyMJ" pitchFamily="2" charset="0"/>
              </a:rPr>
              <a:t>                    </a:t>
            </a:r>
            <a:r>
              <a:rPr lang="en-US" sz="3200" dirty="0" err="1">
                <a:latin typeface="SutonnyMJ" pitchFamily="2" charset="0"/>
              </a:rPr>
              <a:t>ZvwiL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smtClean="0">
                <a:latin typeface="SutonnyMJ" pitchFamily="2" charset="0"/>
              </a:rPr>
              <a:t>-26-01-2025 </a:t>
            </a:r>
            <a:r>
              <a:rPr lang="en-US" sz="3200" dirty="0" err="1">
                <a:latin typeface="SutonnyMJ" pitchFamily="2" charset="0"/>
              </a:rPr>
              <a:t>wLªt</a:t>
            </a:r>
            <a:endParaRPr lang="en-US" sz="3200" dirty="0">
              <a:latin typeface="SutonnyMJ" pitchFamily="2" charset="0"/>
            </a:endParaRPr>
          </a:p>
          <a:p>
            <a:r>
              <a:rPr lang="en-US" sz="3200" dirty="0">
                <a:latin typeface="SutonnyMJ" pitchFamily="2" charset="0"/>
              </a:rPr>
              <a:t>                 </a:t>
            </a:r>
            <a:r>
              <a:rPr lang="en-US" sz="3200" dirty="0" err="1">
                <a:latin typeface="SutonnyMJ" pitchFamily="2" charset="0"/>
              </a:rPr>
              <a:t>mgq</a:t>
            </a:r>
            <a:r>
              <a:rPr lang="en-US" sz="3200" dirty="0">
                <a:latin typeface="SutonnyMJ" pitchFamily="2" charset="0"/>
              </a:rPr>
              <a:t> t- </a:t>
            </a:r>
          </a:p>
          <a:p>
            <a:r>
              <a:rPr lang="en-US" sz="3200" dirty="0">
                <a:latin typeface="SutonnyMJ" pitchFamily="2" charset="0"/>
              </a:rPr>
              <a:t>             </a:t>
            </a:r>
            <a:r>
              <a:rPr lang="en-US" sz="3200" dirty="0" err="1">
                <a:latin typeface="SutonnyMJ" pitchFamily="2" charset="0"/>
              </a:rPr>
              <a:t>ce</a:t>
            </a:r>
            <a:r>
              <a:rPr lang="en-US" sz="3200" dirty="0">
                <a:latin typeface="SutonnyMJ" pitchFamily="2" charset="0"/>
              </a:rPr>
              <a:t>© t- 3q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utonnyMJ" pitchFamily="2" charset="0"/>
            </a:endParaRPr>
          </a:p>
          <a:p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utonnyMJ" pitchFamily="2" charset="0"/>
              </a:rPr>
              <a:t>     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utonnyMJ" pitchFamily="2" charset="0"/>
              </a:rPr>
              <a:t>wkdU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utonnyMJ" pitchFamily="2" charset="0"/>
              </a:rPr>
              <a:t> t- 1g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utonnyMJ" pitchFamily="2" charset="0"/>
              </a:rPr>
              <a:t>wkdU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utonnyMJ" pitchFamily="2" charset="0"/>
              </a:rPr>
              <a:t> I 2q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utonnyMJ" pitchFamily="2" charset="0"/>
              </a:rPr>
              <a:t>wkdU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utonnyMJ" pitchFamily="2" charset="0"/>
              </a:rPr>
              <a:t> </a:t>
            </a:r>
          </a:p>
          <a:p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utonnyMJ" pitchFamily="2" charset="0"/>
              </a:rPr>
              <a:t>Av‡jvPbv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utonnyMJ" pitchFamily="2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utonnyMJ" pitchFamily="2" charset="0"/>
              </a:rPr>
              <a:t>welq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utonnyMJ" pitchFamily="2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utonnyMJ" pitchFamily="2" charset="0"/>
              </a:rPr>
              <a:t>QvÎQvÎx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utonnyMJ" pitchFamily="2" charset="0"/>
              </a:rPr>
              <a:t>‡`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utonnyMJ" pitchFamily="2" charset="0"/>
              </a:rPr>
              <a:t>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utonnyMJ" pitchFamily="2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utonnyMJ" pitchFamily="2" charset="0"/>
              </a:rPr>
              <a:t>cwiwPZ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utonnyMJ" pitchFamily="2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utonnyMJ" pitchFamily="2" charset="0"/>
              </a:rPr>
              <a:t>ce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utonnyMJ" pitchFamily="2" charset="0"/>
              </a:rPr>
              <a:t>© I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utonnyMJ" pitchFamily="2" charset="0"/>
              </a:rPr>
              <a:t>ï‡fQv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utonnyMJ" pitchFamily="2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utonnyMJ" pitchFamily="2" charset="0"/>
              </a:rPr>
              <a:t>K¬vk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utonnyMJ" pitchFamily="2" charset="0"/>
              </a:rPr>
              <a:t>|</a:t>
            </a:r>
            <a:endParaRPr lang="en-US" sz="3200" dirty="0">
              <a:latin typeface="SutonnyMJ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02326CC-D44E-4423-BB59-206CD00D37BA}"/>
              </a:ext>
            </a:extLst>
          </p:cNvPr>
          <p:cNvSpPr txBox="1"/>
          <p:nvPr/>
        </p:nvSpPr>
        <p:spPr>
          <a:xfrm>
            <a:off x="2590800" y="279251"/>
            <a:ext cx="3178980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SutonnyMJ" pitchFamily="2" charset="0"/>
              </a:rPr>
              <a:t>Av‡jvPbv</a:t>
            </a:r>
            <a:r>
              <a:rPr lang="en-US" sz="4000" dirty="0">
                <a:latin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</a:rPr>
              <a:t>welq</a:t>
            </a:r>
            <a:r>
              <a:rPr lang="en-US" sz="4000" dirty="0">
                <a:latin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</a:rPr>
              <a:t>ce</a:t>
            </a:r>
            <a:r>
              <a:rPr lang="en-US" sz="4000" dirty="0">
                <a:latin typeface="SutonnyMJ" pitchFamily="2" charset="0"/>
              </a:rPr>
              <a:t>©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FED9A04-E604-45AC-89E0-6B75049081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152395"/>
            <a:ext cx="7315200" cy="209600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729742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evice, meter&#10;&#10;Description automatically generated">
            <a:extLst>
              <a:ext uri="{FF2B5EF4-FFF2-40B4-BE49-F238E27FC236}">
                <a16:creationId xmlns="" xmlns:a16="http://schemas.microsoft.com/office/drawing/2014/main" id="{935F0494-90E5-460C-916C-4D44A02B44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600200" y="838201"/>
            <a:ext cx="5334000" cy="1771973"/>
          </a:xfrm>
          <a:prstGeom prst="rect">
            <a:avLst/>
          </a:prstGeom>
        </p:spPr>
      </p:pic>
      <p:pic>
        <p:nvPicPr>
          <p:cNvPr id="7" name="Picture 6" descr="A picture containing text, device, scale&#10;&#10;Description automatically generated">
            <a:extLst>
              <a:ext uri="{FF2B5EF4-FFF2-40B4-BE49-F238E27FC236}">
                <a16:creationId xmlns="" xmlns:a16="http://schemas.microsoft.com/office/drawing/2014/main" id="{CEA70468-74CA-40AC-97BE-E28A1A55EC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752600" y="3361840"/>
            <a:ext cx="5334000" cy="265795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481890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=""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F41B164-D167-47CD-95FB-C5FF0E1BA73E}"/>
                  </a:ext>
                </a:extLst>
              </p:cNvPr>
              <p:cNvSpPr txBox="1"/>
              <p:nvPr/>
            </p:nvSpPr>
            <p:spPr>
              <a:xfrm>
                <a:off x="455774" y="1219200"/>
                <a:ext cx="8232451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SutonnyMJ" pitchFamily="2" charset="0"/>
                  </a:rPr>
                  <a:t>1850 </a:t>
                </a:r>
                <a:r>
                  <a:rPr lang="en-US" sz="2800" dirty="0" err="1">
                    <a:latin typeface="SutonnyMJ" pitchFamily="2" charset="0"/>
                  </a:rPr>
                  <a:t>mv‡j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weªwUk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weÁvbx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jW</a:t>
                </a:r>
                <a:r>
                  <a:rPr lang="en-US" sz="2800" dirty="0">
                    <a:latin typeface="SutonnyMJ" pitchFamily="2" charset="0"/>
                  </a:rPr>
                  <a:t>© †</a:t>
                </a:r>
                <a:r>
                  <a:rPr lang="en-US" sz="2800" dirty="0" err="1">
                    <a:latin typeface="SutonnyMJ" pitchFamily="2" charset="0"/>
                  </a:rPr>
                  <a:t>Kjwfb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ZvcgvÎvi</a:t>
                </a:r>
                <a:r>
                  <a:rPr lang="en-US" sz="2800" dirty="0">
                    <a:latin typeface="SutonnyMJ" pitchFamily="2" charset="0"/>
                  </a:rPr>
                  <a:t> †¯‹j </a:t>
                </a:r>
                <a:r>
                  <a:rPr lang="en-US" sz="2800" dirty="0" err="1">
                    <a:latin typeface="SutonnyMJ" pitchFamily="2" charset="0"/>
                  </a:rPr>
                  <a:t>Avwe</a:t>
                </a:r>
                <a:r>
                  <a:rPr lang="en-US" sz="2800" dirty="0">
                    <a:latin typeface="SutonnyMJ" pitchFamily="2" charset="0"/>
                  </a:rPr>
                  <a:t>®‹vi </a:t>
                </a:r>
                <a:r>
                  <a:rPr lang="en-US" sz="2800" dirty="0" err="1">
                    <a:latin typeface="SutonnyMJ" pitchFamily="2" charset="0"/>
                  </a:rPr>
                  <a:t>K‡i</a:t>
                </a:r>
                <a:r>
                  <a:rPr lang="en-US" sz="2800" dirty="0">
                    <a:latin typeface="SutonnyMJ" pitchFamily="2" charset="0"/>
                  </a:rPr>
                  <a:t>| GB †¯‹‡j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273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wbb</a:t>
                </a:r>
                <a:r>
                  <a:rPr lang="en-US" sz="2800" dirty="0">
                    <a:latin typeface="SutonnyMJ" pitchFamily="2" charset="0"/>
                  </a:rPr>
                  <a:t>¥ w¯’iv¼ </a:t>
                </a:r>
                <a:r>
                  <a:rPr lang="en-US" sz="2800" dirty="0" err="1">
                    <a:latin typeface="SutonnyMJ" pitchFamily="2" charset="0"/>
                  </a:rPr>
                  <a:t>Ges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373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EaŸ</a:t>
                </a:r>
                <a:r>
                  <a:rPr lang="en-US" sz="2800" dirty="0">
                    <a:latin typeface="SutonnyMJ" pitchFamily="2" charset="0"/>
                  </a:rPr>
                  <a:t>© w¯’iv¼ </a:t>
                </a:r>
                <a:r>
                  <a:rPr lang="en-US" sz="2800" dirty="0" err="1">
                    <a:latin typeface="SutonnyMJ" pitchFamily="2" charset="0"/>
                  </a:rPr>
                  <a:t>aiv</a:t>
                </a:r>
                <a:r>
                  <a:rPr lang="en-US" sz="2800" dirty="0">
                    <a:latin typeface="SutonnyMJ" pitchFamily="2" charset="0"/>
                  </a:rPr>
                  <a:t> nq </a:t>
                </a:r>
                <a:r>
                  <a:rPr lang="en-US" sz="2800" dirty="0" err="1">
                    <a:latin typeface="SutonnyMJ" pitchFamily="2" charset="0"/>
                  </a:rPr>
                  <a:t>Ges</a:t>
                </a:r>
                <a:r>
                  <a:rPr lang="en-US" sz="2800" dirty="0">
                    <a:latin typeface="SutonnyMJ" pitchFamily="2" charset="0"/>
                  </a:rPr>
                  <a:t> Gi </a:t>
                </a:r>
                <a:r>
                  <a:rPr lang="en-US" sz="2800" dirty="0" err="1">
                    <a:latin typeface="SutonnyMJ" pitchFamily="2" charset="0"/>
                  </a:rPr>
                  <a:t>ga¨eZx</a:t>
                </a:r>
                <a:r>
                  <a:rPr lang="en-US" sz="2800" dirty="0">
                    <a:latin typeface="SutonnyMJ" pitchFamily="2" charset="0"/>
                  </a:rPr>
                  <a:t>© `~</a:t>
                </a:r>
                <a:r>
                  <a:rPr lang="en-US" sz="2800" dirty="0" err="1">
                    <a:latin typeface="SutonnyMJ" pitchFamily="2" charset="0"/>
                  </a:rPr>
                  <a:t>iZ</a:t>
                </a:r>
                <a:r>
                  <a:rPr lang="en-US" sz="2800" dirty="0">
                    <a:latin typeface="SutonnyMJ" pitchFamily="2" charset="0"/>
                  </a:rPr>
                  <a:t>¡‡K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100 </a:t>
                </a:r>
                <a:r>
                  <a:rPr lang="en-US" sz="2800" dirty="0" err="1">
                    <a:latin typeface="SutonnyMJ" pitchFamily="2" charset="0"/>
                  </a:rPr>
                  <a:t>Øviv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fvM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Kiv</a:t>
                </a:r>
                <a:r>
                  <a:rPr lang="en-US" sz="2800" dirty="0">
                    <a:latin typeface="SutonnyMJ" pitchFamily="2" charset="0"/>
                  </a:rPr>
                  <a:t> nq | </a:t>
                </a:r>
                <a:r>
                  <a:rPr lang="en-US" sz="2800" dirty="0" err="1">
                    <a:latin typeface="SutonnyMJ" pitchFamily="2" charset="0"/>
                  </a:rPr>
                  <a:t>cÖ‡Z¨K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1K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fvM‡K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ejv</a:t>
                </a:r>
                <a:r>
                  <a:rPr lang="en-US" sz="2800" dirty="0">
                    <a:latin typeface="SutonnyMJ" pitchFamily="2" charset="0"/>
                  </a:rPr>
                  <a:t> nq | </a:t>
                </a:r>
                <a:r>
                  <a:rPr lang="en-US" sz="2800" dirty="0" err="1">
                    <a:latin typeface="SutonnyMJ" pitchFamily="2" charset="0"/>
                  </a:rPr>
                  <a:t>GUv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S.I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c×wZ‡Z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e¨envi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Kiv</a:t>
                </a:r>
                <a:r>
                  <a:rPr lang="en-US" sz="2800" dirty="0">
                    <a:latin typeface="SutonnyMJ" pitchFamily="2" charset="0"/>
                  </a:rPr>
                  <a:t> nq|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1F41B164-D167-47CD-95FB-C5FF0E1BA7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774" y="1219200"/>
                <a:ext cx="8232451" cy="1815882"/>
              </a:xfrm>
              <a:prstGeom prst="rect">
                <a:avLst/>
              </a:prstGeom>
              <a:blipFill>
                <a:blip r:embed="rId2" cstate="print"/>
                <a:stretch>
                  <a:fillRect l="-1556" t="-3356" r="-2444" b="-8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="" xmlns:a16="http://schemas.microsoft.com/office/drawing/2014/main" id="{E3EB8822-6722-4472-9E5C-DB380C9B13D0}"/>
              </a:ext>
            </a:extLst>
          </p:cNvPr>
          <p:cNvSpPr/>
          <p:nvPr/>
        </p:nvSpPr>
        <p:spPr>
          <a:xfrm>
            <a:off x="2895600" y="533400"/>
            <a:ext cx="28575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SutonnyMJ" pitchFamily="2" charset="0"/>
              </a:rPr>
              <a:t>†</a:t>
            </a:r>
            <a:r>
              <a:rPr lang="en-US" sz="3200" dirty="0" err="1">
                <a:latin typeface="SutonnyMJ" pitchFamily="2" charset="0"/>
              </a:rPr>
              <a:t>Kjwfb</a:t>
            </a:r>
            <a:r>
              <a:rPr lang="en-US" sz="3200" dirty="0">
                <a:latin typeface="SutonnyMJ" pitchFamily="2" charset="0"/>
              </a:rPr>
              <a:t> †¯‹j</a:t>
            </a:r>
          </a:p>
        </p:txBody>
      </p:sp>
      <p:pic>
        <p:nvPicPr>
          <p:cNvPr id="4" name="Picture 3" descr="A picture containing text, device, scale&#10;&#10;Description automatically generated">
            <a:extLst>
              <a:ext uri="{FF2B5EF4-FFF2-40B4-BE49-F238E27FC236}">
                <a16:creationId xmlns="" xmlns:a16="http://schemas.microsoft.com/office/drawing/2014/main" id="{79BE30DC-258E-4090-AEBF-626D0A316F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752600" y="3361840"/>
            <a:ext cx="5334000" cy="2657959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=""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B820FBB-394C-4F91-BC9B-F7596A770F90}"/>
                  </a:ext>
                </a:extLst>
              </p:cNvPr>
              <p:cNvSpPr txBox="1"/>
              <p:nvPr/>
            </p:nvSpPr>
            <p:spPr>
              <a:xfrm>
                <a:off x="571500" y="1219200"/>
                <a:ext cx="8001000" cy="18158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latin typeface="SutonnyMJ" pitchFamily="2" charset="0"/>
                  </a:rPr>
                  <a:t>‰</a:t>
                </a:r>
                <a:r>
                  <a:rPr lang="en-US" sz="2800" dirty="0" err="1">
                    <a:latin typeface="SutonnyMJ" pitchFamily="2" charset="0"/>
                  </a:rPr>
                  <a:t>eÁvwbK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i¨vswKb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ZvcgvÎvi</a:t>
                </a:r>
                <a:r>
                  <a:rPr lang="en-US" sz="2800" dirty="0">
                    <a:latin typeface="SutonnyMJ" pitchFamily="2" charset="0"/>
                  </a:rPr>
                  <a:t> †¯‹j </a:t>
                </a:r>
                <a:r>
                  <a:rPr lang="en-US" sz="2800" dirty="0" err="1">
                    <a:latin typeface="SutonnyMJ" pitchFamily="2" charset="0"/>
                  </a:rPr>
                  <a:t>Avwe</a:t>
                </a:r>
                <a:r>
                  <a:rPr lang="en-US" sz="2800" dirty="0">
                    <a:latin typeface="SutonnyMJ" pitchFamily="2" charset="0"/>
                  </a:rPr>
                  <a:t>®‹vi </a:t>
                </a:r>
                <a:r>
                  <a:rPr lang="en-US" sz="2800" dirty="0" err="1">
                    <a:latin typeface="SutonnyMJ" pitchFamily="2" charset="0"/>
                  </a:rPr>
                  <a:t>K‡i</a:t>
                </a:r>
                <a:r>
                  <a:rPr lang="en-US" sz="2800" dirty="0">
                    <a:latin typeface="SutonnyMJ" pitchFamily="2" charset="0"/>
                  </a:rPr>
                  <a:t>| GB †¯‹‡j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492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wbb</a:t>
                </a:r>
                <a:r>
                  <a:rPr lang="en-US" sz="2800" dirty="0">
                    <a:latin typeface="SutonnyMJ" pitchFamily="2" charset="0"/>
                  </a:rPr>
                  <a:t>¥ w¯’iv¼ </a:t>
                </a:r>
                <a:r>
                  <a:rPr lang="en-US" sz="2800" dirty="0" err="1">
                    <a:latin typeface="SutonnyMJ" pitchFamily="2" charset="0"/>
                  </a:rPr>
                  <a:t>Ges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67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EaŸ</a:t>
                </a:r>
                <a:r>
                  <a:rPr lang="en-US" sz="2800" dirty="0">
                    <a:latin typeface="SutonnyMJ" pitchFamily="2" charset="0"/>
                  </a:rPr>
                  <a:t>© w¯’iv¼ </a:t>
                </a:r>
                <a:r>
                  <a:rPr lang="en-US" sz="2800" dirty="0" err="1">
                    <a:latin typeface="SutonnyMJ" pitchFamily="2" charset="0"/>
                  </a:rPr>
                  <a:t>aiv</a:t>
                </a:r>
                <a:r>
                  <a:rPr lang="en-US" sz="2800" dirty="0">
                    <a:latin typeface="SutonnyMJ" pitchFamily="2" charset="0"/>
                  </a:rPr>
                  <a:t> nq </a:t>
                </a:r>
                <a:r>
                  <a:rPr lang="en-US" sz="2800" dirty="0" err="1">
                    <a:latin typeface="SutonnyMJ" pitchFamily="2" charset="0"/>
                  </a:rPr>
                  <a:t>Ges</a:t>
                </a:r>
                <a:r>
                  <a:rPr lang="en-US" sz="2800" dirty="0">
                    <a:latin typeface="SutonnyMJ" pitchFamily="2" charset="0"/>
                  </a:rPr>
                  <a:t> Gi </a:t>
                </a:r>
                <a:r>
                  <a:rPr lang="en-US" sz="2800" dirty="0" err="1">
                    <a:latin typeface="SutonnyMJ" pitchFamily="2" charset="0"/>
                  </a:rPr>
                  <a:t>ga¨eZx</a:t>
                </a:r>
                <a:r>
                  <a:rPr lang="en-US" sz="2800" dirty="0">
                    <a:latin typeface="SutonnyMJ" pitchFamily="2" charset="0"/>
                  </a:rPr>
                  <a:t>© `~</a:t>
                </a:r>
                <a:r>
                  <a:rPr lang="en-US" sz="2800" dirty="0" err="1">
                    <a:latin typeface="SutonnyMJ" pitchFamily="2" charset="0"/>
                  </a:rPr>
                  <a:t>iZ</a:t>
                </a:r>
                <a:r>
                  <a:rPr lang="en-US" sz="2800" dirty="0">
                    <a:latin typeface="SutonnyMJ" pitchFamily="2" charset="0"/>
                  </a:rPr>
                  <a:t>¡‡K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180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Øviv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fvM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Kiv</a:t>
                </a:r>
                <a:r>
                  <a:rPr lang="en-US" sz="2800" dirty="0">
                    <a:latin typeface="SutonnyMJ" pitchFamily="2" charset="0"/>
                  </a:rPr>
                  <a:t> nq| </a:t>
                </a:r>
                <a:r>
                  <a:rPr lang="en-US" sz="2800" dirty="0" err="1">
                    <a:latin typeface="SutonnyMJ" pitchFamily="2" charset="0"/>
                  </a:rPr>
                  <a:t>cÖ‡Z¨K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1Rn </a:t>
                </a:r>
                <a:r>
                  <a:rPr lang="en-US" sz="2800" dirty="0" err="1">
                    <a:latin typeface="SutonnyMJ" pitchFamily="2" charset="0"/>
                  </a:rPr>
                  <a:t>fvM‡K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ejv</a:t>
                </a:r>
                <a:r>
                  <a:rPr lang="en-US" sz="2800" dirty="0">
                    <a:latin typeface="SutonnyMJ" pitchFamily="2" charset="0"/>
                  </a:rPr>
                  <a:t> nq </a:t>
                </a:r>
                <a:r>
                  <a:rPr lang="en-US" sz="2800" dirty="0" err="1">
                    <a:latin typeface="SutonnyMJ" pitchFamily="2" charset="0"/>
                  </a:rPr>
                  <a:t>i¨vswKb</a:t>
                </a:r>
                <a:r>
                  <a:rPr lang="en-US" sz="2800" dirty="0">
                    <a:latin typeface="SutonnyMJ" pitchFamily="2" charset="0"/>
                  </a:rPr>
                  <a:t> †¯‹j</a:t>
                </a:r>
              </a:p>
              <a:p>
                <a:r>
                  <a:rPr lang="en-US" sz="2800" dirty="0">
                    <a:latin typeface="SutonnyMJ" pitchFamily="2" charset="0"/>
                  </a:rPr>
                  <a:t>|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6B820FBB-394C-4F91-BC9B-F7596A770F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" y="1219200"/>
                <a:ext cx="8001000" cy="1815882"/>
              </a:xfrm>
              <a:prstGeom prst="rect">
                <a:avLst/>
              </a:prstGeom>
              <a:blipFill>
                <a:blip r:embed="rId2" cstate="print"/>
                <a:stretch>
                  <a:fillRect l="-1601" t="-2685" b="-8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="" xmlns:a16="http://schemas.microsoft.com/office/drawing/2014/main" id="{9C3FA6A1-6CD9-478B-B420-CA2569B9FBAE}"/>
              </a:ext>
            </a:extLst>
          </p:cNvPr>
          <p:cNvSpPr/>
          <p:nvPr/>
        </p:nvSpPr>
        <p:spPr>
          <a:xfrm>
            <a:off x="2895600" y="381000"/>
            <a:ext cx="28194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latin typeface="SutonnyMJ" pitchFamily="2" charset="0"/>
              </a:rPr>
              <a:t>i¨vswKb</a:t>
            </a:r>
            <a:r>
              <a:rPr lang="en-US" sz="2800" dirty="0">
                <a:latin typeface="SutonnyMJ" pitchFamily="2" charset="0"/>
              </a:rPr>
              <a:t> †¯‹j</a:t>
            </a:r>
          </a:p>
        </p:txBody>
      </p:sp>
      <p:pic>
        <p:nvPicPr>
          <p:cNvPr id="5" name="Picture 4" descr="A picture containing text, device, scale&#10;&#10;Description automatically generated">
            <a:extLst>
              <a:ext uri="{FF2B5EF4-FFF2-40B4-BE49-F238E27FC236}">
                <a16:creationId xmlns="" xmlns:a16="http://schemas.microsoft.com/office/drawing/2014/main" id="{BED85DA9-F687-4295-84DD-71F016E74B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752600" y="3361840"/>
            <a:ext cx="5334000" cy="265795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455026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="" xmlns:a16="http://schemas.microsoft.com/office/drawing/2014/main" id="{2B19D788-1C70-4E5F-B282-2A834AF7A8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402429790"/>
              </p:ext>
            </p:extLst>
          </p:nvPr>
        </p:nvGraphicFramePr>
        <p:xfrm>
          <a:off x="304796" y="1676400"/>
          <a:ext cx="8534407" cy="493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4">
                  <a:extLst>
                    <a:ext uri="{9D8B030D-6E8A-4147-A177-3AD203B41FA5}">
                      <a16:colId xmlns="" xmlns:a16="http://schemas.microsoft.com/office/drawing/2014/main" val="4276029973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717221017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2873586029"/>
                    </a:ext>
                  </a:extLst>
                </a:gridCol>
                <a:gridCol w="990600">
                  <a:extLst>
                    <a:ext uri="{9D8B030D-6E8A-4147-A177-3AD203B41FA5}">
                      <a16:colId xmlns="" xmlns:a16="http://schemas.microsoft.com/office/drawing/2014/main" val="3444462850"/>
                    </a:ext>
                  </a:extLst>
                </a:gridCol>
                <a:gridCol w="1066800">
                  <a:extLst>
                    <a:ext uri="{9D8B030D-6E8A-4147-A177-3AD203B41FA5}">
                      <a16:colId xmlns="" xmlns:a16="http://schemas.microsoft.com/office/drawing/2014/main" val="2797996269"/>
                    </a:ext>
                  </a:extLst>
                </a:gridCol>
                <a:gridCol w="1066800">
                  <a:extLst>
                    <a:ext uri="{9D8B030D-6E8A-4147-A177-3AD203B41FA5}">
                      <a16:colId xmlns="" xmlns:a16="http://schemas.microsoft.com/office/drawing/2014/main" val="236620092"/>
                    </a:ext>
                  </a:extLst>
                </a:gridCol>
                <a:gridCol w="1524003">
                  <a:extLst>
                    <a:ext uri="{9D8B030D-6E8A-4147-A177-3AD203B41FA5}">
                      <a16:colId xmlns="" xmlns:a16="http://schemas.microsoft.com/office/drawing/2014/main" val="911562578"/>
                    </a:ext>
                  </a:extLst>
                </a:gridCol>
              </a:tblGrid>
              <a:tr h="89534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SutonnyMJ" pitchFamily="2" charset="0"/>
                        </a:rPr>
                        <a:t>welq</a:t>
                      </a:r>
                      <a:endParaRPr lang="en-US" sz="2400" dirty="0">
                        <a:latin typeface="SutonnyMJ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utonnyMJ" pitchFamily="2" charset="0"/>
                        </a:rPr>
                        <a:t>‡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mjwmqvm</a:t>
                      </a:r>
                      <a:r>
                        <a:rPr lang="en-US" sz="2400" dirty="0">
                          <a:latin typeface="SutonnyMJ" pitchFamily="2" charset="0"/>
                        </a:rPr>
                        <a:t> †¯‹j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SutonnyMJ" pitchFamily="2" charset="0"/>
                        </a:rPr>
                        <a:t>dv‡ibnvBU</a:t>
                      </a:r>
                      <a:r>
                        <a:rPr lang="en-US" sz="2400" dirty="0">
                          <a:latin typeface="SutonnyMJ" pitchFamily="2" charset="0"/>
                        </a:rPr>
                        <a:t> †¯‹j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utonnyMJ" pitchFamily="2" charset="0"/>
                        </a:rPr>
                        <a:t>‡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Kjwfb</a:t>
                      </a:r>
                      <a:endParaRPr lang="en-US" sz="2400" dirty="0">
                        <a:latin typeface="SutonnyMJ" pitchFamily="2" charset="0"/>
                      </a:endParaRPr>
                    </a:p>
                    <a:p>
                      <a:pPr algn="ctr"/>
                      <a:r>
                        <a:rPr lang="en-US" sz="2400" dirty="0">
                          <a:latin typeface="SutonnyMJ" pitchFamily="2" charset="0"/>
                        </a:rPr>
                        <a:t>‡¯‹j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utonnyMJ" pitchFamily="2" charset="0"/>
                        </a:rPr>
                        <a:t>‡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ivgvi</a:t>
                      </a:r>
                      <a:r>
                        <a:rPr lang="en-US" sz="2400" dirty="0">
                          <a:latin typeface="SutonnyMJ" pitchFamily="2" charset="0"/>
                        </a:rPr>
                        <a:t> †¯‹j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SutonnyMJ" pitchFamily="2" charset="0"/>
                        </a:rPr>
                        <a:t>i¨vswKb</a:t>
                      </a:r>
                      <a:endParaRPr lang="en-US" sz="2400" dirty="0">
                        <a:latin typeface="SutonnyMJ" pitchFamily="2" charset="0"/>
                      </a:endParaRPr>
                    </a:p>
                    <a:p>
                      <a:pPr algn="ctr"/>
                      <a:r>
                        <a:rPr lang="en-US" sz="2400" dirty="0">
                          <a:latin typeface="SutonnyMJ" pitchFamily="2" charset="0"/>
                        </a:rPr>
                        <a:t>†¯‹j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SutonnyMJ" pitchFamily="2" charset="0"/>
                        </a:rPr>
                        <a:t>Av`©k</a:t>
                      </a:r>
                      <a:r>
                        <a:rPr lang="en-US" sz="2400" dirty="0">
                          <a:latin typeface="SutonnyMJ" pitchFamily="2" charset="0"/>
                        </a:rPr>
                        <a:t> _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v‡gv©wgUv‡ii</a:t>
                      </a:r>
                      <a:r>
                        <a:rPr lang="en-US" sz="2400" dirty="0">
                          <a:latin typeface="SutonnyMJ" pitchFamily="2" charset="0"/>
                        </a:rPr>
                        <a:t>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cvV</a:t>
                      </a:r>
                      <a:endParaRPr lang="en-US" sz="2400" dirty="0">
                        <a:latin typeface="SutonnyMJ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671095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SutonnyMJ" pitchFamily="2" charset="0"/>
                        </a:rPr>
                        <a:t>cÖZxK</a:t>
                      </a:r>
                      <a:endParaRPr lang="en-US" sz="2400" dirty="0">
                        <a:latin typeface="SutonnyMJ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63542744"/>
                  </a:ext>
                </a:extLst>
              </a:tr>
              <a:tr h="78105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SutonnyMJ" pitchFamily="2" charset="0"/>
                        </a:rPr>
                        <a:t>wbb</a:t>
                      </a:r>
                      <a:r>
                        <a:rPr lang="en-US" sz="2400" dirty="0">
                          <a:latin typeface="SutonnyMJ" pitchFamily="2" charset="0"/>
                        </a:rPr>
                        <a:t>¥ w¯’iv¼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ev</a:t>
                      </a:r>
                      <a:r>
                        <a:rPr lang="en-US" sz="2400" dirty="0">
                          <a:latin typeface="SutonnyMJ" pitchFamily="2" charset="0"/>
                        </a:rPr>
                        <a:t>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eid</a:t>
                      </a:r>
                      <a:r>
                        <a:rPr lang="en-US" sz="2400" dirty="0">
                          <a:latin typeface="SutonnyMJ" pitchFamily="2" charset="0"/>
                        </a:rPr>
                        <a:t>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we›`y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65274086"/>
                  </a:ext>
                </a:extLst>
              </a:tr>
              <a:tr h="79629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SutonnyMJ" pitchFamily="2" charset="0"/>
                        </a:rPr>
                        <a:t>EaŸ</a:t>
                      </a:r>
                      <a:r>
                        <a:rPr lang="en-US" sz="2400" dirty="0">
                          <a:latin typeface="SutonnyMJ" pitchFamily="2" charset="0"/>
                        </a:rPr>
                        <a:t>© w¯’iv¼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ev</a:t>
                      </a:r>
                      <a:r>
                        <a:rPr lang="en-US" sz="2400" dirty="0">
                          <a:latin typeface="SutonnyMJ" pitchFamily="2" charset="0"/>
                        </a:rPr>
                        <a:t>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kxl</a:t>
                      </a:r>
                      <a:r>
                        <a:rPr lang="en-US" sz="2400" dirty="0">
                          <a:latin typeface="SutonnyMJ" pitchFamily="2" charset="0"/>
                        </a:rPr>
                        <a:t>©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we›`y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58512114"/>
                  </a:ext>
                </a:extLst>
              </a:tr>
              <a:tr h="80104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utonnyMJ" pitchFamily="2" charset="0"/>
                        </a:rPr>
                        <a:t>cig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k~b</a:t>
                      </a:r>
                      <a:r>
                        <a:rPr lang="en-US" sz="2400" dirty="0">
                          <a:latin typeface="SutonnyMJ" pitchFamily="2" charset="0"/>
                        </a:rPr>
                        <a:t>¨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ZvcgvÎv</a:t>
                      </a:r>
                      <a:endParaRPr lang="en-US" sz="2400" dirty="0">
                        <a:latin typeface="SutonnyMJ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-273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-460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-218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8234220"/>
                  </a:ext>
                </a:extLst>
              </a:tr>
              <a:tr h="79629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utonnyMJ" pitchFamily="2" charset="0"/>
                        </a:rPr>
                        <a:t>‡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gŠwjK</a:t>
                      </a:r>
                      <a:r>
                        <a:rPr lang="en-US" sz="2400" dirty="0">
                          <a:latin typeface="SutonnyMJ" pitchFamily="2" charset="0"/>
                        </a:rPr>
                        <a:t>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e¨eavb</a:t>
                      </a:r>
                      <a:endParaRPr lang="en-US" sz="2400" dirty="0">
                        <a:latin typeface="SutonnyMJ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86557752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1041C77-9B18-48DD-9075-ACB967983EC8}"/>
              </a:ext>
            </a:extLst>
          </p:cNvPr>
          <p:cNvSpPr txBox="1"/>
          <p:nvPr/>
        </p:nvSpPr>
        <p:spPr>
          <a:xfrm>
            <a:off x="457200" y="381000"/>
            <a:ext cx="792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utonnyMJ" pitchFamily="2" charset="0"/>
              </a:rPr>
              <a:t>‡</a:t>
            </a:r>
            <a:r>
              <a:rPr lang="en-US" sz="2400" dirty="0" err="1">
                <a:latin typeface="SutonnyMJ" pitchFamily="2" charset="0"/>
              </a:rPr>
              <a:t>mjwmqvm</a:t>
            </a:r>
            <a:r>
              <a:rPr lang="en-US" sz="2400" dirty="0">
                <a:latin typeface="SutonnyMJ" pitchFamily="2" charset="0"/>
              </a:rPr>
              <a:t> (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>
                <a:latin typeface="SutonnyMJ" pitchFamily="2" charset="0"/>
              </a:rPr>
              <a:t>), </a:t>
            </a:r>
            <a:r>
              <a:rPr lang="en-US" sz="2400" dirty="0" err="1">
                <a:latin typeface="SutonnyMJ" pitchFamily="2" charset="0"/>
              </a:rPr>
              <a:t>dv‡ibnvBU</a:t>
            </a:r>
            <a:r>
              <a:rPr lang="en-US" sz="2400" dirty="0">
                <a:latin typeface="SutonnyMJ" pitchFamily="2" charset="0"/>
              </a:rPr>
              <a:t>(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F)</a:t>
            </a:r>
            <a:r>
              <a:rPr lang="en-US" sz="2400" dirty="0">
                <a:latin typeface="SutonnyMJ" pitchFamily="2" charset="0"/>
              </a:rPr>
              <a:t>, †</a:t>
            </a:r>
            <a:r>
              <a:rPr lang="en-US" sz="2400" dirty="0" err="1">
                <a:latin typeface="SutonnyMJ" pitchFamily="2" charset="0"/>
              </a:rPr>
              <a:t>ivgvi</a:t>
            </a:r>
            <a:r>
              <a:rPr lang="en-US" sz="2400" dirty="0">
                <a:latin typeface="SutonnyMJ" pitchFamily="2" charset="0"/>
              </a:rPr>
              <a:t>(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R) </a:t>
            </a:r>
            <a:r>
              <a:rPr lang="en-US" sz="2400" dirty="0">
                <a:latin typeface="SutonnyMJ" pitchFamily="2" charset="0"/>
              </a:rPr>
              <a:t>, †</a:t>
            </a:r>
            <a:r>
              <a:rPr lang="en-US" sz="2400" dirty="0" err="1">
                <a:latin typeface="SutonnyMJ" pitchFamily="2" charset="0"/>
              </a:rPr>
              <a:t>Kjwfb</a:t>
            </a:r>
            <a:r>
              <a:rPr lang="en-US" sz="2400" dirty="0">
                <a:latin typeface="SutonnyMJ" pitchFamily="2" charset="0"/>
              </a:rPr>
              <a:t>(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K)</a:t>
            </a:r>
            <a:r>
              <a:rPr lang="en-US" sz="2400" dirty="0">
                <a:latin typeface="SutonnyMJ" pitchFamily="2" charset="0"/>
              </a:rPr>
              <a:t>, I </a:t>
            </a:r>
            <a:r>
              <a:rPr lang="en-US" sz="2400" dirty="0" err="1">
                <a:latin typeface="SutonnyMJ" pitchFamily="2" charset="0"/>
              </a:rPr>
              <a:t>i¨vswKb</a:t>
            </a:r>
            <a:r>
              <a:rPr lang="en-US" sz="2400" dirty="0">
                <a:latin typeface="SutonnyMJ" pitchFamily="2" charset="0"/>
              </a:rPr>
              <a:t>(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Rn)</a:t>
            </a:r>
            <a:r>
              <a:rPr lang="en-US" sz="2400" dirty="0">
                <a:latin typeface="SutonnyMJ" pitchFamily="2" charset="0"/>
              </a:rPr>
              <a:t> †¯‹‡ji </a:t>
            </a:r>
            <a:r>
              <a:rPr lang="en-US" sz="2400" dirty="0" err="1">
                <a:latin typeface="SutonnyMJ" pitchFamily="2" charset="0"/>
              </a:rPr>
              <a:t>g‡a</a:t>
            </a:r>
            <a:r>
              <a:rPr lang="en-US" sz="2400" dirty="0">
                <a:latin typeface="SutonnyMJ" pitchFamily="2" charset="0"/>
              </a:rPr>
              <a:t>¨ </a:t>
            </a:r>
            <a:r>
              <a:rPr lang="en-US" sz="2400" dirty="0" err="1">
                <a:latin typeface="SutonnyMJ" pitchFamily="2" charset="0"/>
              </a:rPr>
              <a:t>Zzjbv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wb‡P</a:t>
            </a:r>
            <a:r>
              <a:rPr lang="en-US" sz="2400" dirty="0">
                <a:latin typeface="SutonnyMJ" pitchFamily="2" charset="0"/>
              </a:rPr>
              <a:t> †`</a:t>
            </a:r>
            <a:r>
              <a:rPr lang="en-US" sz="2400" dirty="0" err="1">
                <a:latin typeface="SutonnyMJ" pitchFamily="2" charset="0"/>
              </a:rPr>
              <a:t>Iqv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n‡jv</a:t>
            </a:r>
            <a:r>
              <a:rPr lang="en-US" sz="2400" dirty="0">
                <a:latin typeface="SutonnyMJ" pitchFamily="2" charset="0"/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3183408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7F0B9FE-5E37-4877-8DF6-77111D5E7A0B}"/>
              </a:ext>
            </a:extLst>
          </p:cNvPr>
          <p:cNvSpPr txBox="1"/>
          <p:nvPr/>
        </p:nvSpPr>
        <p:spPr>
          <a:xfrm>
            <a:off x="381000" y="1219200"/>
            <a:ext cx="8153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SutonnyMJ" pitchFamily="2" charset="0"/>
              </a:rPr>
              <a:t>‡</a:t>
            </a:r>
            <a:r>
              <a:rPr lang="en-US" sz="2800" dirty="0" err="1">
                <a:latin typeface="SutonnyMJ" pitchFamily="2" charset="0"/>
              </a:rPr>
              <a:t>mjwmqvm</a:t>
            </a:r>
            <a:r>
              <a:rPr lang="en-US" sz="2800" dirty="0">
                <a:latin typeface="SutonnyMJ" pitchFamily="2" charset="0"/>
              </a:rPr>
              <a:t>, </a:t>
            </a:r>
            <a:r>
              <a:rPr lang="en-US" sz="2800" dirty="0" err="1">
                <a:latin typeface="SutonnyMJ" pitchFamily="2" charset="0"/>
              </a:rPr>
              <a:t>dv‡ibnvBW</a:t>
            </a:r>
            <a:r>
              <a:rPr lang="en-US" sz="2800" dirty="0">
                <a:latin typeface="SutonnyMJ" pitchFamily="2" charset="0"/>
              </a:rPr>
              <a:t>, †</a:t>
            </a:r>
            <a:r>
              <a:rPr lang="en-US" sz="2800" dirty="0" err="1">
                <a:latin typeface="SutonnyMJ" pitchFamily="2" charset="0"/>
              </a:rPr>
              <a:t>ivgvi</a:t>
            </a:r>
            <a:r>
              <a:rPr lang="en-US" sz="2800" dirty="0">
                <a:latin typeface="SutonnyMJ" pitchFamily="2" charset="0"/>
              </a:rPr>
              <a:t>, ‡</a:t>
            </a:r>
            <a:r>
              <a:rPr lang="en-US" sz="2800" dirty="0" err="1">
                <a:latin typeface="SutonnyMJ" pitchFamily="2" charset="0"/>
              </a:rPr>
              <a:t>Kjwfb</a:t>
            </a:r>
            <a:r>
              <a:rPr lang="en-US" sz="2800" dirty="0">
                <a:latin typeface="SutonnyMJ" pitchFamily="2" charset="0"/>
              </a:rPr>
              <a:t>, </a:t>
            </a:r>
            <a:r>
              <a:rPr lang="en-US" sz="2800" dirty="0" err="1">
                <a:latin typeface="SutonnyMJ" pitchFamily="2" charset="0"/>
              </a:rPr>
              <a:t>i¨vswKb</a:t>
            </a:r>
            <a:r>
              <a:rPr lang="en-US" sz="2800" dirty="0">
                <a:latin typeface="SutonnyMJ" pitchFamily="2" charset="0"/>
              </a:rPr>
              <a:t> †¯‹‡ji </a:t>
            </a:r>
            <a:r>
              <a:rPr lang="en-US" sz="2800" dirty="0" err="1">
                <a:latin typeface="SutonnyMJ" pitchFamily="2" charset="0"/>
              </a:rPr>
              <a:t>gv‡S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cvi¯úwiK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m¤úK</a:t>
            </a:r>
            <a:r>
              <a:rPr lang="en-US" sz="2800" dirty="0">
                <a:latin typeface="SutonnyMJ" pitchFamily="2" charset="0"/>
              </a:rPr>
              <a:t>© ¯’</a:t>
            </a:r>
            <a:r>
              <a:rPr lang="en-US" sz="2800" dirty="0" err="1">
                <a:latin typeface="SutonnyMJ" pitchFamily="2" charset="0"/>
              </a:rPr>
              <a:t>vc‡bi</a:t>
            </a:r>
            <a:r>
              <a:rPr lang="en-US" sz="2800" dirty="0">
                <a:latin typeface="SutonnyMJ" pitchFamily="2" charset="0"/>
              </a:rPr>
              <a:t> Rb¨ </a:t>
            </a:r>
            <a:r>
              <a:rPr lang="en-US" sz="2800" dirty="0" err="1">
                <a:latin typeface="SutonnyMJ" pitchFamily="2" charset="0"/>
              </a:rPr>
              <a:t>GKwU</a:t>
            </a:r>
            <a:r>
              <a:rPr lang="en-US" sz="2800" dirty="0">
                <a:latin typeface="SutonnyMJ" pitchFamily="2" charset="0"/>
              </a:rPr>
              <a:t> _</a:t>
            </a:r>
            <a:r>
              <a:rPr lang="en-US" sz="2800" dirty="0" err="1">
                <a:latin typeface="SutonnyMJ" pitchFamily="2" charset="0"/>
              </a:rPr>
              <a:t>v‡g</a:t>
            </a:r>
            <a:r>
              <a:rPr lang="en-US" sz="2800" dirty="0">
                <a:latin typeface="SutonnyMJ" pitchFamily="2" charset="0"/>
              </a:rPr>
              <a:t>&amp;©</a:t>
            </a:r>
            <a:r>
              <a:rPr lang="en-US" sz="2800" dirty="0" err="1">
                <a:latin typeface="SutonnyMJ" pitchFamily="2" charset="0"/>
              </a:rPr>
              <a:t>wgUvi</a:t>
            </a:r>
            <a:r>
              <a:rPr lang="en-US" sz="2800" dirty="0">
                <a:latin typeface="SutonnyMJ" pitchFamily="2" charset="0"/>
              </a:rPr>
              <a:t> (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BMA)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wbB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hvi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eid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we›`y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Ges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w÷g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we›`y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h_v</a:t>
            </a:r>
            <a:r>
              <a:rPr lang="en-US" sz="2800" dirty="0">
                <a:latin typeface="SutonnyMJ" pitchFamily="2" charset="0"/>
              </a:rPr>
              <a:t>µ‡g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800" dirty="0">
                <a:latin typeface="SutonnyMJ" pitchFamily="2" charset="0"/>
              </a:rPr>
              <a:t>I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2800" dirty="0">
                <a:latin typeface="SutonnyMJ" pitchFamily="2" charset="0"/>
              </a:rPr>
              <a:t>`</a:t>
            </a:r>
            <a:r>
              <a:rPr lang="en-US" sz="2800" dirty="0" err="1">
                <a:latin typeface="SutonnyMJ" pitchFamily="2" charset="0"/>
              </a:rPr>
              <a:t>v‡Mi</a:t>
            </a:r>
            <a:r>
              <a:rPr lang="en-US" sz="2800" dirty="0">
                <a:latin typeface="SutonnyMJ" pitchFamily="2" charset="0"/>
              </a:rPr>
              <a:t> mv‡_ </a:t>
            </a:r>
            <a:r>
              <a:rPr lang="en-US" sz="2800" dirty="0" err="1">
                <a:latin typeface="SutonnyMJ" pitchFamily="2" charset="0"/>
              </a:rPr>
              <a:t>wg‡j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hv‡e</a:t>
            </a:r>
            <a:r>
              <a:rPr lang="en-US" sz="2800" dirty="0">
                <a:latin typeface="SutonnyMJ" pitchFamily="2" charset="0"/>
              </a:rPr>
              <a:t>| </a:t>
            </a:r>
            <a:r>
              <a:rPr lang="en-US" sz="2800" dirty="0" err="1">
                <a:latin typeface="SutonnyMJ" pitchFamily="2" charset="0"/>
              </a:rPr>
              <a:t>GLb</a:t>
            </a:r>
            <a:r>
              <a:rPr lang="en-US" sz="2800" dirty="0">
                <a:latin typeface="SutonnyMJ" pitchFamily="2" charset="0"/>
              </a:rPr>
              <a:t> GB _</a:t>
            </a:r>
            <a:r>
              <a:rPr lang="en-US" sz="2800" dirty="0" err="1">
                <a:latin typeface="SutonnyMJ" pitchFamily="2" charset="0"/>
              </a:rPr>
              <a:t>v‡gv©wgUvi</a:t>
            </a:r>
            <a:r>
              <a:rPr lang="en-US" sz="2800" dirty="0">
                <a:latin typeface="SutonnyMJ" pitchFamily="2" charset="0"/>
              </a:rPr>
              <a:t> Gi </a:t>
            </a:r>
            <a:r>
              <a:rPr lang="en-US" sz="2800" dirty="0" err="1">
                <a:latin typeface="SutonnyMJ" pitchFamily="2" charset="0"/>
              </a:rPr>
              <a:t>cvkvcvwk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Dc‡ii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cvuPwU</a:t>
            </a:r>
            <a:r>
              <a:rPr lang="en-US" sz="2800" dirty="0">
                <a:latin typeface="SutonnyMJ" pitchFamily="2" charset="0"/>
              </a:rPr>
              <a:t> †¯‹j ¯’</a:t>
            </a:r>
            <a:r>
              <a:rPr lang="en-US" sz="2800" dirty="0" err="1">
                <a:latin typeface="SutonnyMJ" pitchFamily="2" charset="0"/>
              </a:rPr>
              <a:t>vcb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Kwi</a:t>
            </a:r>
            <a:r>
              <a:rPr lang="en-US" sz="2800" dirty="0">
                <a:latin typeface="SutonnyMJ" pitchFamily="2" charset="0"/>
              </a:rPr>
              <a:t>|</a:t>
            </a:r>
          </a:p>
          <a:p>
            <a:r>
              <a:rPr lang="en-US" sz="2800" dirty="0" err="1">
                <a:latin typeface="SutonnyMJ" pitchFamily="2" charset="0"/>
              </a:rPr>
              <a:t>awi</a:t>
            </a:r>
            <a:r>
              <a:rPr lang="en-US" sz="2800" dirty="0">
                <a:latin typeface="SutonnyMJ" pitchFamily="2" charset="0"/>
              </a:rPr>
              <a:t>, †</a:t>
            </a:r>
            <a:r>
              <a:rPr lang="en-US" sz="2800" dirty="0" err="1">
                <a:latin typeface="SutonnyMJ" pitchFamily="2" charset="0"/>
              </a:rPr>
              <a:t>Kv‡bv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GKwU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ZvcgvÎvq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cÖ`Ë</a:t>
            </a:r>
            <a:r>
              <a:rPr lang="en-US" sz="2800" dirty="0">
                <a:latin typeface="SutonnyMJ" pitchFamily="2" charset="0"/>
              </a:rPr>
              <a:t> _</a:t>
            </a:r>
            <a:r>
              <a:rPr lang="en-US" sz="2800" dirty="0" err="1">
                <a:latin typeface="SutonnyMJ" pitchFamily="2" charset="0"/>
              </a:rPr>
              <a:t>v‡gv©wgUvi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BMA </a:t>
            </a:r>
            <a:r>
              <a:rPr lang="en-US" sz="2800" dirty="0">
                <a:latin typeface="SutonnyMJ" pitchFamily="2" charset="0"/>
              </a:rPr>
              <a:t>Gi cvi` </a:t>
            </a:r>
            <a:r>
              <a:rPr lang="en-US" sz="2800" dirty="0" err="1">
                <a:latin typeface="SutonnyMJ" pitchFamily="2" charset="0"/>
              </a:rPr>
              <a:t>kxl</a:t>
            </a:r>
            <a:r>
              <a:rPr lang="en-US" sz="2800" dirty="0">
                <a:latin typeface="SutonnyMJ" pitchFamily="2" charset="0"/>
              </a:rPr>
              <a:t>© </a:t>
            </a:r>
            <a:r>
              <a:rPr lang="en-US" sz="2800" dirty="0" err="1">
                <a:latin typeface="SutonnyMJ" pitchFamily="2" charset="0"/>
              </a:rPr>
              <a:t>hLb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2800" dirty="0">
                <a:latin typeface="SutonnyMJ" pitchFamily="2" charset="0"/>
              </a:rPr>
              <a:t>Ae¯’</a:t>
            </a:r>
            <a:r>
              <a:rPr lang="en-US" sz="2800" dirty="0" err="1">
                <a:latin typeface="SutonnyMJ" pitchFamily="2" charset="0"/>
              </a:rPr>
              <a:t>v‡b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Av‡m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ZLb</a:t>
            </a:r>
            <a:r>
              <a:rPr lang="en-US" sz="2800" dirty="0">
                <a:latin typeface="SutonnyMJ" pitchFamily="2" charset="0"/>
              </a:rPr>
              <a:t> ‡</a:t>
            </a:r>
            <a:r>
              <a:rPr lang="en-US" sz="2800" dirty="0" err="1">
                <a:latin typeface="SutonnyMJ" pitchFamily="2" charset="0"/>
              </a:rPr>
              <a:t>mjwmqvm</a:t>
            </a:r>
            <a:r>
              <a:rPr lang="en-US" sz="2800" dirty="0">
                <a:latin typeface="SutonnyMJ" pitchFamily="2" charset="0"/>
              </a:rPr>
              <a:t>, </a:t>
            </a:r>
            <a:r>
              <a:rPr lang="en-US" sz="2800" dirty="0" err="1">
                <a:latin typeface="SutonnyMJ" pitchFamily="2" charset="0"/>
              </a:rPr>
              <a:t>dv‡ibnvBU</a:t>
            </a:r>
            <a:r>
              <a:rPr lang="en-US" sz="2800" dirty="0">
                <a:latin typeface="SutonnyMJ" pitchFamily="2" charset="0"/>
              </a:rPr>
              <a:t>, †</a:t>
            </a:r>
            <a:r>
              <a:rPr lang="en-US" sz="2800" dirty="0" err="1">
                <a:latin typeface="SutonnyMJ" pitchFamily="2" charset="0"/>
              </a:rPr>
              <a:t>ivgvi</a:t>
            </a:r>
            <a:r>
              <a:rPr lang="en-US" sz="2800" dirty="0">
                <a:latin typeface="SutonnyMJ" pitchFamily="2" charset="0"/>
              </a:rPr>
              <a:t>, ‡</a:t>
            </a:r>
            <a:r>
              <a:rPr lang="en-US" sz="2800" dirty="0" err="1">
                <a:latin typeface="SutonnyMJ" pitchFamily="2" charset="0"/>
              </a:rPr>
              <a:t>Kjwfb</a:t>
            </a:r>
            <a:r>
              <a:rPr lang="en-US" sz="2800" dirty="0">
                <a:latin typeface="SutonnyMJ" pitchFamily="2" charset="0"/>
              </a:rPr>
              <a:t> I </a:t>
            </a:r>
            <a:r>
              <a:rPr lang="en-US" sz="2800" dirty="0" err="1">
                <a:latin typeface="SutonnyMJ" pitchFamily="2" charset="0"/>
              </a:rPr>
              <a:t>i¨vswKb</a:t>
            </a:r>
            <a:r>
              <a:rPr lang="en-US" sz="2800" dirty="0">
                <a:latin typeface="SutonnyMJ" pitchFamily="2" charset="0"/>
              </a:rPr>
              <a:t> †¯‹‡ji </a:t>
            </a:r>
            <a:r>
              <a:rPr lang="en-US" sz="2800" dirty="0" err="1">
                <a:latin typeface="SutonnyMJ" pitchFamily="2" charset="0"/>
              </a:rPr>
              <a:t>ZvcgvÎv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h_v</a:t>
            </a:r>
            <a:r>
              <a:rPr lang="en-US" sz="2800" dirty="0">
                <a:latin typeface="SutonnyMJ" pitchFamily="2" charset="0"/>
              </a:rPr>
              <a:t>µ‡g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C,F , K , R, Rn</a:t>
            </a:r>
            <a:r>
              <a:rPr lang="en-US" sz="2800" dirty="0">
                <a:latin typeface="SutonnyMJ" pitchFamily="2" charset="0"/>
              </a:rPr>
              <a:t>| †</a:t>
            </a:r>
            <a:r>
              <a:rPr lang="en-US" sz="2800" dirty="0" err="1">
                <a:latin typeface="SutonnyMJ" pitchFamily="2" charset="0"/>
              </a:rPr>
              <a:t>h‡Kv‡bv</a:t>
            </a:r>
            <a:r>
              <a:rPr lang="en-US" sz="2800" dirty="0">
                <a:latin typeface="SutonnyMJ" pitchFamily="2" charset="0"/>
              </a:rPr>
              <a:t> †¯‹j †</a:t>
            </a:r>
            <a:r>
              <a:rPr lang="en-US" sz="2800" dirty="0" err="1">
                <a:latin typeface="SutonnyMJ" pitchFamily="2" charset="0"/>
              </a:rPr>
              <a:t>bIqv</a:t>
            </a:r>
            <a:r>
              <a:rPr lang="en-US" sz="2800" dirty="0">
                <a:latin typeface="SutonnyMJ" pitchFamily="2" charset="0"/>
              </a:rPr>
              <a:t> †</a:t>
            </a:r>
            <a:r>
              <a:rPr lang="en-US" sz="2800" dirty="0" err="1">
                <a:latin typeface="SutonnyMJ" pitchFamily="2" charset="0"/>
              </a:rPr>
              <a:t>nvK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bv</a:t>
            </a:r>
            <a:r>
              <a:rPr lang="en-US" sz="2800" dirty="0">
                <a:latin typeface="SutonnyMJ" pitchFamily="2" charset="0"/>
              </a:rPr>
              <a:t> †</a:t>
            </a:r>
            <a:r>
              <a:rPr lang="en-US" sz="2800" dirty="0" err="1">
                <a:latin typeface="SutonnyMJ" pitchFamily="2" charset="0"/>
              </a:rPr>
              <a:t>Kb</a:t>
            </a:r>
            <a:r>
              <a:rPr lang="en-US" sz="2800" dirty="0">
                <a:latin typeface="SutonnyMJ" pitchFamily="2" charset="0"/>
              </a:rPr>
              <a:t> `~</a:t>
            </a:r>
            <a:r>
              <a:rPr lang="en-US" sz="2800" dirty="0" err="1">
                <a:latin typeface="SutonnyMJ" pitchFamily="2" charset="0"/>
              </a:rPr>
              <a:t>iZ</a:t>
            </a:r>
            <a:r>
              <a:rPr lang="en-US" sz="2800" dirty="0">
                <a:latin typeface="SutonnyMJ" pitchFamily="2" charset="0"/>
              </a:rPr>
              <a:t>¦ I `~</a:t>
            </a:r>
            <a:r>
              <a:rPr lang="en-US" sz="2800" dirty="0" err="1">
                <a:latin typeface="SutonnyMJ" pitchFamily="2" charset="0"/>
              </a:rPr>
              <a:t>i‡Z¡i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AbycvZ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me©`v</a:t>
            </a:r>
            <a:r>
              <a:rPr lang="en-US" sz="2800" dirty="0">
                <a:latin typeface="SutonnyMJ" pitchFamily="2" charset="0"/>
              </a:rPr>
              <a:t> GKB _</a:t>
            </a:r>
            <a:r>
              <a:rPr lang="en-US" sz="2800" dirty="0" err="1">
                <a:latin typeface="SutonnyMJ" pitchFamily="2" charset="0"/>
              </a:rPr>
              <a:t>vK‡e</a:t>
            </a:r>
            <a:r>
              <a:rPr lang="en-US" sz="2800" dirty="0">
                <a:latin typeface="SutonnyMJ" pitchFamily="2" charset="0"/>
              </a:rPr>
              <a:t>|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4646BA0-9CDB-458B-8A84-7369D111A5A1}"/>
              </a:ext>
            </a:extLst>
          </p:cNvPr>
          <p:cNvSpPr txBox="1"/>
          <p:nvPr/>
        </p:nvSpPr>
        <p:spPr>
          <a:xfrm>
            <a:off x="685800" y="381000"/>
            <a:ext cx="7543800" cy="58477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3200" dirty="0" err="1">
                <a:latin typeface="SutonnyMJ" pitchFamily="2" charset="0"/>
              </a:rPr>
              <a:t>ZvcgvÎv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cwigv‡ci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wewfbœ</a:t>
            </a:r>
            <a:r>
              <a:rPr lang="en-US" sz="3200" dirty="0">
                <a:latin typeface="SutonnyMJ" pitchFamily="2" charset="0"/>
              </a:rPr>
              <a:t> †¯‹‡ji </a:t>
            </a:r>
            <a:r>
              <a:rPr lang="en-US" sz="3200" dirty="0" err="1">
                <a:latin typeface="SutonnyMJ" pitchFamily="2" charset="0"/>
              </a:rPr>
              <a:t>gv‡S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m¤úK</a:t>
            </a:r>
            <a:r>
              <a:rPr lang="en-US" sz="3200" dirty="0">
                <a:latin typeface="SutonnyMJ" pitchFamily="2" charset="0"/>
              </a:rPr>
              <a:t>© †`</a:t>
            </a:r>
            <a:r>
              <a:rPr lang="en-US" sz="3200" dirty="0" err="1">
                <a:latin typeface="SutonnyMJ" pitchFamily="2" charset="0"/>
              </a:rPr>
              <a:t>LvI</a:t>
            </a:r>
            <a:r>
              <a:rPr lang="en-US" sz="3200" dirty="0">
                <a:latin typeface="SutonnyMJ" pitchFamily="2" charset="0"/>
              </a:rPr>
              <a:t> ?</a:t>
            </a:r>
          </a:p>
        </p:txBody>
      </p:sp>
      <p:pic>
        <p:nvPicPr>
          <p:cNvPr id="5" name="Picture 4" descr="A picture containing text, device, scale&#10;&#10;Description automatically generated">
            <a:extLst>
              <a:ext uri="{FF2B5EF4-FFF2-40B4-BE49-F238E27FC236}">
                <a16:creationId xmlns="" xmlns:a16="http://schemas.microsoft.com/office/drawing/2014/main" id="{97834C4E-347F-4BC0-B9D5-E76ED5A933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981200" y="4758630"/>
            <a:ext cx="3657600" cy="1900469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=""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0E7EAC6-E4D5-4E20-B751-0A60FBDF56FB}"/>
                  </a:ext>
                </a:extLst>
              </p:cNvPr>
              <p:cNvSpPr txBox="1"/>
              <p:nvPr/>
            </p:nvSpPr>
            <p:spPr>
              <a:xfrm>
                <a:off x="457200" y="685800"/>
                <a:ext cx="8077200" cy="400455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400" dirty="0">
                    <a:latin typeface="SutonnyMJ" pitchFamily="2" charset="0"/>
                  </a:rPr>
                  <a:t>†h †</a:t>
                </a:r>
                <a:r>
                  <a:rPr lang="en-US" sz="2400" dirty="0" err="1">
                    <a:latin typeface="SutonnyMJ" pitchFamily="2" charset="0"/>
                  </a:rPr>
                  <a:t>Kv‡bv</a:t>
                </a:r>
                <a:r>
                  <a:rPr lang="en-US" sz="2400" dirty="0">
                    <a:latin typeface="SutonnyMJ" pitchFamily="2" charset="0"/>
                  </a:rPr>
                  <a:t> _</a:t>
                </a:r>
                <a:r>
                  <a:rPr lang="en-US" sz="2400" dirty="0" err="1">
                    <a:latin typeface="SutonnyMJ" pitchFamily="2" charset="0"/>
                  </a:rPr>
                  <a:t>v‡gv©wgUv‡ii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cvV</a:t>
                </a:r>
                <a:r>
                  <a:rPr lang="en-US" sz="2400" dirty="0">
                    <a:latin typeface="SutonnyMJ" pitchFamily="2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dirty="0">
                            <a:latin typeface="SutonnyMJ" pitchFamily="2" charset="0"/>
                          </a:rPr>
                          <m:t>_</m:t>
                        </m:r>
                        <m:r>
                          <m:rPr>
                            <m:nor/>
                          </m:rPr>
                          <a:rPr lang="en-US" sz="2400" dirty="0">
                            <a:latin typeface="SutonnyMJ" pitchFamily="2" charset="0"/>
                          </a:rPr>
                          <m:t>v</m:t>
                        </m:r>
                        <m:r>
                          <m:rPr>
                            <m:nor/>
                          </m:rPr>
                          <a:rPr lang="en-US" sz="2400" dirty="0">
                            <a:latin typeface="SutonnyMJ" pitchFamily="2" charset="0"/>
                          </a:rPr>
                          <m:t>‡</m:t>
                        </m:r>
                        <m:r>
                          <m:rPr>
                            <m:nor/>
                          </m:rPr>
                          <a:rPr lang="en-US" sz="2400" dirty="0">
                            <a:latin typeface="SutonnyMJ" pitchFamily="2" charset="0"/>
                          </a:rPr>
                          <m:t>gv</m:t>
                        </m:r>
                        <m:r>
                          <m:rPr>
                            <m:nor/>
                          </m:rPr>
                          <a:rPr lang="en-US" sz="2400" dirty="0">
                            <a:latin typeface="SutonnyMJ" pitchFamily="2" charset="0"/>
                          </a:rPr>
                          <m:t>©</m:t>
                        </m:r>
                        <m:r>
                          <m:rPr>
                            <m:nor/>
                          </m:rPr>
                          <a:rPr lang="en-US" sz="2400" dirty="0">
                            <a:latin typeface="SutonnyMJ" pitchFamily="2" charset="0"/>
                          </a:rPr>
                          <m:t>wgUv</m:t>
                        </m:r>
                        <m:r>
                          <m:rPr>
                            <m:nor/>
                          </m:rPr>
                          <a:rPr lang="en-US" sz="2400" dirty="0">
                            <a:latin typeface="SutonnyMJ" pitchFamily="2" charset="0"/>
                          </a:rPr>
                          <m:t>‡</m:t>
                        </m:r>
                        <m:r>
                          <m:rPr>
                            <m:nor/>
                          </m:rPr>
                          <a:rPr lang="en-US" sz="2400" dirty="0">
                            <a:latin typeface="SutonnyMJ" pitchFamily="2" charset="0"/>
                          </a:rPr>
                          <m:t>ii</m:t>
                        </m:r>
                        <m:r>
                          <m:rPr>
                            <m:nor/>
                          </m:rPr>
                          <a:rPr lang="en-US" sz="2400" dirty="0">
                            <a:latin typeface="SutonnyMJ" pitchFamily="2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400" dirty="0">
                            <a:latin typeface="SutonnyMJ" pitchFamily="2" charset="0"/>
                          </a:rPr>
                          <m:t>cvV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2400" dirty="0">
                            <a:latin typeface="SutonnyMJ" pitchFamily="2" charset="0"/>
                          </a:rPr>
                          <m:t>wbb</m:t>
                        </m:r>
                        <m:r>
                          <m:rPr>
                            <m:nor/>
                          </m:rPr>
                          <a:rPr lang="en-US" sz="2400" dirty="0">
                            <a:latin typeface="SutonnyMJ" pitchFamily="2" charset="0"/>
                          </a:rPr>
                          <m:t>¥ </m:t>
                        </m:r>
                        <m:r>
                          <m:rPr>
                            <m:nor/>
                          </m:rPr>
                          <a:rPr lang="en-US" sz="2400" dirty="0">
                            <a:latin typeface="SutonnyMJ" pitchFamily="2" charset="0"/>
                          </a:rPr>
                          <m:t>w</m:t>
                        </m:r>
                        <m:r>
                          <m:rPr>
                            <m:nor/>
                          </m:rPr>
                          <a:rPr lang="en-US" sz="2400" dirty="0">
                            <a:latin typeface="SutonnyMJ" pitchFamily="2" charset="0"/>
                          </a:rPr>
                          <m:t>¯’</m:t>
                        </m:r>
                        <m:r>
                          <m:rPr>
                            <m:nor/>
                          </m:rPr>
                          <a:rPr lang="en-US" sz="2400" dirty="0">
                            <a:latin typeface="SutonnyMJ" pitchFamily="2" charset="0"/>
                          </a:rPr>
                          <m:t>iv</m:t>
                        </m:r>
                        <m:r>
                          <m:rPr>
                            <m:nor/>
                          </m:rPr>
                          <a:rPr lang="en-US" sz="2400" dirty="0">
                            <a:latin typeface="SutonnyMJ" pitchFamily="2" charset="0"/>
                          </a:rPr>
                          <m:t>¼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dirty="0">
                            <a:latin typeface="SutonnyMJ" pitchFamily="2" charset="0"/>
                          </a:rPr>
                          <m:t>Ea</m:t>
                        </m:r>
                        <m:r>
                          <m:rPr>
                            <m:nor/>
                          </m:rPr>
                          <a:rPr lang="en-US" sz="2400" dirty="0">
                            <a:latin typeface="SutonnyMJ" pitchFamily="2" charset="0"/>
                          </a:rPr>
                          <m:t>Ÿ© </m:t>
                        </m:r>
                        <m:r>
                          <m:rPr>
                            <m:nor/>
                          </m:rPr>
                          <a:rPr lang="en-US" sz="2400" dirty="0">
                            <a:latin typeface="SutonnyMJ" pitchFamily="2" charset="0"/>
                          </a:rPr>
                          <m:t>w</m:t>
                        </m:r>
                        <m:r>
                          <m:rPr>
                            <m:nor/>
                          </m:rPr>
                          <a:rPr lang="en-US" sz="2400" dirty="0">
                            <a:latin typeface="SutonnyMJ" pitchFamily="2" charset="0"/>
                          </a:rPr>
                          <m:t>¯’</m:t>
                        </m:r>
                        <m:r>
                          <m:rPr>
                            <m:nor/>
                          </m:rPr>
                          <a:rPr lang="en-US" sz="2400" dirty="0">
                            <a:latin typeface="SutonnyMJ" pitchFamily="2" charset="0"/>
                          </a:rPr>
                          <m:t>ivsK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2400" dirty="0">
                            <a:latin typeface="SutonnyMJ" pitchFamily="2" charset="0"/>
                          </a:rPr>
                          <m:t>wbb</m:t>
                        </m:r>
                        <m:r>
                          <m:rPr>
                            <m:nor/>
                          </m:rPr>
                          <a:rPr lang="en-US" sz="2400" dirty="0">
                            <a:latin typeface="SutonnyMJ" pitchFamily="2" charset="0"/>
                          </a:rPr>
                          <m:t>¥ </m:t>
                        </m:r>
                        <m:r>
                          <m:rPr>
                            <m:nor/>
                          </m:rPr>
                          <a:rPr lang="en-US" sz="2400" dirty="0">
                            <a:latin typeface="SutonnyMJ" pitchFamily="2" charset="0"/>
                          </a:rPr>
                          <m:t>w</m:t>
                        </m:r>
                        <m:r>
                          <m:rPr>
                            <m:nor/>
                          </m:rPr>
                          <a:rPr lang="en-US" sz="2400" dirty="0">
                            <a:latin typeface="SutonnyMJ" pitchFamily="2" charset="0"/>
                          </a:rPr>
                          <m:t>¯’</m:t>
                        </m:r>
                        <m:r>
                          <m:rPr>
                            <m:nor/>
                          </m:rPr>
                          <a:rPr lang="en-US" sz="2400" dirty="0">
                            <a:latin typeface="SutonnyMJ" pitchFamily="2" charset="0"/>
                          </a:rPr>
                          <m:t>iv</m:t>
                        </m:r>
                        <m:r>
                          <m:rPr>
                            <m:nor/>
                          </m:rPr>
                          <a:rPr lang="en-US" sz="2400" dirty="0">
                            <a:latin typeface="SutonnyMJ" pitchFamily="2" charset="0"/>
                          </a:rPr>
                          <m:t>¼</m:t>
                        </m:r>
                      </m:den>
                    </m:f>
                  </m:oMath>
                </a14:m>
                <a:r>
                  <a:rPr lang="en-US" sz="2400" dirty="0">
                    <a:latin typeface="SutonnyMJ" pitchFamily="2" charset="0"/>
                  </a:rPr>
                  <a:t>  </a:t>
                </a:r>
              </a:p>
              <a:p>
                <a:r>
                  <a:rPr lang="en-US" sz="2800" dirty="0">
                    <a:latin typeface="SutonnyMJ" pitchFamily="2" charset="0"/>
                  </a:rPr>
                  <a:t>ev,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𝑀𝐴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𝐵𝐴</m:t>
                        </m:r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−0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100−0</m:t>
                        </m:r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−32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212−32</m:t>
                        </m:r>
                      </m:den>
                    </m:f>
                  </m:oMath>
                </a14:m>
                <a:r>
                  <a:rPr lang="en-US" sz="2800" dirty="0">
                    <a:latin typeface="SutonnyMJ" pitchFamily="2" charset="0"/>
                  </a:rPr>
                  <a:t>=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−273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373−273</m:t>
                        </m:r>
                      </m:den>
                    </m:f>
                  </m:oMath>
                </a14:m>
                <a:r>
                  <a:rPr lang="en-US" sz="2800" dirty="0">
                    <a:latin typeface="SutonnyMJ" pitchFamily="2" charset="0"/>
                  </a:rPr>
                  <a:t> =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𝑜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80−0</m:t>
                        </m:r>
                      </m:den>
                    </m:f>
                  </m:oMath>
                </a14:m>
                <a:r>
                  <a:rPr lang="en-US" sz="2800" dirty="0">
                    <a:latin typeface="SutonnyMJ" pitchFamily="2" charset="0"/>
                  </a:rPr>
                  <a:t> =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𝑅𝑛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−492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672−492</m:t>
                        </m:r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800" i="1" dirty="0">
                  <a:latin typeface="Cambria Math" panose="02040503050406030204" pitchFamily="18" charset="0"/>
                </a:endParaRPr>
              </a:p>
              <a:p>
                <a:r>
                  <a:rPr lang="en-US" sz="2400" dirty="0"/>
                  <a:t>  </a:t>
                </a:r>
              </a:p>
              <a:p>
                <a:r>
                  <a:rPr lang="en-US" sz="2800" dirty="0">
                    <a:latin typeface="SutonnyMJ" pitchFamily="2" charset="0"/>
                  </a:rPr>
                  <a:t>         </a:t>
                </a:r>
                <a:r>
                  <a:rPr lang="en-US" sz="2800" dirty="0" err="1">
                    <a:latin typeface="SutonnyMJ" pitchFamily="2" charset="0"/>
                  </a:rPr>
                  <a:t>ev</a:t>
                </a:r>
                <a:r>
                  <a:rPr lang="en-US" sz="2800" dirty="0">
                    <a:latin typeface="SutonnyMJ" pitchFamily="2" charset="0"/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−32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180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−273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80</m:t>
                        </m:r>
                      </m:den>
                    </m:f>
                  </m:oMath>
                </a14:m>
                <a:r>
                  <a:rPr lang="en-US" sz="28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−492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</m:oMath>
                </a14:m>
                <a:endParaRPr lang="en-US" sz="2000" dirty="0"/>
              </a:p>
              <a:p>
                <a:endParaRPr lang="en-US" dirty="0"/>
              </a:p>
              <a:p>
                <a:r>
                  <a:rPr lang="en-US" sz="3200" dirty="0">
                    <a:latin typeface="SutonnyMJ" pitchFamily="2" charset="0"/>
                  </a:rPr>
                  <a:t>        </a:t>
                </a:r>
                <a:r>
                  <a:rPr lang="en-US" sz="3200" dirty="0" err="1">
                    <a:latin typeface="SutonnyMJ" pitchFamily="2" charset="0"/>
                  </a:rPr>
                  <a:t>ev</a:t>
                </a:r>
                <a:r>
                  <a:rPr lang="en-US" sz="3200" dirty="0">
                    <a:latin typeface="SutonnyMJ" pitchFamily="2" charset="0"/>
                  </a:rPr>
                  <a:t>,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−32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−273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2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−492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600" dirty="0"/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              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∴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 </m:t>
                    </m:r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−32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−273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2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−492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200" dirty="0"/>
                  <a:t>    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B0E7EAC6-E4D5-4E20-B751-0A60FBDF56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685800"/>
                <a:ext cx="8077200" cy="4004558"/>
              </a:xfrm>
              <a:prstGeom prst="rect">
                <a:avLst/>
              </a:prstGeom>
              <a:blipFill>
                <a:blip r:embed="rId2" cstate="print"/>
                <a:stretch>
                  <a:fillRect l="-2642" b="-36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="" xmlns:p14="http://schemas.microsoft.com/office/powerpoint/2010/main" val="24572563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4724400" y="1195864"/>
            <a:ext cx="2057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4876800" y="1348264"/>
            <a:ext cx="2057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5486400" y="1957864"/>
            <a:ext cx="2057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5486400" y="1962774"/>
            <a:ext cx="2057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FA3EADC-5DD2-470A-A4B7-B99F814C2117}"/>
              </a:ext>
            </a:extLst>
          </p:cNvPr>
          <p:cNvSpPr txBox="1"/>
          <p:nvPr/>
        </p:nvSpPr>
        <p:spPr>
          <a:xfrm>
            <a:off x="495300" y="990600"/>
            <a:ext cx="81534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B050"/>
                </a:solidFill>
                <a:latin typeface="SutonnyMJ" pitchFamily="2" charset="0"/>
              </a:rPr>
              <a:t>myweav</a:t>
            </a:r>
            <a:r>
              <a:rPr lang="en-US" sz="3200" dirty="0">
                <a:solidFill>
                  <a:srgbClr val="00B050"/>
                </a:solidFill>
                <a:latin typeface="SutonnyMJ" pitchFamily="2" charset="0"/>
              </a:rPr>
              <a:t> t-</a:t>
            </a:r>
          </a:p>
          <a:p>
            <a:r>
              <a:rPr lang="en-US" sz="2800" dirty="0">
                <a:latin typeface="SutonnyMJ" pitchFamily="2" charset="0"/>
              </a:rPr>
              <a:t>1| cvi` </a:t>
            </a:r>
            <a:r>
              <a:rPr lang="en-US" sz="2800" dirty="0" err="1">
                <a:latin typeface="SutonnyMJ" pitchFamily="2" charset="0"/>
              </a:rPr>
              <a:t>GKwU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mycwievnx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c`v</a:t>
            </a:r>
            <a:r>
              <a:rPr lang="en-US" sz="2800" dirty="0">
                <a:latin typeface="SutonnyMJ" pitchFamily="2" charset="0"/>
              </a:rPr>
              <a:t>_©| </a:t>
            </a:r>
            <a:r>
              <a:rPr lang="en-US" sz="2800" dirty="0" err="1">
                <a:latin typeface="SutonnyMJ" pitchFamily="2" charset="0"/>
              </a:rPr>
              <a:t>d‡j</a:t>
            </a:r>
            <a:r>
              <a:rPr lang="en-US" sz="2800" dirty="0">
                <a:latin typeface="SutonnyMJ" pitchFamily="2" charset="0"/>
              </a:rPr>
              <a:t> cvi` </a:t>
            </a:r>
            <a:r>
              <a:rPr lang="en-US" sz="2800" dirty="0" err="1">
                <a:latin typeface="SutonnyMJ" pitchFamily="2" charset="0"/>
              </a:rPr>
              <a:t>mn‡R</a:t>
            </a:r>
            <a:r>
              <a:rPr lang="en-US" sz="2800" dirty="0">
                <a:latin typeface="SutonnyMJ" pitchFamily="2" charset="0"/>
              </a:rPr>
              <a:t> cvi` </a:t>
            </a:r>
            <a:r>
              <a:rPr lang="en-US" sz="2800" dirty="0" err="1">
                <a:latin typeface="SutonnyMJ" pitchFamily="2" charset="0"/>
              </a:rPr>
              <a:t>Zvc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MÖnY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K‡i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Zv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mÂvwjZ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K‡i</a:t>
            </a:r>
            <a:r>
              <a:rPr lang="en-US" sz="2800" dirty="0">
                <a:latin typeface="SutonnyMJ" pitchFamily="2" charset="0"/>
              </a:rPr>
              <a:t> †`q|</a:t>
            </a:r>
          </a:p>
          <a:p>
            <a:r>
              <a:rPr lang="en-US" sz="2800" dirty="0">
                <a:latin typeface="SutonnyMJ" pitchFamily="2" charset="0"/>
              </a:rPr>
              <a:t>2| cvi` </a:t>
            </a:r>
            <a:r>
              <a:rPr lang="en-US" sz="2800" dirty="0" err="1">
                <a:latin typeface="SutonnyMJ" pitchFamily="2" charset="0"/>
              </a:rPr>
              <a:t>weï</a:t>
            </a:r>
            <a:r>
              <a:rPr lang="en-US" sz="2800" dirty="0">
                <a:latin typeface="SutonnyMJ" pitchFamily="2" charset="0"/>
              </a:rPr>
              <a:t>× Ae¯’</a:t>
            </a:r>
            <a:r>
              <a:rPr lang="en-US" sz="2800" dirty="0" err="1">
                <a:latin typeface="SutonnyMJ" pitchFamily="2" charset="0"/>
              </a:rPr>
              <a:t>vq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cvIqv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hvq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Ges</a:t>
            </a:r>
            <a:r>
              <a:rPr lang="en-US" sz="2800" dirty="0">
                <a:latin typeface="SutonnyMJ" pitchFamily="2" charset="0"/>
              </a:rPr>
              <a:t> A¯^”Q I D¾¡j </a:t>
            </a:r>
            <a:r>
              <a:rPr lang="en-US" sz="2800" dirty="0" err="1">
                <a:latin typeface="SutonnyMJ" pitchFamily="2" charset="0"/>
              </a:rPr>
              <a:t>e‡j</a:t>
            </a:r>
            <a:r>
              <a:rPr lang="en-US" sz="2800" dirty="0">
                <a:latin typeface="SutonnyMJ" pitchFamily="2" charset="0"/>
              </a:rPr>
              <a:t> _</a:t>
            </a:r>
            <a:r>
              <a:rPr lang="en-US" sz="2800" dirty="0" err="1">
                <a:latin typeface="SutonnyMJ" pitchFamily="2" charset="0"/>
              </a:rPr>
              <a:t>v‡gv©wgUvi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Kv‡Pi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b‡ji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g‡a</a:t>
            </a:r>
            <a:r>
              <a:rPr lang="en-US" sz="2800" dirty="0">
                <a:latin typeface="SutonnyMJ" pitchFamily="2" charset="0"/>
              </a:rPr>
              <a:t>¨ Gi </a:t>
            </a:r>
            <a:r>
              <a:rPr lang="en-US" sz="2800" dirty="0" err="1">
                <a:latin typeface="SutonnyMJ" pitchFamily="2" charset="0"/>
              </a:rPr>
              <a:t>DVvbvgv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Kivi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mgq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evB‡i</a:t>
            </a:r>
            <a:r>
              <a:rPr lang="en-US" sz="2800" dirty="0">
                <a:latin typeface="SutonnyMJ" pitchFamily="2" charset="0"/>
              </a:rPr>
              <a:t> †_‡K †`</a:t>
            </a:r>
            <a:r>
              <a:rPr lang="en-US" sz="2800" dirty="0" err="1">
                <a:latin typeface="SutonnyMJ" pitchFamily="2" charset="0"/>
              </a:rPr>
              <a:t>Lv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hvq</a:t>
            </a:r>
            <a:r>
              <a:rPr lang="en-US" sz="2800" dirty="0">
                <a:latin typeface="SutonnyMJ" pitchFamily="2" charset="0"/>
              </a:rPr>
              <a:t>| </a:t>
            </a:r>
          </a:p>
          <a:p>
            <a:r>
              <a:rPr lang="en-US" sz="2800" dirty="0">
                <a:latin typeface="SutonnyMJ" pitchFamily="2" charset="0"/>
              </a:rPr>
              <a:t>3| cvi` </a:t>
            </a:r>
            <a:r>
              <a:rPr lang="en-US" sz="2800" dirty="0" err="1">
                <a:latin typeface="SutonnyMJ" pitchFamily="2" charset="0"/>
              </a:rPr>
              <a:t>KvP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b‡ji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Mv‡q</a:t>
            </a:r>
            <a:r>
              <a:rPr lang="en-US" sz="2800" dirty="0">
                <a:latin typeface="SutonnyMJ" pitchFamily="2" charset="0"/>
              </a:rPr>
              <a:t> †</a:t>
            </a:r>
            <a:r>
              <a:rPr lang="en-US" sz="2800" dirty="0" err="1">
                <a:latin typeface="SutonnyMJ" pitchFamily="2" charset="0"/>
              </a:rPr>
              <a:t>j‡M</a:t>
            </a:r>
            <a:r>
              <a:rPr lang="en-US" sz="2800" dirty="0">
                <a:latin typeface="SutonnyMJ" pitchFamily="2" charset="0"/>
              </a:rPr>
              <a:t> _</a:t>
            </a:r>
            <a:r>
              <a:rPr lang="en-US" sz="2800" dirty="0" err="1">
                <a:latin typeface="SutonnyMJ" pitchFamily="2" charset="0"/>
              </a:rPr>
              <a:t>v‡K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bv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ZvB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ZvcgvÎvi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cwieZ</a:t>
            </a:r>
            <a:r>
              <a:rPr lang="en-US" sz="2800" dirty="0">
                <a:latin typeface="SutonnyMJ" pitchFamily="2" charset="0"/>
              </a:rPr>
              <a:t>©‡bi mv‡_ mv‡_ Lye </a:t>
            </a:r>
            <a:r>
              <a:rPr lang="en-US" sz="2800" dirty="0" err="1">
                <a:latin typeface="SutonnyMJ" pitchFamily="2" charset="0"/>
              </a:rPr>
              <a:t>mn‡RB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b‡ji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g‡a</a:t>
            </a:r>
            <a:r>
              <a:rPr lang="en-US" sz="2800" dirty="0">
                <a:latin typeface="SutonnyMJ" pitchFamily="2" charset="0"/>
              </a:rPr>
              <a:t>¨ </a:t>
            </a:r>
            <a:r>
              <a:rPr lang="en-US" sz="2800" dirty="0" err="1">
                <a:latin typeface="SutonnyMJ" pitchFamily="2" charset="0"/>
              </a:rPr>
              <a:t>DVvbvgv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Ki‡Z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cv‡i</a:t>
            </a:r>
            <a:r>
              <a:rPr lang="en-US" sz="2800" dirty="0">
                <a:latin typeface="SutonnyMJ" pitchFamily="2" charset="0"/>
              </a:rPr>
              <a:t>|</a:t>
            </a:r>
          </a:p>
          <a:p>
            <a:r>
              <a:rPr lang="en-US" sz="2800" dirty="0">
                <a:latin typeface="SutonnyMJ" pitchFamily="2" charset="0"/>
              </a:rPr>
              <a:t>4| cvi‡`</a:t>
            </a:r>
            <a:r>
              <a:rPr lang="en-US" sz="2800" dirty="0" err="1">
                <a:latin typeface="SutonnyMJ" pitchFamily="2" charset="0"/>
              </a:rPr>
              <a:t>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Zvc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aviYÿgZv</a:t>
            </a:r>
            <a:r>
              <a:rPr lang="en-US" sz="2800" dirty="0">
                <a:latin typeface="SutonnyMJ" pitchFamily="2" charset="0"/>
              </a:rPr>
              <a:t> Lye Kg| Gi Rb¨ cvi` _</a:t>
            </a:r>
            <a:r>
              <a:rPr lang="en-US" sz="2800" dirty="0" err="1">
                <a:latin typeface="SutonnyMJ" pitchFamily="2" charset="0"/>
              </a:rPr>
              <a:t>v‡gv©wgUvi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Øviv</a:t>
            </a:r>
            <a:r>
              <a:rPr lang="en-US" sz="2800" dirty="0">
                <a:latin typeface="SutonnyMJ" pitchFamily="2" charset="0"/>
              </a:rPr>
              <a:t> †h e¯‘</a:t>
            </a:r>
            <a:r>
              <a:rPr lang="en-US" sz="2800" dirty="0" err="1">
                <a:latin typeface="SutonnyMJ" pitchFamily="2" charset="0"/>
              </a:rPr>
              <a:t>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ZvcgvÎv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wbY©q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Kiv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hvq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Zv</a:t>
            </a:r>
            <a:r>
              <a:rPr lang="en-US" sz="2800" dirty="0">
                <a:latin typeface="SutonnyMJ" pitchFamily="2" charset="0"/>
              </a:rPr>
              <a:t> Lye Kg </a:t>
            </a:r>
            <a:r>
              <a:rPr lang="en-US" sz="2800" dirty="0" err="1">
                <a:latin typeface="SutonnyMJ" pitchFamily="2" charset="0"/>
              </a:rPr>
              <a:t>ZvcB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GwU</a:t>
            </a:r>
            <a:r>
              <a:rPr lang="en-US" sz="2800" dirty="0">
                <a:latin typeface="SutonnyMJ" pitchFamily="2" charset="0"/>
              </a:rPr>
              <a:t> †</a:t>
            </a:r>
            <a:r>
              <a:rPr lang="en-US" sz="2800" dirty="0" err="1">
                <a:latin typeface="SutonnyMJ" pitchFamily="2" charset="0"/>
              </a:rPr>
              <a:t>kvlY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K‡i</a:t>
            </a:r>
            <a:r>
              <a:rPr lang="en-US" sz="2800" dirty="0">
                <a:latin typeface="SutonnyMJ" pitchFamily="2" charset="0"/>
              </a:rPr>
              <a:t>|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BAE9F01-2AB9-4660-B76B-2671889C8202}"/>
              </a:ext>
            </a:extLst>
          </p:cNvPr>
          <p:cNvSpPr txBox="1"/>
          <p:nvPr/>
        </p:nvSpPr>
        <p:spPr>
          <a:xfrm>
            <a:off x="762000" y="228600"/>
            <a:ext cx="6629400" cy="52322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2800" dirty="0">
                <a:latin typeface="SutonnyMJ" pitchFamily="2" charset="0"/>
              </a:rPr>
              <a:t>cvi` _</a:t>
            </a:r>
            <a:r>
              <a:rPr lang="en-US" sz="2800" dirty="0" err="1">
                <a:latin typeface="SutonnyMJ" pitchFamily="2" charset="0"/>
              </a:rPr>
              <a:t>v‡gv©wgUv‡i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e¨env‡ii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myweav</a:t>
            </a:r>
            <a:r>
              <a:rPr lang="en-US" sz="2800" dirty="0">
                <a:latin typeface="SutonnyMJ" pitchFamily="2" charset="0"/>
              </a:rPr>
              <a:t> I </a:t>
            </a:r>
            <a:r>
              <a:rPr lang="en-US" sz="2800" dirty="0" err="1">
                <a:latin typeface="SutonnyMJ" pitchFamily="2" charset="0"/>
              </a:rPr>
              <a:t>Amyweav</a:t>
            </a:r>
            <a:r>
              <a:rPr lang="en-US" sz="2800" dirty="0">
                <a:latin typeface="SutonnyMJ" pitchFamily="2" charset="0"/>
              </a:rPr>
              <a:t> ¸‡</a:t>
            </a:r>
            <a:r>
              <a:rPr lang="en-US" sz="2800" dirty="0" err="1">
                <a:latin typeface="SutonnyMJ" pitchFamily="2" charset="0"/>
              </a:rPr>
              <a:t>jv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wjL</a:t>
            </a:r>
            <a:r>
              <a:rPr lang="en-US" sz="2800" dirty="0">
                <a:latin typeface="SutonnyMJ" pitchFamily="2" charset="0"/>
              </a:rPr>
              <a:t>?</a:t>
            </a:r>
          </a:p>
        </p:txBody>
      </p:sp>
      <p:pic>
        <p:nvPicPr>
          <p:cNvPr id="7" name="Picture 6" descr="A picture containing device&#10;&#10;Description automatically generated">
            <a:extLst>
              <a:ext uri="{FF2B5EF4-FFF2-40B4-BE49-F238E27FC236}">
                <a16:creationId xmlns="" xmlns:a16="http://schemas.microsoft.com/office/drawing/2014/main" id="{15A22BA6-34FC-4C8E-8F7E-20ABA6899F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762250" y="5049781"/>
            <a:ext cx="3924300" cy="1272568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CB76C38-31DC-468F-B899-A45B6265F139}"/>
              </a:ext>
            </a:extLst>
          </p:cNvPr>
          <p:cNvSpPr txBox="1"/>
          <p:nvPr/>
        </p:nvSpPr>
        <p:spPr>
          <a:xfrm>
            <a:off x="609600" y="457200"/>
            <a:ext cx="8039100" cy="4908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SutonnyMJ" pitchFamily="2" charset="0"/>
              </a:rPr>
              <a:t>5| cvi‡`</a:t>
            </a:r>
            <a:r>
              <a:rPr lang="en-US" sz="2800" dirty="0" err="1">
                <a:latin typeface="SutonnyMJ" pitchFamily="2" charset="0"/>
              </a:rPr>
              <a:t>i</a:t>
            </a:r>
            <a:r>
              <a:rPr lang="en-US" sz="2800" dirty="0">
                <a:latin typeface="SutonnyMJ" pitchFamily="2" charset="0"/>
              </a:rPr>
              <a:t> ùyUbv¼ </a:t>
            </a: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357 ℃ </a:t>
            </a:r>
            <a:r>
              <a:rPr lang="en-US" sz="2800" dirty="0" err="1">
                <a:latin typeface="SutonnyMJ" pitchFamily="2" charset="0"/>
              </a:rPr>
              <a:t>Ges</a:t>
            </a:r>
            <a:r>
              <a:rPr lang="en-US" sz="2800" dirty="0">
                <a:latin typeface="SutonnyMJ" pitchFamily="2" charset="0"/>
              </a:rPr>
              <a:t> Mjbv¼ </a:t>
            </a: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-39 ℃</a:t>
            </a:r>
            <a:r>
              <a:rPr lang="en-US" sz="2800" dirty="0">
                <a:latin typeface="SutonnyMJ" pitchFamily="2" charset="0"/>
              </a:rPr>
              <a:t>| Gi </a:t>
            </a:r>
            <a:r>
              <a:rPr lang="en-US" sz="2800" dirty="0" err="1">
                <a:latin typeface="SutonnyMJ" pitchFamily="2" charset="0"/>
              </a:rPr>
              <a:t>cwim‡i</a:t>
            </a:r>
            <a:r>
              <a:rPr lang="en-US" sz="2800" dirty="0">
                <a:latin typeface="SutonnyMJ" pitchFamily="2" charset="0"/>
              </a:rPr>
              <a:t> cvi` Zij _</a:t>
            </a:r>
            <a:r>
              <a:rPr lang="en-US" sz="2800" dirty="0" err="1">
                <a:latin typeface="SutonnyMJ" pitchFamily="2" charset="0"/>
              </a:rPr>
              <a:t>v‡K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e‡j</a:t>
            </a:r>
            <a:r>
              <a:rPr lang="en-US" sz="2800" dirty="0">
                <a:latin typeface="SutonnyMJ" pitchFamily="2" charset="0"/>
              </a:rPr>
              <a:t> cvi` _</a:t>
            </a:r>
            <a:r>
              <a:rPr lang="en-US" sz="2800" dirty="0" err="1">
                <a:latin typeface="SutonnyMJ" pitchFamily="2" charset="0"/>
              </a:rPr>
              <a:t>v‡gv©wgUvi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w`‡q</a:t>
            </a:r>
            <a:r>
              <a:rPr lang="en-US" sz="2800" dirty="0">
                <a:latin typeface="SutonnyMJ" pitchFamily="2" charset="0"/>
              </a:rPr>
              <a:t> Gi </a:t>
            </a:r>
            <a:r>
              <a:rPr lang="en-US" sz="2800" dirty="0" err="1">
                <a:latin typeface="SutonnyMJ" pitchFamily="2" charset="0"/>
              </a:rPr>
              <a:t>ga¨eZx</a:t>
            </a:r>
            <a:r>
              <a:rPr lang="en-US" sz="2800" dirty="0">
                <a:latin typeface="SutonnyMJ" pitchFamily="2" charset="0"/>
              </a:rPr>
              <a:t>© †</a:t>
            </a:r>
            <a:r>
              <a:rPr lang="en-US" sz="2800" dirty="0" err="1">
                <a:latin typeface="SutonnyMJ" pitchFamily="2" charset="0"/>
              </a:rPr>
              <a:t>h‡Kv‡bv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ZvcgvÎv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wbY©q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Kiv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hvq</a:t>
            </a:r>
            <a:r>
              <a:rPr lang="en-US" sz="2800" dirty="0">
                <a:latin typeface="SutonnyMJ" pitchFamily="2" charset="0"/>
              </a:rPr>
              <a:t>|</a:t>
            </a:r>
          </a:p>
          <a:p>
            <a:r>
              <a:rPr lang="en-US" sz="2800" dirty="0">
                <a:latin typeface="SutonnyMJ" pitchFamily="2" charset="0"/>
              </a:rPr>
              <a:t>6| cvi‡`</a:t>
            </a:r>
            <a:r>
              <a:rPr lang="en-US" sz="2800" dirty="0" err="1">
                <a:latin typeface="SutonnyMJ" pitchFamily="2" charset="0"/>
              </a:rPr>
              <a:t>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cÖmviY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mylg</a:t>
            </a:r>
            <a:r>
              <a:rPr lang="en-US" sz="2800" dirty="0">
                <a:latin typeface="SutonnyMJ" pitchFamily="2" charset="0"/>
              </a:rPr>
              <a:t>| </a:t>
            </a:r>
            <a:r>
              <a:rPr lang="en-US" sz="2800" dirty="0" err="1">
                <a:latin typeface="SutonnyMJ" pitchFamily="2" charset="0"/>
              </a:rPr>
              <a:t>ZvB</a:t>
            </a:r>
            <a:r>
              <a:rPr lang="en-US" sz="2800" dirty="0">
                <a:latin typeface="SutonnyMJ" pitchFamily="2" charset="0"/>
              </a:rPr>
              <a:t> cvi‡`</a:t>
            </a:r>
            <a:r>
              <a:rPr lang="en-US" sz="2800" dirty="0" err="1">
                <a:latin typeface="SutonnyMJ" pitchFamily="2" charset="0"/>
              </a:rPr>
              <a:t>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AvqZb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e„w</a:t>
            </a:r>
            <a:r>
              <a:rPr lang="en-US" sz="2800" dirty="0">
                <a:latin typeface="SutonnyMJ" pitchFamily="2" charset="0"/>
              </a:rPr>
              <a:t>× </a:t>
            </a:r>
            <a:r>
              <a:rPr lang="en-US" sz="2800" dirty="0" err="1">
                <a:latin typeface="SutonnyMJ" pitchFamily="2" charset="0"/>
              </a:rPr>
              <a:t>mgvb</a:t>
            </a:r>
            <a:r>
              <a:rPr lang="en-US" sz="2800" dirty="0">
                <a:latin typeface="SutonnyMJ" pitchFamily="2" charset="0"/>
              </a:rPr>
              <a:t> nq|</a:t>
            </a:r>
            <a:endParaRPr lang="en-US" sz="2000" dirty="0">
              <a:latin typeface="SutonnyMJ" pitchFamily="2" charset="0"/>
            </a:endParaRPr>
          </a:p>
          <a:p>
            <a:endParaRPr lang="en-US" sz="2800" dirty="0">
              <a:latin typeface="SutonnyMJ" pitchFamily="2" charset="0"/>
            </a:endParaRPr>
          </a:p>
          <a:p>
            <a:r>
              <a:rPr lang="en-US" sz="2800" dirty="0" err="1">
                <a:solidFill>
                  <a:srgbClr val="00B050"/>
                </a:solidFill>
                <a:latin typeface="SutonnyMJ" pitchFamily="2" charset="0"/>
              </a:rPr>
              <a:t>Amyweav</a:t>
            </a:r>
            <a:endParaRPr lang="en-US" sz="2800" dirty="0">
              <a:solidFill>
                <a:srgbClr val="00B050"/>
              </a:solidFill>
              <a:latin typeface="SutonnyMJ" pitchFamily="2" charset="0"/>
            </a:endParaRPr>
          </a:p>
          <a:p>
            <a:r>
              <a:rPr lang="en-US" sz="2800" dirty="0">
                <a:latin typeface="SutonnyMJ" pitchFamily="2" charset="0"/>
              </a:rPr>
              <a:t>(1) GB _</a:t>
            </a:r>
            <a:r>
              <a:rPr lang="en-US" sz="2800" dirty="0" err="1">
                <a:latin typeface="SutonnyMJ" pitchFamily="2" charset="0"/>
              </a:rPr>
              <a:t>v‡gv©wgUvi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w`‡q</a:t>
            </a:r>
            <a:r>
              <a:rPr lang="en-US" sz="2800" dirty="0">
                <a:latin typeface="SutonnyMJ" pitchFamily="2" charset="0"/>
              </a:rPr>
              <a:t> Gi </a:t>
            </a:r>
            <a:r>
              <a:rPr lang="en-US" sz="2800" dirty="0" err="1">
                <a:latin typeface="SutonnyMJ" pitchFamily="2" charset="0"/>
              </a:rPr>
              <a:t>wb‡Pi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ZvcgvÎv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wbY©q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Kiv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hvq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bv</a:t>
            </a:r>
            <a:r>
              <a:rPr lang="en-US" sz="2800" dirty="0">
                <a:latin typeface="SutonnyMJ" pitchFamily="2" charset="0"/>
              </a:rPr>
              <a:t>|</a:t>
            </a:r>
          </a:p>
          <a:p>
            <a:r>
              <a:rPr lang="en-US" sz="2800" dirty="0">
                <a:latin typeface="SutonnyMJ" pitchFamily="2" charset="0"/>
              </a:rPr>
              <a:t>(2) </a:t>
            </a:r>
            <a:r>
              <a:rPr lang="en-US" sz="2800" dirty="0" err="1">
                <a:latin typeface="SutonnyMJ" pitchFamily="2" charset="0"/>
              </a:rPr>
              <a:t>Avevi</a:t>
            </a:r>
            <a:r>
              <a:rPr lang="en-US" sz="2800" dirty="0">
                <a:latin typeface="SutonnyMJ" pitchFamily="2" charset="0"/>
              </a:rPr>
              <a:t> GKB </a:t>
            </a:r>
            <a:r>
              <a:rPr lang="en-US" sz="2800" dirty="0" err="1">
                <a:latin typeface="SutonnyMJ" pitchFamily="2" charset="0"/>
              </a:rPr>
              <a:t>fv‡e</a:t>
            </a:r>
            <a:r>
              <a:rPr lang="en-US" sz="2800" dirty="0">
                <a:latin typeface="SutonnyMJ" pitchFamily="2" charset="0"/>
              </a:rPr>
              <a:t> Gi </a:t>
            </a:r>
            <a:r>
              <a:rPr lang="en-US" sz="2800" dirty="0" err="1">
                <a:latin typeface="SutonnyMJ" pitchFamily="2" charset="0"/>
              </a:rPr>
              <a:t>mvnv‡h</a:t>
            </a:r>
            <a:r>
              <a:rPr lang="en-US" sz="2800" dirty="0">
                <a:latin typeface="SutonnyMJ" pitchFamily="2" charset="0"/>
              </a:rPr>
              <a:t>¨ Gi </a:t>
            </a:r>
            <a:r>
              <a:rPr lang="en-US" sz="2800" dirty="0" err="1">
                <a:latin typeface="SutonnyMJ" pitchFamily="2" charset="0"/>
              </a:rPr>
              <a:t>AwaK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ZvcgvÎv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wbY©q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Kiv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hvq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bv</a:t>
            </a:r>
            <a:r>
              <a:rPr lang="en-US" sz="2800" dirty="0">
                <a:latin typeface="SutonnyMJ" pitchFamily="2" charset="0"/>
              </a:rPr>
              <a:t>|</a:t>
            </a:r>
          </a:p>
          <a:p>
            <a:r>
              <a:rPr lang="en-US" sz="2800" dirty="0">
                <a:latin typeface="SutonnyMJ" pitchFamily="2" charset="0"/>
              </a:rPr>
              <a:t> †h _</a:t>
            </a:r>
            <a:r>
              <a:rPr lang="en-US" sz="2800" dirty="0" err="1">
                <a:latin typeface="SutonnyMJ" pitchFamily="2" charset="0"/>
              </a:rPr>
              <a:t>v‡gv©wgUv‡ii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mvnv‡h</a:t>
            </a:r>
            <a:r>
              <a:rPr lang="en-US" sz="2800" dirty="0">
                <a:latin typeface="SutonnyMJ" pitchFamily="2" charset="0"/>
              </a:rPr>
              <a:t>¨ </a:t>
            </a:r>
            <a:r>
              <a:rPr lang="en-US" sz="2800" dirty="0" err="1">
                <a:latin typeface="SutonnyMJ" pitchFamily="2" charset="0"/>
              </a:rPr>
              <a:t>mgvb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ZvcgvÎvi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cv_©K</a:t>
            </a:r>
            <a:r>
              <a:rPr lang="en-US" sz="2800" dirty="0">
                <a:latin typeface="SutonnyMJ" pitchFamily="2" charset="0"/>
              </a:rPr>
              <a:t>¨ </a:t>
            </a:r>
            <a:r>
              <a:rPr lang="en-US" sz="2800" dirty="0" err="1">
                <a:latin typeface="SutonnyMJ" pitchFamily="2" charset="0"/>
              </a:rPr>
              <a:t>m~ÿèfv‡e</a:t>
            </a:r>
            <a:r>
              <a:rPr lang="en-US" sz="2800" dirty="0">
                <a:latin typeface="SutonnyMJ" pitchFamily="2" charset="0"/>
              </a:rPr>
              <a:t> I </a:t>
            </a:r>
            <a:r>
              <a:rPr lang="en-US" sz="2800" dirty="0" err="1">
                <a:latin typeface="SutonnyMJ" pitchFamily="2" charset="0"/>
              </a:rPr>
              <a:t>mn‡R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gvcv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hvq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Zv‡K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my‡ew</a:t>
            </a:r>
            <a:r>
              <a:rPr lang="en-US" sz="2800" dirty="0">
                <a:latin typeface="SutonnyMJ" pitchFamily="2" charset="0"/>
              </a:rPr>
              <a:t>` _</a:t>
            </a:r>
            <a:r>
              <a:rPr lang="en-US" sz="2800" dirty="0" err="1">
                <a:latin typeface="SutonnyMJ" pitchFamily="2" charset="0"/>
              </a:rPr>
              <a:t>v‡gv©wgUvi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e‡j</a:t>
            </a:r>
            <a:r>
              <a:rPr lang="en-US" sz="2800" dirty="0">
                <a:latin typeface="SutonnyMJ" pitchFamily="2" charset="0"/>
              </a:rPr>
              <a:t>|</a:t>
            </a:r>
          </a:p>
        </p:txBody>
      </p:sp>
    </p:spTree>
    <p:extLst>
      <p:ext uri="{BB962C8B-B14F-4D97-AF65-F5344CB8AC3E}">
        <p14:creationId xmlns="" xmlns:p14="http://schemas.microsoft.com/office/powerpoint/2010/main" val="12029438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F4A976E-7A7E-453A-AFCA-A6F1187FAB8C}"/>
              </a:ext>
            </a:extLst>
          </p:cNvPr>
          <p:cNvSpPr txBox="1"/>
          <p:nvPr/>
        </p:nvSpPr>
        <p:spPr>
          <a:xfrm>
            <a:off x="304800" y="1295400"/>
            <a:ext cx="8305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SutonnyMJ" pitchFamily="2" charset="0"/>
              </a:rPr>
              <a:t>gvby‡li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kix‡ii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ZvcgvÎv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gvcvi</a:t>
            </a:r>
            <a:r>
              <a:rPr lang="en-US" sz="2800" dirty="0">
                <a:latin typeface="SutonnyMJ" pitchFamily="2" charset="0"/>
              </a:rPr>
              <a:t> Rb¨ †h _</a:t>
            </a:r>
            <a:r>
              <a:rPr lang="en-US" sz="2800" dirty="0" err="1">
                <a:latin typeface="SutonnyMJ" pitchFamily="2" charset="0"/>
              </a:rPr>
              <a:t>v‡gv©wgUvi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e¨envi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Kiv</a:t>
            </a:r>
            <a:r>
              <a:rPr lang="en-US" sz="2800" dirty="0">
                <a:latin typeface="SutonnyMJ" pitchFamily="2" charset="0"/>
              </a:rPr>
              <a:t> nq </a:t>
            </a:r>
            <a:r>
              <a:rPr lang="en-US" sz="2800" dirty="0" err="1">
                <a:latin typeface="SutonnyMJ" pitchFamily="2" charset="0"/>
              </a:rPr>
              <a:t>Zv‡K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wK¬wbK¨vj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ev</a:t>
            </a:r>
            <a:r>
              <a:rPr lang="en-US" sz="2800" dirty="0">
                <a:latin typeface="SutonnyMJ" pitchFamily="2" charset="0"/>
              </a:rPr>
              <a:t> Wv³vix _</a:t>
            </a:r>
            <a:r>
              <a:rPr lang="en-US" sz="2800" dirty="0" err="1">
                <a:latin typeface="SutonnyMJ" pitchFamily="2" charset="0"/>
              </a:rPr>
              <a:t>v‡gv©wgUvi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e‡j</a:t>
            </a:r>
            <a:r>
              <a:rPr lang="en-US" sz="2800" dirty="0">
                <a:latin typeface="SutonnyMJ" pitchFamily="2" charset="0"/>
              </a:rPr>
              <a:t>| </a:t>
            </a:r>
            <a:r>
              <a:rPr lang="en-US" sz="2800" dirty="0" err="1">
                <a:latin typeface="SutonnyMJ" pitchFamily="2" charset="0"/>
              </a:rPr>
              <a:t>GUv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GKUv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my‡ew</a:t>
            </a:r>
            <a:r>
              <a:rPr lang="en-US" sz="2800" dirty="0">
                <a:latin typeface="SutonnyMJ" pitchFamily="2" charset="0"/>
              </a:rPr>
              <a:t>` Pig _</a:t>
            </a:r>
            <a:r>
              <a:rPr lang="en-US" sz="2800" dirty="0" err="1">
                <a:latin typeface="SutonnyMJ" pitchFamily="2" charset="0"/>
              </a:rPr>
              <a:t>v‡g©vwgUvi</a:t>
            </a:r>
            <a:r>
              <a:rPr lang="en-US" sz="2800" dirty="0">
                <a:latin typeface="SutonnyMJ" pitchFamily="2" charset="0"/>
              </a:rPr>
              <a:t> | </a:t>
            </a:r>
            <a:r>
              <a:rPr lang="en-US" sz="2800" dirty="0" err="1">
                <a:latin typeface="SutonnyMJ" pitchFamily="2" charset="0"/>
              </a:rPr>
              <a:t>mvaviYZ</a:t>
            </a:r>
            <a:r>
              <a:rPr lang="en-US" sz="2800" dirty="0">
                <a:latin typeface="SutonnyMJ" pitchFamily="2" charset="0"/>
              </a:rPr>
              <a:t> GB _</a:t>
            </a:r>
            <a:r>
              <a:rPr lang="en-US" sz="2800" dirty="0" err="1">
                <a:latin typeface="SutonnyMJ" pitchFamily="2" charset="0"/>
              </a:rPr>
              <a:t>v‡gv©wgUvi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dv‡ibnvBU</a:t>
            </a:r>
            <a:r>
              <a:rPr lang="en-US" sz="2800" dirty="0">
                <a:latin typeface="SutonnyMJ" pitchFamily="2" charset="0"/>
              </a:rPr>
              <a:t> †¯‹‡j `vMv¼b </a:t>
            </a:r>
            <a:r>
              <a:rPr lang="en-US" sz="2800" dirty="0" err="1">
                <a:latin typeface="SutonnyMJ" pitchFamily="2" charset="0"/>
              </a:rPr>
              <a:t>Kiv</a:t>
            </a:r>
            <a:r>
              <a:rPr lang="en-US" sz="2800" dirty="0">
                <a:latin typeface="SutonnyMJ" pitchFamily="2" charset="0"/>
              </a:rPr>
              <a:t> _</a:t>
            </a:r>
            <a:r>
              <a:rPr lang="en-US" sz="2800" dirty="0" err="1">
                <a:latin typeface="SutonnyMJ" pitchFamily="2" charset="0"/>
              </a:rPr>
              <a:t>v‡K</a:t>
            </a:r>
            <a:r>
              <a:rPr lang="en-US" sz="2800" dirty="0">
                <a:latin typeface="SutonnyMJ" pitchFamily="2" charset="0"/>
              </a:rPr>
              <a:t> GB _</a:t>
            </a:r>
            <a:r>
              <a:rPr lang="en-US" sz="2800" dirty="0" err="1">
                <a:latin typeface="SutonnyMJ" pitchFamily="2" charset="0"/>
              </a:rPr>
              <a:t>v‡gv©wgUv‡ii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MVb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Giæc</a:t>
            </a:r>
            <a:r>
              <a:rPr lang="en-US" sz="2800" dirty="0">
                <a:latin typeface="SutonnyMJ" pitchFamily="2" charset="0"/>
              </a:rPr>
              <a:t> _</a:t>
            </a:r>
            <a:r>
              <a:rPr lang="en-US" sz="2800" dirty="0" err="1">
                <a:latin typeface="SutonnyMJ" pitchFamily="2" charset="0"/>
              </a:rPr>
              <a:t>v‡K</a:t>
            </a:r>
            <a:r>
              <a:rPr lang="en-US" sz="2800" dirty="0">
                <a:latin typeface="SutonnyMJ" pitchFamily="2" charset="0"/>
              </a:rPr>
              <a:t> ‡h </a:t>
            </a:r>
            <a:r>
              <a:rPr lang="en-US" sz="2800" dirty="0" err="1">
                <a:latin typeface="SutonnyMJ" pitchFamily="2" charset="0"/>
              </a:rPr>
              <a:t>kixi</a:t>
            </a:r>
            <a:r>
              <a:rPr lang="en-US" sz="2800" dirty="0">
                <a:latin typeface="SutonnyMJ" pitchFamily="2" charset="0"/>
              </a:rPr>
              <a:t> †_‡K †</a:t>
            </a:r>
            <a:r>
              <a:rPr lang="en-US" sz="2800" dirty="0" err="1">
                <a:latin typeface="SutonnyMJ" pitchFamily="2" charset="0"/>
              </a:rPr>
              <a:t>ei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K‡i</a:t>
            </a:r>
            <a:r>
              <a:rPr lang="en-US" sz="2800" dirty="0">
                <a:latin typeface="SutonnyMJ" pitchFamily="2" charset="0"/>
              </a:rPr>
              <a:t> †</a:t>
            </a:r>
            <a:r>
              <a:rPr lang="en-US" sz="2800" dirty="0" err="1">
                <a:latin typeface="SutonnyMJ" pitchFamily="2" charset="0"/>
              </a:rPr>
              <a:t>bIqvi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ciI</a:t>
            </a:r>
            <a:r>
              <a:rPr lang="en-US" sz="2800" dirty="0">
                <a:latin typeface="SutonnyMJ" pitchFamily="2" charset="0"/>
              </a:rPr>
              <a:t> G‡Z </a:t>
            </a:r>
            <a:r>
              <a:rPr lang="en-US" sz="2800" dirty="0" err="1">
                <a:latin typeface="SutonnyMJ" pitchFamily="2" charset="0"/>
              </a:rPr>
              <a:t>kix‡ii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ZvcgvÎv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mwVK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fv‡e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wbY©q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Kiv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hvq</a:t>
            </a:r>
            <a:r>
              <a:rPr lang="en-US" sz="2800" dirty="0">
                <a:latin typeface="SutonnyMJ" pitchFamily="2" charset="0"/>
              </a:rPr>
              <a:t> |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280B9CF-2E46-43BE-947F-7BCA4C4DBD31}"/>
              </a:ext>
            </a:extLst>
          </p:cNvPr>
          <p:cNvSpPr txBox="1"/>
          <p:nvPr/>
        </p:nvSpPr>
        <p:spPr>
          <a:xfrm>
            <a:off x="457200" y="457200"/>
            <a:ext cx="7620000" cy="52322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2800" dirty="0" err="1">
                <a:latin typeface="SutonnyMJ" pitchFamily="2" charset="0"/>
              </a:rPr>
              <a:t>wK¬wbK¨vj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ev</a:t>
            </a:r>
            <a:r>
              <a:rPr lang="en-US" sz="2800" dirty="0">
                <a:latin typeface="SutonnyMJ" pitchFamily="2" charset="0"/>
              </a:rPr>
              <a:t> Wv³vix _</a:t>
            </a:r>
            <a:r>
              <a:rPr lang="en-US" sz="2800" dirty="0" err="1">
                <a:latin typeface="SutonnyMJ" pitchFamily="2" charset="0"/>
              </a:rPr>
              <a:t>v‡gv©wgUvi</a:t>
            </a:r>
            <a:r>
              <a:rPr lang="en-US" sz="2800" dirty="0">
                <a:latin typeface="SutonnyMJ" pitchFamily="2" charset="0"/>
              </a:rPr>
              <a:t> Gi </a:t>
            </a:r>
            <a:r>
              <a:rPr lang="en-US" sz="2800" dirty="0" err="1">
                <a:latin typeface="SutonnyMJ" pitchFamily="2" charset="0"/>
              </a:rPr>
              <a:t>MVb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Ges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Kvh©cÖYvjx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eY©bv</a:t>
            </a:r>
            <a:r>
              <a:rPr lang="en-US" sz="2800" dirty="0">
                <a:latin typeface="SutonnyMJ" pitchFamily="2" charset="0"/>
              </a:rPr>
              <a:t> Ki</a:t>
            </a:r>
          </a:p>
        </p:txBody>
      </p:sp>
      <p:pic>
        <p:nvPicPr>
          <p:cNvPr id="5" name="Picture 4" descr="A picture containing text, person, holding, cellphone&#10;&#10;Description automatically generated">
            <a:extLst>
              <a:ext uri="{FF2B5EF4-FFF2-40B4-BE49-F238E27FC236}">
                <a16:creationId xmlns="" xmlns:a16="http://schemas.microsoft.com/office/drawing/2014/main" id="{DB953F9B-E5CB-48CC-8698-DE60658029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90600" y="4267200"/>
            <a:ext cx="3467100" cy="1828800"/>
          </a:xfrm>
          <a:prstGeom prst="rect">
            <a:avLst/>
          </a:prstGeom>
        </p:spPr>
      </p:pic>
      <p:pic>
        <p:nvPicPr>
          <p:cNvPr id="7" name="Picture 6" descr="A close-up of a syringe&#10;&#10;Description automatically generated">
            <a:extLst>
              <a:ext uri="{FF2B5EF4-FFF2-40B4-BE49-F238E27FC236}">
                <a16:creationId xmlns="" xmlns:a16="http://schemas.microsoft.com/office/drawing/2014/main" id="{77CBA2C2-D6AB-4035-BECD-6C7A60003F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410200" y="4232953"/>
            <a:ext cx="2971800" cy="1788318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=""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A9BBD24-DC1B-4638-B49B-83CE80FC7AAA}"/>
                  </a:ext>
                </a:extLst>
              </p:cNvPr>
              <p:cNvSpPr txBox="1"/>
              <p:nvPr/>
            </p:nvSpPr>
            <p:spPr>
              <a:xfrm>
                <a:off x="609600" y="1447800"/>
                <a:ext cx="8077200" cy="26776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latin typeface="SutonnyMJ" pitchFamily="2" charset="0"/>
                  </a:rPr>
                  <a:t>GB _</a:t>
                </a:r>
                <a:r>
                  <a:rPr lang="en-US" sz="2400" dirty="0" err="1">
                    <a:latin typeface="SutonnyMJ" pitchFamily="2" charset="0"/>
                  </a:rPr>
                  <a:t>v‡gv©wgUv‡i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GKwU</a:t>
                </a:r>
                <a:r>
                  <a:rPr lang="en-US" sz="2400" dirty="0">
                    <a:latin typeface="SutonnyMJ" pitchFamily="2" charset="0"/>
                  </a:rPr>
                  <a:t> ˆ</a:t>
                </a:r>
                <a:r>
                  <a:rPr lang="en-US" sz="2400" dirty="0" err="1">
                    <a:latin typeface="SutonnyMJ" pitchFamily="2" charset="0"/>
                  </a:rPr>
                  <a:t>KwkK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bj</a:t>
                </a:r>
                <a:r>
                  <a:rPr lang="en-US" sz="2400" dirty="0">
                    <a:latin typeface="SutonnyMJ" pitchFamily="2" charset="0"/>
                  </a:rPr>
                  <a:t> _</a:t>
                </a:r>
                <a:r>
                  <a:rPr lang="en-US" sz="2400" dirty="0" err="1">
                    <a:latin typeface="SutonnyMJ" pitchFamily="2" charset="0"/>
                  </a:rPr>
                  <a:t>v‡K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hvi</a:t>
                </a:r>
                <a:r>
                  <a:rPr lang="en-US" sz="2400" dirty="0">
                    <a:latin typeface="SutonnyMJ" pitchFamily="2" charset="0"/>
                  </a:rPr>
                  <a:t> GK </a:t>
                </a:r>
                <a:r>
                  <a:rPr lang="en-US" sz="2400" dirty="0" err="1">
                    <a:latin typeface="SutonnyMJ" pitchFamily="2" charset="0"/>
                  </a:rPr>
                  <a:t>cÖv‡šÍ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GKwU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evj</a:t>
                </a:r>
                <a:r>
                  <a:rPr lang="en-US" sz="2400" dirty="0">
                    <a:latin typeface="SutonnyMJ" pitchFamily="2" charset="0"/>
                  </a:rPr>
                  <a:t>¦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 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Ges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Aci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cÖvšÍ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eÜ</a:t>
                </a:r>
                <a:r>
                  <a:rPr lang="en-US" sz="2400" dirty="0">
                    <a:latin typeface="SutonnyMJ" pitchFamily="2" charset="0"/>
                  </a:rPr>
                  <a:t> _</a:t>
                </a:r>
                <a:r>
                  <a:rPr lang="en-US" sz="2400" dirty="0" err="1">
                    <a:latin typeface="SutonnyMJ" pitchFamily="2" charset="0"/>
                  </a:rPr>
                  <a:t>v‡K</a:t>
                </a:r>
                <a:r>
                  <a:rPr lang="en-US" sz="2400" dirty="0">
                    <a:latin typeface="SutonnyMJ" pitchFamily="2" charset="0"/>
                  </a:rPr>
                  <a:t>| </a:t>
                </a:r>
                <a:r>
                  <a:rPr lang="en-US" sz="2400" dirty="0" err="1">
                    <a:latin typeface="SutonnyMJ" pitchFamily="2" charset="0"/>
                  </a:rPr>
                  <a:t>ev‡j¦i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wVK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Dc‡i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GKwU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ms‡KvPb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</a:t>
                </a:r>
                <a:r>
                  <a:rPr lang="en-US" sz="2400" dirty="0">
                    <a:latin typeface="SutonnyMJ" pitchFamily="2" charset="0"/>
                  </a:rPr>
                  <a:t> _</a:t>
                </a:r>
                <a:r>
                  <a:rPr lang="en-US" sz="2400" dirty="0" err="1">
                    <a:latin typeface="SutonnyMJ" pitchFamily="2" charset="0"/>
                  </a:rPr>
                  <a:t>v‡K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Ges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GwU</a:t>
                </a:r>
                <a:r>
                  <a:rPr lang="en-US" sz="2400" dirty="0">
                    <a:latin typeface="SutonnyMJ" pitchFamily="2" charset="0"/>
                  </a:rPr>
                  <a:t> cvi` </a:t>
                </a:r>
                <a:r>
                  <a:rPr lang="en-US" sz="2400" dirty="0" err="1">
                    <a:latin typeface="SutonnyMJ" pitchFamily="2" charset="0"/>
                  </a:rPr>
                  <a:t>c~Y</a:t>
                </a:r>
                <a:r>
                  <a:rPr lang="en-US" sz="2400" dirty="0">
                    <a:latin typeface="SutonnyMJ" pitchFamily="2" charset="0"/>
                  </a:rPr>
                  <a:t>© _</a:t>
                </a:r>
                <a:r>
                  <a:rPr lang="en-US" sz="2400" dirty="0" err="1">
                    <a:latin typeface="SutonnyMJ" pitchFamily="2" charset="0"/>
                  </a:rPr>
                  <a:t>v‡K</a:t>
                </a:r>
                <a:r>
                  <a:rPr lang="en-US" sz="2400" dirty="0">
                    <a:latin typeface="SutonnyMJ" pitchFamily="2" charset="0"/>
                  </a:rPr>
                  <a:t>| ˆ</a:t>
                </a:r>
                <a:r>
                  <a:rPr lang="en-US" sz="2400" dirty="0" err="1">
                    <a:latin typeface="SutonnyMJ" pitchFamily="2" charset="0"/>
                  </a:rPr>
                  <a:t>KwkK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bjwU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Aci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GKwU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KvPbj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w`‡q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XvKv</a:t>
                </a:r>
                <a:r>
                  <a:rPr lang="en-US" sz="2400" dirty="0">
                    <a:latin typeface="SutonnyMJ" pitchFamily="2" charset="0"/>
                  </a:rPr>
                  <a:t> _</a:t>
                </a:r>
                <a:r>
                  <a:rPr lang="en-US" sz="2400" dirty="0" err="1">
                    <a:latin typeface="SutonnyMJ" pitchFamily="2" charset="0"/>
                  </a:rPr>
                  <a:t>v‡K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Ges</a:t>
                </a:r>
                <a:r>
                  <a:rPr lang="en-US" sz="2400" dirty="0">
                    <a:latin typeface="SutonnyMJ" pitchFamily="2" charset="0"/>
                  </a:rPr>
                  <a:t> †</a:t>
                </a:r>
                <a:r>
                  <a:rPr lang="en-US" sz="2400" dirty="0" err="1">
                    <a:latin typeface="SutonnyMJ" pitchFamily="2" charset="0"/>
                  </a:rPr>
                  <a:t>mB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bjwU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dv‡ibnvBU</a:t>
                </a:r>
                <a:r>
                  <a:rPr lang="en-US" sz="2400" dirty="0">
                    <a:latin typeface="SutonnyMJ" pitchFamily="2" charset="0"/>
                  </a:rPr>
                  <a:t> †¯‹‡j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95-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110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℉</m:t>
                    </m:r>
                  </m:oMath>
                </a14:m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ch©šÍ</a:t>
                </a:r>
                <a:r>
                  <a:rPr lang="en-US" sz="2400" dirty="0">
                    <a:latin typeface="SutonnyMJ" pitchFamily="2" charset="0"/>
                  </a:rPr>
                  <a:t> `vMv¼b </a:t>
                </a:r>
                <a:r>
                  <a:rPr lang="en-US" sz="2400" dirty="0" err="1">
                    <a:latin typeface="SutonnyMJ" pitchFamily="2" charset="0"/>
                  </a:rPr>
                  <a:t>Kiv</a:t>
                </a:r>
                <a:r>
                  <a:rPr lang="en-US" sz="2400" dirty="0">
                    <a:latin typeface="SutonnyMJ" pitchFamily="2" charset="0"/>
                  </a:rPr>
                  <a:t> _</a:t>
                </a:r>
                <a:r>
                  <a:rPr lang="en-US" sz="2400" dirty="0" err="1">
                    <a:latin typeface="SutonnyMJ" pitchFamily="2" charset="0"/>
                  </a:rPr>
                  <a:t>v‡K</a:t>
                </a:r>
                <a:r>
                  <a:rPr lang="en-US" sz="2400" dirty="0">
                    <a:latin typeface="SutonnyMJ" pitchFamily="2" charset="0"/>
                  </a:rPr>
                  <a:t>| </a:t>
                </a:r>
                <a:r>
                  <a:rPr lang="en-US" sz="2400" dirty="0" err="1">
                    <a:latin typeface="SutonnyMJ" pitchFamily="2" charset="0"/>
                  </a:rPr>
                  <a:t>cÖ‡Z¨K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Avevi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cvuP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fv‡M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fvM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Kiv</a:t>
                </a:r>
                <a:r>
                  <a:rPr lang="en-US" sz="2400" dirty="0">
                    <a:latin typeface="SutonnyMJ" pitchFamily="2" charset="0"/>
                  </a:rPr>
                  <a:t> _</a:t>
                </a:r>
                <a:r>
                  <a:rPr lang="en-US" sz="2400" dirty="0" err="1">
                    <a:latin typeface="SutonnyMJ" pitchFamily="2" charset="0"/>
                  </a:rPr>
                  <a:t>v‡K</a:t>
                </a:r>
                <a:r>
                  <a:rPr lang="en-US" sz="2400" dirty="0">
                    <a:latin typeface="SutonnyMJ" pitchFamily="2" charset="0"/>
                  </a:rPr>
                  <a:t> | my¯’ </a:t>
                </a:r>
                <a:r>
                  <a:rPr lang="en-US" sz="2400" dirty="0" err="1">
                    <a:latin typeface="SutonnyMJ" pitchFamily="2" charset="0"/>
                  </a:rPr>
                  <a:t>kix‡ii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ZvcgvÎv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mvaviYZ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98.4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℉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latin typeface="SutonnyMJ" pitchFamily="2" charset="0"/>
                  </a:rPr>
                  <a:t>nq| †</a:t>
                </a:r>
                <a:r>
                  <a:rPr lang="en-US" sz="2400" dirty="0" err="1">
                    <a:latin typeface="SutonnyMJ" pitchFamily="2" charset="0"/>
                  </a:rPr>
                  <a:t>mLv‡b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GKwU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we‡kl</a:t>
                </a:r>
                <a:r>
                  <a:rPr lang="en-US" sz="2400" dirty="0">
                    <a:latin typeface="SutonnyMJ" pitchFamily="2" charset="0"/>
                  </a:rPr>
                  <a:t> `</a:t>
                </a:r>
                <a:r>
                  <a:rPr lang="en-US" sz="2400" dirty="0" err="1">
                    <a:latin typeface="SutonnyMJ" pitchFamily="2" charset="0"/>
                  </a:rPr>
                  <a:t>vM</a:t>
                </a:r>
                <a:r>
                  <a:rPr lang="en-US" sz="2400" dirty="0">
                    <a:latin typeface="SutonnyMJ" pitchFamily="2" charset="0"/>
                  </a:rPr>
                  <a:t> _</a:t>
                </a:r>
                <a:r>
                  <a:rPr lang="en-US" sz="2400" dirty="0" err="1">
                    <a:latin typeface="SutonnyMJ" pitchFamily="2" charset="0"/>
                  </a:rPr>
                  <a:t>v‡K</a:t>
                </a:r>
                <a:r>
                  <a:rPr lang="en-US" sz="2400" dirty="0">
                    <a:latin typeface="SutonnyMJ" pitchFamily="2" charset="0"/>
                  </a:rPr>
                  <a:t>| †</a:t>
                </a:r>
                <a:r>
                  <a:rPr lang="en-US" sz="2400" dirty="0" err="1">
                    <a:latin typeface="SutonnyMJ" pitchFamily="2" charset="0"/>
                  </a:rPr>
                  <a:t>mjwmqvm</a:t>
                </a:r>
                <a:r>
                  <a:rPr lang="en-US" sz="2400" dirty="0">
                    <a:latin typeface="SutonnyMJ" pitchFamily="2" charset="0"/>
                  </a:rPr>
                  <a:t> †¯‹‡j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2400" b="0" i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r>
                  <a:rPr lang="en-US" sz="2400" dirty="0">
                    <a:latin typeface="SutonnyMJ" pitchFamily="2" charset="0"/>
                  </a:rPr>
                  <a:t> -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45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 </m:t>
                    </m:r>
                  </m:oMath>
                </a14:m>
                <a:r>
                  <a:rPr lang="en-US" sz="2400" dirty="0">
                    <a:latin typeface="SutonnyMJ" pitchFamily="2" charset="0"/>
                  </a:rPr>
                  <a:t>GB _</a:t>
                </a:r>
                <a:r>
                  <a:rPr lang="en-US" sz="2400" dirty="0" err="1">
                    <a:latin typeface="SutonnyMJ" pitchFamily="2" charset="0"/>
                  </a:rPr>
                  <a:t>v‡gvwgUvi</a:t>
                </a:r>
                <a:r>
                  <a:rPr lang="en-US" sz="2400" dirty="0">
                    <a:latin typeface="SutonnyMJ" pitchFamily="2" charset="0"/>
                  </a:rPr>
                  <a:t> †_‡K </a:t>
                </a:r>
                <a:r>
                  <a:rPr lang="en-US" sz="2400" dirty="0" err="1">
                    <a:latin typeface="SutonnyMJ" pitchFamily="2" charset="0"/>
                  </a:rPr>
                  <a:t>ch©šÍ</a:t>
                </a:r>
                <a:r>
                  <a:rPr lang="en-US" sz="2400" dirty="0">
                    <a:latin typeface="SutonnyMJ" pitchFamily="2" charset="0"/>
                  </a:rPr>
                  <a:t> `</a:t>
                </a:r>
                <a:r>
                  <a:rPr lang="en-US" sz="2400" dirty="0" err="1">
                    <a:latin typeface="SutonnyMJ" pitchFamily="2" charset="0"/>
                  </a:rPr>
                  <a:t>vM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KvUv</a:t>
                </a:r>
                <a:r>
                  <a:rPr lang="en-US" sz="2400" dirty="0">
                    <a:latin typeface="SutonnyMJ" pitchFamily="2" charset="0"/>
                  </a:rPr>
                  <a:t> _</a:t>
                </a:r>
                <a:r>
                  <a:rPr lang="en-US" sz="2400" dirty="0" err="1">
                    <a:latin typeface="SutonnyMJ" pitchFamily="2" charset="0"/>
                  </a:rPr>
                  <a:t>v‡K</a:t>
                </a:r>
                <a:r>
                  <a:rPr lang="en-US" sz="2400" dirty="0">
                    <a:latin typeface="SutonnyMJ" pitchFamily="2" charset="0"/>
                  </a:rPr>
                  <a:t> ¯’</a:t>
                </a:r>
                <a:r>
                  <a:rPr lang="en-US" sz="2400" dirty="0" err="1">
                    <a:latin typeface="SutonnyMJ" pitchFamily="2" charset="0"/>
                  </a:rPr>
                  <a:t>v‡b</a:t>
                </a:r>
                <a:r>
                  <a:rPr lang="en-US" sz="2400" dirty="0">
                    <a:latin typeface="SutonnyMJ" pitchFamily="2" charset="0"/>
                  </a:rPr>
                  <a:t> `</a:t>
                </a:r>
                <a:r>
                  <a:rPr lang="en-US" sz="2400" dirty="0" err="1">
                    <a:latin typeface="SutonnyMJ" pitchFamily="2" charset="0"/>
                  </a:rPr>
                  <a:t>vM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KvUv</a:t>
                </a:r>
                <a:r>
                  <a:rPr lang="en-US" sz="2400" dirty="0">
                    <a:latin typeface="SutonnyMJ" pitchFamily="2" charset="0"/>
                  </a:rPr>
                  <a:t> _</a:t>
                </a:r>
                <a:r>
                  <a:rPr lang="en-US" sz="2400" dirty="0" err="1">
                    <a:latin typeface="SutonnyMJ" pitchFamily="2" charset="0"/>
                  </a:rPr>
                  <a:t>v‡K</a:t>
                </a:r>
                <a:r>
                  <a:rPr lang="en-US" sz="2400" dirty="0">
                    <a:latin typeface="SutonnyMJ" pitchFamily="2" charset="0"/>
                  </a:rPr>
                  <a:t> †</a:t>
                </a:r>
                <a:r>
                  <a:rPr lang="en-US" sz="2400" dirty="0" err="1">
                    <a:latin typeface="SutonnyMJ" pitchFamily="2" charset="0"/>
                  </a:rPr>
                  <a:t>hUv</a:t>
                </a:r>
                <a:r>
                  <a:rPr lang="en-US" sz="2400" dirty="0">
                    <a:latin typeface="SutonnyMJ" pitchFamily="2" charset="0"/>
                  </a:rPr>
                  <a:t> my¯’ </a:t>
                </a:r>
                <a:r>
                  <a:rPr lang="en-US" sz="2400" dirty="0" err="1">
                    <a:latin typeface="SutonnyMJ" pitchFamily="2" charset="0"/>
                  </a:rPr>
                  <a:t>ZvcgvÎv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37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 </m:t>
                    </m:r>
                  </m:oMath>
                </a14:m>
                <a:r>
                  <a:rPr lang="en-US" sz="2400" dirty="0" err="1">
                    <a:latin typeface="SutonnyMJ" pitchFamily="2" charset="0"/>
                  </a:rPr>
                  <a:t>wb</a:t>
                </a:r>
                <a:r>
                  <a:rPr lang="en-US" sz="2400" dirty="0">
                    <a:latin typeface="SutonnyMJ" pitchFamily="2" charset="0"/>
                  </a:rPr>
                  <a:t>‡`©k </a:t>
                </a:r>
                <a:r>
                  <a:rPr lang="en-US" sz="2400" dirty="0" err="1">
                    <a:latin typeface="SutonnyMJ" pitchFamily="2" charset="0"/>
                  </a:rPr>
                  <a:t>K‡i</a:t>
                </a:r>
                <a:r>
                  <a:rPr lang="en-US" sz="2400" dirty="0">
                    <a:latin typeface="SutonnyMJ" pitchFamily="2" charset="0"/>
                  </a:rPr>
                  <a:t>|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DA9BBD24-DC1B-4638-B49B-83CE80FC7A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447800"/>
                <a:ext cx="8077200" cy="2677656"/>
              </a:xfrm>
              <a:prstGeom prst="rect">
                <a:avLst/>
              </a:prstGeom>
              <a:blipFill>
                <a:blip r:embed="rId2" cstate="print"/>
                <a:stretch>
                  <a:fillRect l="-1132" t="-2506" r="-906" b="-4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val 1">
            <a:extLst>
              <a:ext uri="{FF2B5EF4-FFF2-40B4-BE49-F238E27FC236}">
                <a16:creationId xmlns="" xmlns:a16="http://schemas.microsoft.com/office/drawing/2014/main" id="{146C319B-32E5-4A81-B741-DF990B093322}"/>
              </a:ext>
            </a:extLst>
          </p:cNvPr>
          <p:cNvSpPr/>
          <p:nvPr/>
        </p:nvSpPr>
        <p:spPr>
          <a:xfrm>
            <a:off x="3657600" y="381000"/>
            <a:ext cx="12192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latin typeface="SutonnyMJ" pitchFamily="2" charset="0"/>
              </a:rPr>
              <a:t>MVb</a:t>
            </a:r>
            <a:r>
              <a:rPr lang="en-US" sz="3200" dirty="0">
                <a:latin typeface="SutonnyMJ" pitchFamily="2" charset="0"/>
              </a:rPr>
              <a:t> </a:t>
            </a:r>
          </a:p>
        </p:txBody>
      </p:sp>
      <p:pic>
        <p:nvPicPr>
          <p:cNvPr id="5" name="Picture 4" descr="A picture containing text, person, holding, cellphone&#10;&#10;Description automatically generated">
            <a:extLst>
              <a:ext uri="{FF2B5EF4-FFF2-40B4-BE49-F238E27FC236}">
                <a16:creationId xmlns="" xmlns:a16="http://schemas.microsoft.com/office/drawing/2014/main" id="{38A10416-A692-4B39-AD96-C6D47F86D5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33400" y="4455094"/>
            <a:ext cx="1792840" cy="1524000"/>
          </a:xfrm>
          <a:prstGeom prst="rect">
            <a:avLst/>
          </a:prstGeom>
        </p:spPr>
      </p:pic>
      <p:pic>
        <p:nvPicPr>
          <p:cNvPr id="7" name="Picture 6" descr="A picture containing indoor, person&#10;&#10;Description automatically generated">
            <a:extLst>
              <a:ext uri="{FF2B5EF4-FFF2-40B4-BE49-F238E27FC236}">
                <a16:creationId xmlns="" xmlns:a16="http://schemas.microsoft.com/office/drawing/2014/main" id="{EFEC4A46-AD35-4BBC-B88E-E834919212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743200" y="4455094"/>
            <a:ext cx="2457450" cy="1638300"/>
          </a:xfrm>
          <a:prstGeom prst="rect">
            <a:avLst/>
          </a:prstGeom>
        </p:spPr>
      </p:pic>
      <p:pic>
        <p:nvPicPr>
          <p:cNvPr id="9" name="Picture 8" descr="A picture containing person, indoor, kitchen, preparing&#10;&#10;Description automatically generated">
            <a:extLst>
              <a:ext uri="{FF2B5EF4-FFF2-40B4-BE49-F238E27FC236}">
                <a16:creationId xmlns="" xmlns:a16="http://schemas.microsoft.com/office/drawing/2014/main" id="{CB970F91-7B1B-4BFA-A467-07850BF041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617610" y="4338637"/>
            <a:ext cx="3219450" cy="21431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54936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E18F86C-791E-40F8-9D4A-A6C46FAB7402}"/>
              </a:ext>
            </a:extLst>
          </p:cNvPr>
          <p:cNvSpPr txBox="1"/>
          <p:nvPr/>
        </p:nvSpPr>
        <p:spPr>
          <a:xfrm>
            <a:off x="190500" y="3821044"/>
            <a:ext cx="834390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SutonnyMJ" pitchFamily="2" charset="0"/>
              </a:rPr>
              <a:t> </a:t>
            </a:r>
            <a:endParaRPr lang="en-US" sz="4000" dirty="0">
              <a:latin typeface="SutonnyMJ" pitchFamily="2" charset="0"/>
            </a:endParaRPr>
          </a:p>
          <a:p>
            <a:r>
              <a:rPr lang="en-US" sz="4000" dirty="0">
                <a:latin typeface="SutonnyMJ" pitchFamily="2" charset="0"/>
              </a:rPr>
              <a:t>        </a:t>
            </a:r>
          </a:p>
          <a:p>
            <a:r>
              <a:rPr lang="en-US" sz="4000" dirty="0">
                <a:latin typeface="SutonnyMJ" pitchFamily="2" charset="0"/>
              </a:rPr>
              <a:t>                        </a:t>
            </a:r>
          </a:p>
          <a:p>
            <a:endParaRPr lang="en-US" sz="4000" dirty="0">
              <a:latin typeface="SutonnyMJ" pitchFamily="2" charset="0"/>
            </a:endParaRPr>
          </a:p>
          <a:p>
            <a:endParaRPr lang="en-US" sz="4000" dirty="0">
              <a:latin typeface="SutonnyMJ" pitchFamily="2" charset="0"/>
            </a:endParaRPr>
          </a:p>
          <a:p>
            <a:endParaRPr lang="en-US" sz="4000" dirty="0">
              <a:latin typeface="SutonnyMJ" pitchFamily="2" charset="0"/>
            </a:endParaRPr>
          </a:p>
          <a:p>
            <a:r>
              <a:rPr lang="en-US" sz="4000" dirty="0">
                <a:latin typeface="SutonnyMJ" pitchFamily="2" charset="0"/>
              </a:rPr>
              <a:t> </a:t>
            </a:r>
            <a:endParaRPr lang="en-US" sz="40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  <a:p>
            <a:endParaRPr lang="en-US" sz="4000" dirty="0">
              <a:latin typeface="SutonnyMJ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E97DC5F-931F-4197-98A3-93C4AFA5AC56}"/>
              </a:ext>
            </a:extLst>
          </p:cNvPr>
          <p:cNvSpPr txBox="1"/>
          <p:nvPr/>
        </p:nvSpPr>
        <p:spPr>
          <a:xfrm>
            <a:off x="1333502" y="363295"/>
            <a:ext cx="61722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SutonnyMJ" pitchFamily="2" charset="0"/>
              </a:rPr>
              <a:t>Pvi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eQi</a:t>
            </a:r>
            <a:r>
              <a:rPr lang="en-US" sz="2800" dirty="0">
                <a:latin typeface="SutonnyMJ" pitchFamily="2" charset="0"/>
              </a:rPr>
              <a:t> †</a:t>
            </a:r>
            <a:r>
              <a:rPr lang="en-US" sz="2800" dirty="0" err="1">
                <a:latin typeface="SutonnyMJ" pitchFamily="2" charset="0"/>
              </a:rPr>
              <a:t>gqvw</a:t>
            </a:r>
            <a:r>
              <a:rPr lang="en-US" sz="2800" dirty="0">
                <a:latin typeface="SutonnyMJ" pitchFamily="2" charset="0"/>
              </a:rPr>
              <a:t>` </a:t>
            </a:r>
            <a:r>
              <a:rPr lang="en-US" sz="2800" dirty="0" err="1">
                <a:latin typeface="SutonnyMJ" pitchFamily="2" charset="0"/>
              </a:rPr>
              <a:t>cÖ‡KŠkj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wW‡cøvgv</a:t>
            </a:r>
            <a:r>
              <a:rPr lang="en-US" sz="2800" dirty="0">
                <a:latin typeface="SutonnyMJ" pitchFamily="2" charset="0"/>
              </a:rPr>
              <a:t> wkÿvµ‡</a:t>
            </a:r>
            <a:r>
              <a:rPr lang="en-US" sz="2800" dirty="0" err="1">
                <a:latin typeface="SutonnyMJ" pitchFamily="2" charset="0"/>
              </a:rPr>
              <a:t>gi</a:t>
            </a:r>
            <a:r>
              <a:rPr lang="en-US" sz="2800" dirty="0">
                <a:latin typeface="SutonnyMJ" pitchFamily="2" charset="0"/>
              </a:rPr>
              <a:t> Rb¨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3A6EB72-66A9-4E1D-9CEB-BFFFED8A0E7D}"/>
              </a:ext>
            </a:extLst>
          </p:cNvPr>
          <p:cNvSpPr txBox="1"/>
          <p:nvPr/>
        </p:nvSpPr>
        <p:spPr>
          <a:xfrm>
            <a:off x="419100" y="2352749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utonnyMJ" pitchFamily="2" charset="0"/>
              </a:rPr>
              <a:t>†</a:t>
            </a:r>
            <a:r>
              <a:rPr lang="en-US" sz="2400" dirty="0" err="1">
                <a:latin typeface="SutonnyMJ" pitchFamily="2" charset="0"/>
              </a:rPr>
              <a:t>UK‡bvjwR</a:t>
            </a:r>
            <a:r>
              <a:rPr lang="en-US" sz="2400" dirty="0">
                <a:latin typeface="SutonnyMJ" pitchFamily="2" charset="0"/>
              </a:rPr>
              <a:t> t- </a:t>
            </a:r>
            <a:r>
              <a:rPr lang="en-US" sz="2400" dirty="0" err="1">
                <a:latin typeface="SutonnyMJ" pitchFamily="2" charset="0"/>
              </a:rPr>
              <a:t>B‡jKwUªK¨vj</a:t>
            </a:r>
            <a:r>
              <a:rPr lang="en-US" sz="2400" dirty="0">
                <a:latin typeface="SutonnyMJ" pitchFamily="2" charset="0"/>
              </a:rPr>
              <a:t>, </a:t>
            </a:r>
            <a:r>
              <a:rPr lang="en-US" sz="2400" dirty="0" err="1" smtClean="0">
                <a:latin typeface="SutonnyMJ" pitchFamily="2" charset="0"/>
              </a:rPr>
              <a:t>B‡jKUªwb</a:t>
            </a:r>
            <a:r>
              <a:rPr lang="en-US" sz="2400" dirty="0">
                <a:latin typeface="SutonnyMJ" pitchFamily="2" charset="0"/>
              </a:rPr>
              <a:t>·, </a:t>
            </a:r>
            <a:r>
              <a:rPr lang="en-US" sz="2400" dirty="0" err="1" smtClean="0">
                <a:latin typeface="SutonnyMJ" pitchFamily="2" charset="0"/>
              </a:rPr>
              <a:t>wmwfj</a:t>
            </a:r>
            <a:r>
              <a:rPr lang="en-US" sz="2400" dirty="0" smtClean="0">
                <a:latin typeface="SutonnyMJ" pitchFamily="2" charset="0"/>
              </a:rPr>
              <a:t>, </a:t>
            </a:r>
            <a:r>
              <a:rPr lang="en-US" sz="2400" dirty="0" err="1" smtClean="0">
                <a:latin typeface="SutonnyMJ" pitchFamily="2" charset="0"/>
              </a:rPr>
              <a:t>Kw¤úDUvi</a:t>
            </a:r>
            <a:r>
              <a:rPr lang="en-US" sz="2400" dirty="0" smtClean="0">
                <a:latin typeface="SutonnyMJ" pitchFamily="2" charset="0"/>
              </a:rPr>
              <a:t> </a:t>
            </a:r>
            <a:r>
              <a:rPr lang="en-US" sz="2400" dirty="0" err="1" smtClean="0">
                <a:latin typeface="SutonnyMJ" pitchFamily="2" charset="0"/>
              </a:rPr>
              <a:t>Ae</a:t>
            </a:r>
            <a:r>
              <a:rPr lang="en-US" sz="2400" dirty="0" smtClean="0">
                <a:latin typeface="SutonnyMJ" pitchFamily="2" charset="0"/>
              </a:rPr>
              <a:t> </a:t>
            </a:r>
            <a:r>
              <a:rPr lang="en-US" sz="2400" dirty="0" err="1" smtClean="0">
                <a:latin typeface="SutonnyMJ" pitchFamily="2" charset="0"/>
              </a:rPr>
              <a:t>mvBÝ</a:t>
            </a:r>
            <a:r>
              <a:rPr lang="en-US" sz="2400" dirty="0" smtClean="0">
                <a:latin typeface="SutonnyMJ" pitchFamily="2" charset="0"/>
              </a:rPr>
              <a:t>|                      </a:t>
            </a:r>
            <a:endParaRPr lang="en-US" sz="2400" dirty="0">
              <a:latin typeface="SutonnyMJ" pitchFamily="2" charset="0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="" xmlns:a16="http://schemas.microsoft.com/office/drawing/2014/main" id="{C479918A-FAFC-46AB-ACBE-C33B483BF41F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411950871"/>
              </p:ext>
            </p:extLst>
          </p:nvPr>
        </p:nvGraphicFramePr>
        <p:xfrm>
          <a:off x="304800" y="4076825"/>
          <a:ext cx="8229600" cy="1867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Table 8">
            <a:extLst>
              <a:ext uri="{FF2B5EF4-FFF2-40B4-BE49-F238E27FC236}">
                <a16:creationId xmlns="" xmlns:a16="http://schemas.microsoft.com/office/drawing/2014/main" id="{BD9B4021-3705-4EC1-816B-CF81F7706C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42558919"/>
              </p:ext>
            </p:extLst>
          </p:nvPr>
        </p:nvGraphicFramePr>
        <p:xfrm>
          <a:off x="6400800" y="2954617"/>
          <a:ext cx="1828802" cy="8664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>
                  <a:extLst>
                    <a:ext uri="{9D8B030D-6E8A-4147-A177-3AD203B41FA5}">
                      <a16:colId xmlns="" xmlns:a16="http://schemas.microsoft.com/office/drawing/2014/main" val="2529383004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1411953828"/>
                    </a:ext>
                  </a:extLst>
                </a:gridCol>
                <a:gridCol w="685802">
                  <a:extLst>
                    <a:ext uri="{9D8B030D-6E8A-4147-A177-3AD203B41FA5}">
                      <a16:colId xmlns="" xmlns:a16="http://schemas.microsoft.com/office/drawing/2014/main" val="2681538607"/>
                    </a:ext>
                  </a:extLst>
                </a:gridCol>
              </a:tblGrid>
              <a:tr h="416641">
                <a:tc>
                  <a:txBody>
                    <a:bodyPr/>
                    <a:lstStyle/>
                    <a:p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18449525"/>
                  </a:ext>
                </a:extLst>
              </a:tr>
              <a:tr h="449786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6629940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AFBBB8E-735F-4773-B18B-9C59EED2067B}"/>
              </a:ext>
            </a:extLst>
          </p:cNvPr>
          <p:cNvSpPr txBox="1"/>
          <p:nvPr/>
        </p:nvSpPr>
        <p:spPr>
          <a:xfrm>
            <a:off x="609600" y="3085802"/>
            <a:ext cx="24583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utonnyMJ" pitchFamily="2" charset="0"/>
              </a:rPr>
              <a:t>c~Y©gvb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utonnyMJ" pitchFamily="2" charset="0"/>
              </a:rPr>
              <a:t> -200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C581844-74FD-4630-938E-35030FD6FA07}"/>
              </a:ext>
            </a:extLst>
          </p:cNvPr>
          <p:cNvSpPr txBox="1"/>
          <p:nvPr/>
        </p:nvSpPr>
        <p:spPr>
          <a:xfrm>
            <a:off x="2737688" y="1076888"/>
            <a:ext cx="32495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utonnyMJ" pitchFamily="2" charset="0"/>
              </a:rPr>
              <a:t>wel‡qi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utonnyMJ" pitchFamily="2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utonnyMJ" pitchFamily="2" charset="0"/>
              </a:rPr>
              <a:t>bvg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utonnyMJ" pitchFamily="2" charset="0"/>
              </a:rPr>
              <a:t> :-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utonnyMJ" pitchFamily="2" charset="0"/>
              </a:rPr>
              <a:t>wdwR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utonnyMJ" pitchFamily="2" charset="0"/>
              </a:rPr>
              <a:t>·-2,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DE937BD-D16B-4B37-970C-FCC1181856D6}"/>
              </a:ext>
            </a:extLst>
          </p:cNvPr>
          <p:cNvSpPr txBox="1"/>
          <p:nvPr/>
        </p:nvSpPr>
        <p:spPr>
          <a:xfrm>
            <a:off x="2780725" y="1740311"/>
            <a:ext cx="30104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utonnyMJ" pitchFamily="2" charset="0"/>
              </a:rPr>
              <a:t>welq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utonnyMJ" pitchFamily="2" charset="0"/>
              </a:rPr>
              <a:t> †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utonnyMJ" pitchFamily="2" charset="0"/>
              </a:rPr>
              <a:t>KvW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utonnyMJ" pitchFamily="2" charset="0"/>
              </a:rPr>
              <a:t> :- 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utonnyMJ" pitchFamily="2" charset="0"/>
              </a:rPr>
              <a:t>25922</a:t>
            </a:r>
            <a:r>
              <a:rPr lang="en-US" sz="2800" dirty="0" smtClean="0">
                <a:latin typeface="SutonnyMJ" pitchFamily="2" charset="0"/>
              </a:rPr>
              <a:t>  </a:t>
            </a:r>
            <a:endParaRPr lang="en-US" sz="2800" dirty="0">
              <a:latin typeface="SutonnyMJ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047834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Graphic spid="5" grpId="0">
        <p:bldAsOne/>
      </p:bldGraphic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65FA39C-0789-494E-977B-56B137DEB1D0}"/>
              </a:ext>
            </a:extLst>
          </p:cNvPr>
          <p:cNvSpPr txBox="1"/>
          <p:nvPr/>
        </p:nvSpPr>
        <p:spPr>
          <a:xfrm>
            <a:off x="493398" y="1676400"/>
            <a:ext cx="815720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latin typeface="SutonnyMJ" pitchFamily="2" charset="0"/>
              </a:rPr>
              <a:t>cÖ</a:t>
            </a:r>
            <a:r>
              <a:rPr lang="en-US" sz="2400" dirty="0">
                <a:latin typeface="SutonnyMJ" pitchFamily="2" charset="0"/>
              </a:rPr>
              <a:t>_‡g _</a:t>
            </a:r>
            <a:r>
              <a:rPr lang="en-US" sz="2400" dirty="0" err="1">
                <a:latin typeface="SutonnyMJ" pitchFamily="2" charset="0"/>
              </a:rPr>
              <a:t>v‡gv©wgUviwU‡K</a:t>
            </a:r>
            <a:r>
              <a:rPr lang="en-US" sz="2400" dirty="0">
                <a:latin typeface="SutonnyMJ" pitchFamily="2" charset="0"/>
              </a:rPr>
              <a:t> †</a:t>
            </a:r>
            <a:r>
              <a:rPr lang="en-US" sz="2400" dirty="0" err="1">
                <a:latin typeface="SutonnyMJ" pitchFamily="2" charset="0"/>
              </a:rPr>
              <a:t>Rv‡i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SvuwK‡q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wb‡Z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n‡e</a:t>
            </a:r>
            <a:r>
              <a:rPr lang="en-US" sz="2400" dirty="0">
                <a:latin typeface="SutonnyMJ" pitchFamily="2" charset="0"/>
              </a:rPr>
              <a:t>| G‡Z </a:t>
            </a:r>
            <a:r>
              <a:rPr lang="en-US" sz="2400" dirty="0" err="1">
                <a:latin typeface="SutonnyMJ" pitchFamily="2" charset="0"/>
              </a:rPr>
              <a:t>Dc‡ii</a:t>
            </a:r>
            <a:r>
              <a:rPr lang="en-US" sz="2400" dirty="0">
                <a:latin typeface="SutonnyMJ" pitchFamily="2" charset="0"/>
              </a:rPr>
              <a:t> cvi` </a:t>
            </a:r>
            <a:r>
              <a:rPr lang="en-US" sz="2400" dirty="0" err="1">
                <a:latin typeface="SutonnyMJ" pitchFamily="2" charset="0"/>
              </a:rPr>
              <a:t>evj‡e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wd‡i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Av‡m</a:t>
            </a:r>
            <a:r>
              <a:rPr lang="en-US" sz="2400" dirty="0">
                <a:latin typeface="SutonnyMJ" pitchFamily="2" charset="0"/>
              </a:rPr>
              <a:t>| </a:t>
            </a:r>
            <a:r>
              <a:rPr lang="en-US" sz="2400" dirty="0" err="1">
                <a:latin typeface="SutonnyMJ" pitchFamily="2" charset="0"/>
              </a:rPr>
              <a:t>GLb</a:t>
            </a:r>
            <a:r>
              <a:rPr lang="en-US" sz="2400" dirty="0">
                <a:latin typeface="SutonnyMJ" pitchFamily="2" charset="0"/>
              </a:rPr>
              <a:t> _</a:t>
            </a:r>
            <a:r>
              <a:rPr lang="en-US" sz="2400" dirty="0" err="1">
                <a:latin typeface="SutonnyMJ" pitchFamily="2" charset="0"/>
              </a:rPr>
              <a:t>v‡gv©wgUviwU‡K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kix‡ii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ms¯ú‡k</a:t>
            </a:r>
            <a:r>
              <a:rPr lang="en-US" sz="2400" dirty="0">
                <a:latin typeface="SutonnyMJ" pitchFamily="2" charset="0"/>
              </a:rPr>
              <a:t>© †</a:t>
            </a:r>
            <a:r>
              <a:rPr lang="en-US" sz="2400" dirty="0" err="1">
                <a:latin typeface="SutonnyMJ" pitchFamily="2" charset="0"/>
              </a:rPr>
              <a:t>hgb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wRnŸvi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wb‡P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ivL‡j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kix‡ii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Zv‡c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evj‡ei</a:t>
            </a:r>
            <a:r>
              <a:rPr lang="en-US" sz="2400" dirty="0">
                <a:latin typeface="SutonnyMJ" pitchFamily="2" charset="0"/>
              </a:rPr>
              <a:t> cvi` </a:t>
            </a:r>
            <a:r>
              <a:rPr lang="en-US" sz="2400" dirty="0" err="1">
                <a:latin typeface="SutonnyMJ" pitchFamily="2" charset="0"/>
              </a:rPr>
              <a:t>cÖmvwiZ</a:t>
            </a:r>
            <a:r>
              <a:rPr lang="en-US" sz="2400" dirty="0">
                <a:latin typeface="SutonnyMJ" pitchFamily="2" charset="0"/>
              </a:rPr>
              <a:t> nq| </a:t>
            </a:r>
            <a:r>
              <a:rPr lang="en-US" sz="2400" dirty="0" err="1">
                <a:latin typeface="SutonnyMJ" pitchFamily="2" charset="0"/>
              </a:rPr>
              <a:t>d‡j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evj‡ei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wKQz</a:t>
            </a:r>
            <a:r>
              <a:rPr lang="en-US" sz="2400" dirty="0">
                <a:latin typeface="SutonnyMJ" pitchFamily="2" charset="0"/>
              </a:rPr>
              <a:t> cvi` </a:t>
            </a:r>
            <a:r>
              <a:rPr lang="en-US" sz="2400" dirty="0" err="1">
                <a:latin typeface="SutonnyMJ" pitchFamily="2" charset="0"/>
              </a:rPr>
              <a:t>bj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w`‡q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Dc‡i</a:t>
            </a:r>
            <a:r>
              <a:rPr lang="en-US" sz="2400" dirty="0">
                <a:latin typeface="SutonnyMJ" pitchFamily="2" charset="0"/>
              </a:rPr>
              <a:t> D‡V </a:t>
            </a:r>
            <a:r>
              <a:rPr lang="en-US" sz="2400" dirty="0" err="1">
                <a:latin typeface="SutonnyMJ" pitchFamily="2" charset="0"/>
              </a:rPr>
              <a:t>GKwU</a:t>
            </a:r>
            <a:r>
              <a:rPr lang="en-US" sz="2400" dirty="0">
                <a:latin typeface="SutonnyMJ" pitchFamily="2" charset="0"/>
              </a:rPr>
              <a:t> Ae¯’</a:t>
            </a:r>
            <a:r>
              <a:rPr lang="en-US" sz="2400" dirty="0" err="1">
                <a:latin typeface="SutonnyMJ" pitchFamily="2" charset="0"/>
              </a:rPr>
              <a:t>v‡b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wM‡q</a:t>
            </a:r>
            <a:r>
              <a:rPr lang="en-US" sz="2400" dirty="0">
                <a:latin typeface="SutonnyMJ" pitchFamily="2" charset="0"/>
              </a:rPr>
              <a:t> w¯’</a:t>
            </a:r>
            <a:r>
              <a:rPr lang="en-US" sz="2400" dirty="0" err="1">
                <a:latin typeface="SutonnyMJ" pitchFamily="2" charset="0"/>
              </a:rPr>
              <a:t>i</a:t>
            </a:r>
            <a:r>
              <a:rPr lang="en-US" sz="2400" dirty="0">
                <a:latin typeface="SutonnyMJ" pitchFamily="2" charset="0"/>
              </a:rPr>
              <a:t> nq| </a:t>
            </a:r>
            <a:r>
              <a:rPr lang="en-US" sz="2400" dirty="0" err="1">
                <a:latin typeface="SutonnyMJ" pitchFamily="2" charset="0"/>
              </a:rPr>
              <a:t>GLb</a:t>
            </a:r>
            <a:r>
              <a:rPr lang="en-US" sz="2400" dirty="0">
                <a:latin typeface="SutonnyMJ" pitchFamily="2" charset="0"/>
              </a:rPr>
              <a:t> _</a:t>
            </a:r>
            <a:r>
              <a:rPr lang="en-US" sz="2400" dirty="0" err="1">
                <a:latin typeface="SutonnyMJ" pitchFamily="2" charset="0"/>
              </a:rPr>
              <a:t>v‡gv©wgUviwU‡K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kixi</a:t>
            </a:r>
            <a:r>
              <a:rPr lang="en-US" sz="2400" dirty="0">
                <a:latin typeface="SutonnyMJ" pitchFamily="2" charset="0"/>
              </a:rPr>
              <a:t> †_‡K </a:t>
            </a:r>
            <a:r>
              <a:rPr lang="en-US" sz="2400" dirty="0" err="1">
                <a:latin typeface="SutonnyMJ" pitchFamily="2" charset="0"/>
              </a:rPr>
              <a:t>mwi‡q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wb‡j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en-US" sz="2400" dirty="0">
                <a:latin typeface="SutonnyMJ" pitchFamily="2" charset="0"/>
              </a:rPr>
              <a:t>Gi  </a:t>
            </a:r>
            <a:r>
              <a:rPr lang="en-US" sz="2400" dirty="0" err="1">
                <a:latin typeface="SutonnyMJ" pitchFamily="2" charset="0"/>
              </a:rPr>
              <a:t>wb‡Pi</a:t>
            </a:r>
            <a:r>
              <a:rPr lang="en-US" sz="2400" dirty="0">
                <a:latin typeface="SutonnyMJ" pitchFamily="2" charset="0"/>
              </a:rPr>
              <a:t> cvi` </a:t>
            </a:r>
            <a:r>
              <a:rPr lang="en-US" sz="2400" dirty="0" err="1">
                <a:latin typeface="SutonnyMJ" pitchFamily="2" charset="0"/>
              </a:rPr>
              <a:t>msKzwPZ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n‡q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evj‡e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wd‡i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Av‡m</a:t>
            </a:r>
            <a:r>
              <a:rPr lang="en-US" sz="2400" dirty="0">
                <a:latin typeface="SutonnyMJ" pitchFamily="2" charset="0"/>
              </a:rPr>
              <a:t>| </a:t>
            </a:r>
            <a:r>
              <a:rPr lang="en-US" sz="2400" dirty="0" err="1">
                <a:latin typeface="SutonnyMJ" pitchFamily="2" charset="0"/>
              </a:rPr>
              <a:t>wKš</a:t>
            </a:r>
            <a:r>
              <a:rPr lang="en-US" sz="2400" dirty="0">
                <a:latin typeface="SutonnyMJ" pitchFamily="2" charset="0"/>
              </a:rPr>
              <a:t>‘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en-US" sz="2400" dirty="0">
                <a:latin typeface="SutonnyMJ" pitchFamily="2" charset="0"/>
              </a:rPr>
              <a:t>Gi </a:t>
            </a:r>
            <a:r>
              <a:rPr lang="en-US" sz="2400" dirty="0" err="1">
                <a:latin typeface="SutonnyMJ" pitchFamily="2" charset="0"/>
              </a:rPr>
              <a:t>Dc‡ii</a:t>
            </a:r>
            <a:r>
              <a:rPr lang="en-US" sz="2400" dirty="0">
                <a:latin typeface="SutonnyMJ" pitchFamily="2" charset="0"/>
              </a:rPr>
              <a:t> cvi` </a:t>
            </a:r>
            <a:r>
              <a:rPr lang="en-US" sz="2400" dirty="0" err="1">
                <a:latin typeface="SutonnyMJ" pitchFamily="2" charset="0"/>
              </a:rPr>
              <a:t>ms‡KvP‡bi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Kvi‡Y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evj‡e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Avm‡Z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cv‡i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bv</a:t>
            </a:r>
            <a:r>
              <a:rPr lang="en-US" sz="2400" dirty="0">
                <a:latin typeface="SutonnyMJ" pitchFamily="2" charset="0"/>
              </a:rPr>
              <a:t>|</a:t>
            </a:r>
            <a:endParaRPr lang="en-US" sz="2000" dirty="0">
              <a:latin typeface="SutonnyMJ" pitchFamily="2" charset="0"/>
            </a:endParaRPr>
          </a:p>
        </p:txBody>
      </p:sp>
      <p:pic>
        <p:nvPicPr>
          <p:cNvPr id="4" name="Picture 3" descr="A picture containing text, device, thermometer, gauge&#10;&#10;Description automatically generated">
            <a:extLst>
              <a:ext uri="{FF2B5EF4-FFF2-40B4-BE49-F238E27FC236}">
                <a16:creationId xmlns="" xmlns:a16="http://schemas.microsoft.com/office/drawing/2014/main" id="{1A0D158F-88A9-440B-B24E-BCA9617CEB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590800" y="4724400"/>
            <a:ext cx="3589009" cy="179387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="" xmlns:a16="http://schemas.microsoft.com/office/drawing/2014/main" id="{FE409691-A737-4DD2-B9DF-0D174148E47C}"/>
              </a:ext>
            </a:extLst>
          </p:cNvPr>
          <p:cNvSpPr/>
          <p:nvPr/>
        </p:nvSpPr>
        <p:spPr>
          <a:xfrm>
            <a:off x="3048000" y="530088"/>
            <a:ext cx="2286000" cy="6663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err="1">
                <a:latin typeface="SutonnyMJ" pitchFamily="2" charset="0"/>
              </a:rPr>
              <a:t>Kvh©cÖYvjx</a:t>
            </a:r>
            <a:endParaRPr lang="en-US" sz="3600" dirty="0">
              <a:latin typeface="SutonnyMJ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278382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F6359FC-98EB-4A84-9771-E1A2782E2F85}"/>
              </a:ext>
            </a:extLst>
          </p:cNvPr>
          <p:cNvSpPr txBox="1"/>
          <p:nvPr/>
        </p:nvSpPr>
        <p:spPr>
          <a:xfrm>
            <a:off x="914400" y="1143000"/>
            <a:ext cx="777240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latin typeface="SutonnyMJ" pitchFamily="2" charset="0"/>
              </a:rPr>
              <a:t>b‡ji</a:t>
            </a:r>
            <a:r>
              <a:rPr lang="en-US" sz="3200" dirty="0">
                <a:latin typeface="SutonnyMJ" pitchFamily="2" charset="0"/>
              </a:rPr>
              <a:t> cvi` ¯Í‡¤¢</a:t>
            </a:r>
            <a:r>
              <a:rPr lang="en-US" sz="3200" dirty="0" err="1">
                <a:latin typeface="SutonnyMJ" pitchFamily="2" charset="0"/>
              </a:rPr>
              <a:t>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kxl</a:t>
            </a:r>
            <a:r>
              <a:rPr lang="en-US" sz="3200" dirty="0">
                <a:latin typeface="SutonnyMJ" pitchFamily="2" charset="0"/>
              </a:rPr>
              <a:t>© Ae¯’</a:t>
            </a:r>
            <a:r>
              <a:rPr lang="en-US" sz="3200" dirty="0" err="1">
                <a:latin typeface="SutonnyMJ" pitchFamily="2" charset="0"/>
              </a:rPr>
              <a:t>v‡bi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cvV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kix‡ii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ZvcgvÎv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wb</a:t>
            </a:r>
            <a:r>
              <a:rPr lang="en-US" sz="3200" dirty="0">
                <a:latin typeface="SutonnyMJ" pitchFamily="2" charset="0"/>
              </a:rPr>
              <a:t>‡`©k </a:t>
            </a:r>
            <a:r>
              <a:rPr lang="en-US" sz="3200" dirty="0" err="1">
                <a:latin typeface="SutonnyMJ" pitchFamily="2" charset="0"/>
              </a:rPr>
              <a:t>K‡i</a:t>
            </a:r>
            <a:r>
              <a:rPr lang="en-US" sz="3200" dirty="0">
                <a:latin typeface="SutonnyMJ" pitchFamily="2" charset="0"/>
              </a:rPr>
              <a:t>|  </a:t>
            </a:r>
            <a:r>
              <a:rPr lang="en-US" sz="3200" dirty="0" err="1">
                <a:latin typeface="SutonnyMJ" pitchFamily="2" charset="0"/>
              </a:rPr>
              <a:t>GUv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cybivq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e¨envi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Kivi</a:t>
            </a:r>
            <a:r>
              <a:rPr lang="en-US" sz="3200" dirty="0">
                <a:latin typeface="SutonnyMJ" pitchFamily="2" charset="0"/>
              </a:rPr>
              <a:t> c~‡e© </a:t>
            </a:r>
            <a:r>
              <a:rPr lang="en-US" sz="3200" dirty="0" err="1">
                <a:latin typeface="SutonnyMJ" pitchFamily="2" charset="0"/>
              </a:rPr>
              <a:t>evje‡K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wb‡Pi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w`‡K</a:t>
            </a:r>
            <a:r>
              <a:rPr lang="en-US" sz="3200" dirty="0">
                <a:latin typeface="SutonnyMJ" pitchFamily="2" charset="0"/>
              </a:rPr>
              <a:t>  †</a:t>
            </a:r>
            <a:r>
              <a:rPr lang="en-US" sz="3200" dirty="0" err="1">
                <a:latin typeface="SutonnyMJ" pitchFamily="2" charset="0"/>
              </a:rPr>
              <a:t>i‡L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K‡qKevi</a:t>
            </a:r>
            <a:r>
              <a:rPr lang="en-US" sz="3200" dirty="0">
                <a:latin typeface="SutonnyMJ" pitchFamily="2" charset="0"/>
              </a:rPr>
              <a:t>  </a:t>
            </a:r>
            <a:r>
              <a:rPr lang="en-US" sz="3200" dirty="0" err="1">
                <a:latin typeface="SutonnyMJ" pitchFamily="2" charset="0"/>
              </a:rPr>
              <a:t>SvuwK‡q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wb‡Z</a:t>
            </a:r>
            <a:r>
              <a:rPr lang="en-US" sz="3200" dirty="0">
                <a:latin typeface="SutonnyMJ" pitchFamily="2" charset="0"/>
              </a:rPr>
              <a:t> nq  </a:t>
            </a:r>
            <a:r>
              <a:rPr lang="en-US" sz="3200" dirty="0" err="1">
                <a:latin typeface="SutonnyMJ" pitchFamily="2" charset="0"/>
              </a:rPr>
              <a:t>hv‡Z</a:t>
            </a:r>
            <a:r>
              <a:rPr lang="en-US" sz="3200" dirty="0">
                <a:latin typeface="SutonnyMJ" pitchFamily="2" charset="0"/>
              </a:rPr>
              <a:t> cvi` </a:t>
            </a:r>
            <a:r>
              <a:rPr lang="en-US" sz="3200" dirty="0" err="1">
                <a:latin typeface="SutonnyMJ" pitchFamily="2" charset="0"/>
              </a:rPr>
              <a:t>evj‡e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cÖ‡ek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Ki‡Z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cv‡i</a:t>
            </a:r>
            <a:r>
              <a:rPr lang="en-US" sz="3200" dirty="0">
                <a:latin typeface="SutonnyMJ" pitchFamily="2" charset="0"/>
              </a:rPr>
              <a:t>| †</a:t>
            </a:r>
            <a:r>
              <a:rPr lang="en-US" sz="3200" dirty="0" err="1">
                <a:latin typeface="SutonnyMJ" pitchFamily="2" charset="0"/>
              </a:rPr>
              <a:t>h‡nZz</a:t>
            </a:r>
            <a:r>
              <a:rPr lang="en-US" sz="3200" dirty="0">
                <a:latin typeface="SutonnyMJ" pitchFamily="2" charset="0"/>
              </a:rPr>
              <a:t> GB _</a:t>
            </a:r>
            <a:r>
              <a:rPr lang="en-US" sz="3200" dirty="0" err="1">
                <a:latin typeface="SutonnyMJ" pitchFamily="2" charset="0"/>
              </a:rPr>
              <a:t>v‡gv©wgUvi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Øviv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kix‡ii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m‡ev</a:t>
            </a:r>
            <a:r>
              <a:rPr lang="en-US" sz="3200" dirty="0">
                <a:latin typeface="SutonnyMJ" pitchFamily="2" charset="0"/>
              </a:rPr>
              <a:t>©”P </a:t>
            </a:r>
            <a:r>
              <a:rPr lang="en-US" sz="3200" dirty="0" err="1">
                <a:latin typeface="SutonnyMJ" pitchFamily="2" charset="0"/>
              </a:rPr>
              <a:t>ZvcgvÎv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gvcv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hvq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ZvB</a:t>
            </a:r>
            <a:r>
              <a:rPr lang="en-US" sz="3200" dirty="0">
                <a:latin typeface="SutonnyMJ" pitchFamily="2" charset="0"/>
              </a:rPr>
              <a:t>  G‡K GK </a:t>
            </a:r>
            <a:r>
              <a:rPr lang="en-US" sz="3200" dirty="0" err="1">
                <a:latin typeface="SutonnyMJ" pitchFamily="2" charset="0"/>
              </a:rPr>
              <a:t>ai‡bi</a:t>
            </a:r>
            <a:r>
              <a:rPr lang="en-US" sz="3200" dirty="0">
                <a:latin typeface="SutonnyMJ" pitchFamily="2" charset="0"/>
              </a:rPr>
              <a:t> Pig _</a:t>
            </a:r>
            <a:r>
              <a:rPr lang="en-US" sz="3200" dirty="0" err="1">
                <a:latin typeface="SutonnyMJ" pitchFamily="2" charset="0"/>
              </a:rPr>
              <a:t>v‡gv©wgUvi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ejv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hvq</a:t>
            </a:r>
            <a:r>
              <a:rPr lang="en-US" sz="3200" dirty="0">
                <a:latin typeface="SutonnyMJ" pitchFamily="2" charset="0"/>
              </a:rPr>
              <a:t>|</a:t>
            </a:r>
          </a:p>
          <a:p>
            <a:r>
              <a:rPr lang="en-US" sz="3200" dirty="0" err="1">
                <a:latin typeface="SutonnyMJ" pitchFamily="2" charset="0"/>
              </a:rPr>
              <a:t>eZ©gv‡b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wWwRUvj</a:t>
            </a:r>
            <a:r>
              <a:rPr lang="en-US" sz="3200" dirty="0">
                <a:latin typeface="SutonnyMJ" pitchFamily="2" charset="0"/>
              </a:rPr>
              <a:t> _</a:t>
            </a:r>
            <a:r>
              <a:rPr lang="en-US" sz="3200" dirty="0" err="1">
                <a:latin typeface="SutonnyMJ" pitchFamily="2" charset="0"/>
              </a:rPr>
              <a:t>v‡gv©wgUvi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cvIqv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hvq</a:t>
            </a:r>
            <a:r>
              <a:rPr lang="en-US" sz="3200" dirty="0">
                <a:latin typeface="SutonnyMJ" pitchFamily="2" charset="0"/>
              </a:rPr>
              <a:t>| </a:t>
            </a:r>
            <a:r>
              <a:rPr lang="en-US" sz="3200" dirty="0" err="1">
                <a:latin typeface="SutonnyMJ" pitchFamily="2" charset="0"/>
              </a:rPr>
              <a:t>GUv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Kcv‡j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jvMv‡bvi</a:t>
            </a:r>
            <a:r>
              <a:rPr lang="en-US" sz="3200" dirty="0">
                <a:latin typeface="SutonnyMJ" pitchFamily="2" charset="0"/>
              </a:rPr>
              <a:t> mv‡_ mv‡_ </a:t>
            </a:r>
            <a:r>
              <a:rPr lang="en-US" sz="3200" dirty="0" err="1">
                <a:latin typeface="SutonnyMJ" pitchFamily="2" charset="0"/>
              </a:rPr>
              <a:t>cvV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cvIqv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hvq</a:t>
            </a:r>
            <a:r>
              <a:rPr lang="en-US" sz="3200" dirty="0">
                <a:latin typeface="SutonnyMJ" pitchFamily="2" charset="0"/>
              </a:rPr>
              <a:t>|</a:t>
            </a:r>
          </a:p>
        </p:txBody>
      </p:sp>
    </p:spTree>
    <p:extLst>
      <p:ext uri="{BB962C8B-B14F-4D97-AF65-F5344CB8AC3E}">
        <p14:creationId xmlns="" xmlns:p14="http://schemas.microsoft.com/office/powerpoint/2010/main" val="647457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="" xmlns:a16="http://schemas.microsoft.com/office/drawing/2014/main" id="{69CAB196-1C2A-471A-97A0-07371E4664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574231478"/>
              </p:ext>
            </p:extLst>
          </p:nvPr>
        </p:nvGraphicFramePr>
        <p:xfrm>
          <a:off x="0" y="1219200"/>
          <a:ext cx="8991600" cy="554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="" xmlns:a16="http://schemas.microsoft.com/office/drawing/2014/main" val="3872195823"/>
                    </a:ext>
                  </a:extLst>
                </a:gridCol>
                <a:gridCol w="4876800">
                  <a:extLst>
                    <a:ext uri="{9D8B030D-6E8A-4147-A177-3AD203B41FA5}">
                      <a16:colId xmlns="" xmlns:a16="http://schemas.microsoft.com/office/drawing/2014/main" val="1256544451"/>
                    </a:ext>
                  </a:extLst>
                </a:gridCol>
              </a:tblGrid>
              <a:tr h="57180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latin typeface="SutonnyMJ" pitchFamily="2" charset="0"/>
                        </a:rPr>
                        <a:t>Zvc</a:t>
                      </a:r>
                      <a:endParaRPr lang="en-US" sz="3200" b="1" dirty="0">
                        <a:latin typeface="SutonnyMJ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SutonnyMJ" pitchFamily="2" charset="0"/>
                        </a:rPr>
                        <a:t>ZvcgvÎv</a:t>
                      </a:r>
                      <a:endParaRPr lang="en-US" sz="3200" dirty="0">
                        <a:latin typeface="SutonnyMJ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4579214"/>
                  </a:ext>
                </a:extLst>
              </a:tr>
              <a:tr h="81255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utonnyMJ" pitchFamily="2" charset="0"/>
                        </a:rPr>
                        <a:t>1|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Zvc</a:t>
                      </a:r>
                      <a:r>
                        <a:rPr lang="en-US" sz="2400" dirty="0">
                          <a:latin typeface="SutonnyMJ" pitchFamily="2" charset="0"/>
                        </a:rPr>
                        <a:t> GK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cÖKvi</a:t>
                      </a:r>
                      <a:r>
                        <a:rPr lang="en-US" sz="2400" dirty="0">
                          <a:latin typeface="SutonnyMJ" pitchFamily="2" charset="0"/>
                        </a:rPr>
                        <a:t> kw³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hv</a:t>
                      </a:r>
                      <a:r>
                        <a:rPr lang="en-US" sz="2400" dirty="0">
                          <a:latin typeface="SutonnyMJ" pitchFamily="2" charset="0"/>
                        </a:rPr>
                        <a:t>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VvÛv</a:t>
                      </a:r>
                      <a:r>
                        <a:rPr lang="en-US" sz="2400" dirty="0">
                          <a:latin typeface="SutonnyMJ" pitchFamily="2" charset="0"/>
                        </a:rPr>
                        <a:t>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ev</a:t>
                      </a:r>
                      <a:r>
                        <a:rPr lang="en-US" sz="2400" dirty="0">
                          <a:latin typeface="SutonnyMJ" pitchFamily="2" charset="0"/>
                        </a:rPr>
                        <a:t>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Mi‡gi</a:t>
                      </a:r>
                      <a:r>
                        <a:rPr lang="en-US" sz="2400" dirty="0">
                          <a:latin typeface="SutonnyMJ" pitchFamily="2" charset="0"/>
                        </a:rPr>
                        <a:t>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Abyf‚wZ</a:t>
                      </a:r>
                      <a:r>
                        <a:rPr lang="en-US" sz="2400" dirty="0">
                          <a:latin typeface="SutonnyMJ" pitchFamily="2" charset="0"/>
                        </a:rPr>
                        <a:t>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RvMvq</a:t>
                      </a:r>
                      <a:r>
                        <a:rPr lang="en-US" sz="2400" dirty="0">
                          <a:latin typeface="SutonnyMJ" pitchFamily="2" charset="0"/>
                        </a:rPr>
                        <a:t> |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SutonnyMJ" pitchFamily="2" charset="0"/>
                        </a:rPr>
                        <a:t>ZvcgvÎv</a:t>
                      </a:r>
                      <a:r>
                        <a:rPr lang="en-US" sz="2400" dirty="0">
                          <a:latin typeface="SutonnyMJ" pitchFamily="2" charset="0"/>
                        </a:rPr>
                        <a:t>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e¯‘I</a:t>
                      </a:r>
                      <a:r>
                        <a:rPr lang="en-US" sz="2400" dirty="0">
                          <a:latin typeface="SutonnyMJ" pitchFamily="2" charset="0"/>
                        </a:rPr>
                        <a:t>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Zvcxq</a:t>
                      </a:r>
                      <a:r>
                        <a:rPr lang="en-US" sz="2400" dirty="0">
                          <a:latin typeface="SutonnyMJ" pitchFamily="2" charset="0"/>
                        </a:rPr>
                        <a:t>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Ae¯’v</a:t>
                      </a:r>
                      <a:r>
                        <a:rPr lang="en-US" sz="2400" dirty="0">
                          <a:latin typeface="SutonnyMJ" pitchFamily="2" charset="0"/>
                        </a:rPr>
                        <a:t>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hv</a:t>
                      </a:r>
                      <a:r>
                        <a:rPr lang="en-US" sz="2400" dirty="0">
                          <a:latin typeface="SutonnyMJ" pitchFamily="2" charset="0"/>
                        </a:rPr>
                        <a:t> H e¯‘ †_‡K Ab¨ e¯‘‡Z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Zvc</a:t>
                      </a:r>
                      <a:r>
                        <a:rPr lang="en-US" sz="2400" dirty="0">
                          <a:latin typeface="SutonnyMJ" pitchFamily="2" charset="0"/>
                        </a:rPr>
                        <a:t>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cÖevn</a:t>
                      </a:r>
                      <a:r>
                        <a:rPr lang="en-US" sz="2400" dirty="0">
                          <a:latin typeface="SutonnyMJ" pitchFamily="2" charset="0"/>
                        </a:rPr>
                        <a:t>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wbqš¿Y</a:t>
                      </a:r>
                      <a:r>
                        <a:rPr lang="en-US" sz="2400" dirty="0">
                          <a:latin typeface="SutonnyMJ" pitchFamily="2" charset="0"/>
                        </a:rPr>
                        <a:t>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K‡i</a:t>
                      </a:r>
                      <a:r>
                        <a:rPr lang="en-US" sz="2400" dirty="0">
                          <a:latin typeface="SutonnyMJ" pitchFamily="2" charset="0"/>
                        </a:rPr>
                        <a:t>|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47279893"/>
                  </a:ext>
                </a:extLst>
              </a:tr>
              <a:tr h="451421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SutonnyMJ" pitchFamily="2" charset="0"/>
                        </a:rPr>
                        <a:t>2|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Zvc</a:t>
                      </a:r>
                      <a:r>
                        <a:rPr lang="en-US" sz="2400" dirty="0">
                          <a:latin typeface="SutonnyMJ" pitchFamily="2" charset="0"/>
                        </a:rPr>
                        <a:t> GK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cÖKvi</a:t>
                      </a:r>
                      <a:r>
                        <a:rPr lang="en-US" sz="2400" dirty="0">
                          <a:latin typeface="SutonnyMJ" pitchFamily="2" charset="0"/>
                        </a:rPr>
                        <a:t> kw³ |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SutonnyMJ" pitchFamily="2" charset="0"/>
                        </a:rPr>
                        <a:t>ZvcgvÎv</a:t>
                      </a:r>
                      <a:r>
                        <a:rPr lang="en-US" sz="2400" dirty="0">
                          <a:latin typeface="SutonnyMJ" pitchFamily="2" charset="0"/>
                        </a:rPr>
                        <a:t>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Zv‡ci</a:t>
                      </a:r>
                      <a:r>
                        <a:rPr lang="en-US" sz="2400" dirty="0">
                          <a:latin typeface="SutonnyMJ" pitchFamily="2" charset="0"/>
                        </a:rPr>
                        <a:t>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dj</a:t>
                      </a:r>
                      <a:r>
                        <a:rPr lang="en-US" sz="2400" dirty="0">
                          <a:latin typeface="SutonnyMJ" pitchFamily="2" charset="0"/>
                        </a:rPr>
                        <a:t>|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05427756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SutonnyMJ" pitchFamily="2" charset="0"/>
                        </a:rPr>
                        <a:t>3|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Zvc</a:t>
                      </a:r>
                      <a:r>
                        <a:rPr lang="en-US" sz="2400" dirty="0">
                          <a:latin typeface="SutonnyMJ" pitchFamily="2" charset="0"/>
                        </a:rPr>
                        <a:t>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n‡”Q</a:t>
                      </a:r>
                      <a:r>
                        <a:rPr lang="en-US" sz="2400" dirty="0">
                          <a:latin typeface="SutonnyMJ" pitchFamily="2" charset="0"/>
                        </a:rPr>
                        <a:t>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ZvcgvÎvi</a:t>
                      </a:r>
                      <a:r>
                        <a:rPr lang="en-US" sz="2400" dirty="0">
                          <a:latin typeface="SutonnyMJ" pitchFamily="2" charset="0"/>
                        </a:rPr>
                        <a:t>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KviY</a:t>
                      </a:r>
                      <a:r>
                        <a:rPr lang="en-US" sz="2400" dirty="0">
                          <a:latin typeface="SutonnyMJ" pitchFamily="2" charset="0"/>
                        </a:rPr>
                        <a:t>|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SutonnyMJ" pitchFamily="2" charset="0"/>
                        </a:rPr>
                        <a:t>3|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ZvcgvÎv</a:t>
                      </a:r>
                      <a:r>
                        <a:rPr lang="en-US" sz="2400" dirty="0">
                          <a:latin typeface="SutonnyMJ" pitchFamily="2" charset="0"/>
                        </a:rPr>
                        <a:t>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n‡”Q</a:t>
                      </a:r>
                      <a:r>
                        <a:rPr lang="en-US" sz="2400" dirty="0">
                          <a:latin typeface="SutonnyMJ" pitchFamily="2" charset="0"/>
                        </a:rPr>
                        <a:t>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Zv‡ci</a:t>
                      </a:r>
                      <a:r>
                        <a:rPr lang="en-US" sz="2400" dirty="0">
                          <a:latin typeface="SutonnyMJ" pitchFamily="2" charset="0"/>
                        </a:rPr>
                        <a:t>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dj</a:t>
                      </a:r>
                      <a:r>
                        <a:rPr lang="en-US" sz="2400" dirty="0">
                          <a:latin typeface="SutonnyMJ" pitchFamily="2" charset="0"/>
                        </a:rPr>
                        <a:t>|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71827472"/>
                  </a:ext>
                </a:extLst>
              </a:tr>
              <a:tr h="922646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SutonnyMJ" pitchFamily="2" charset="0"/>
                        </a:rPr>
                        <a:t>4| c`v_©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weÁv‡bi</a:t>
                      </a:r>
                      <a:r>
                        <a:rPr lang="en-US" sz="2400" dirty="0">
                          <a:latin typeface="SutonnyMJ" pitchFamily="2" charset="0"/>
                        </a:rPr>
                        <a:t> †h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kvLvq</a:t>
                      </a:r>
                      <a:r>
                        <a:rPr lang="en-US" sz="2400" dirty="0">
                          <a:latin typeface="SutonnyMJ" pitchFamily="2" charset="0"/>
                        </a:rPr>
                        <a:t>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Zvc</a:t>
                      </a:r>
                      <a:r>
                        <a:rPr lang="en-US" sz="2400" dirty="0">
                          <a:latin typeface="SutonnyMJ" pitchFamily="2" charset="0"/>
                        </a:rPr>
                        <a:t>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cwigvc</a:t>
                      </a:r>
                      <a:r>
                        <a:rPr lang="en-US" sz="2400" dirty="0">
                          <a:latin typeface="SutonnyMJ" pitchFamily="2" charset="0"/>
                        </a:rPr>
                        <a:t>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Kiv</a:t>
                      </a:r>
                      <a:r>
                        <a:rPr lang="en-US" sz="2400" dirty="0">
                          <a:latin typeface="SutonnyMJ" pitchFamily="2" charset="0"/>
                        </a:rPr>
                        <a:t> nq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Zv‡K</a:t>
                      </a:r>
                      <a:r>
                        <a:rPr lang="en-US" sz="2400" dirty="0">
                          <a:latin typeface="SutonnyMJ" pitchFamily="2" charset="0"/>
                        </a:rPr>
                        <a:t>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K¨vjwiwgwZ</a:t>
                      </a:r>
                      <a:r>
                        <a:rPr lang="en-US" sz="2400" dirty="0">
                          <a:latin typeface="SutonnyMJ" pitchFamily="2" charset="0"/>
                        </a:rPr>
                        <a:t>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e‡j</a:t>
                      </a:r>
                      <a:r>
                        <a:rPr lang="en-US" sz="2400" dirty="0">
                          <a:latin typeface="SutonnyMJ" pitchFamily="2" charset="0"/>
                        </a:rPr>
                        <a:t>|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SutonnyMJ" pitchFamily="2" charset="0"/>
                        </a:rPr>
                        <a:t>4| c`v_©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weÁv‡bi</a:t>
                      </a:r>
                      <a:r>
                        <a:rPr lang="en-US" sz="2400" dirty="0">
                          <a:latin typeface="SutonnyMJ" pitchFamily="2" charset="0"/>
                        </a:rPr>
                        <a:t> †h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kvLvq</a:t>
                      </a:r>
                      <a:r>
                        <a:rPr lang="en-US" sz="2400" dirty="0">
                          <a:latin typeface="SutonnyMJ" pitchFamily="2" charset="0"/>
                        </a:rPr>
                        <a:t>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ZvcgvÎv</a:t>
                      </a:r>
                      <a:r>
                        <a:rPr lang="en-US" sz="2400" dirty="0">
                          <a:latin typeface="SutonnyMJ" pitchFamily="2" charset="0"/>
                        </a:rPr>
                        <a:t>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cwigvc</a:t>
                      </a:r>
                      <a:r>
                        <a:rPr lang="en-US" sz="2400" dirty="0">
                          <a:latin typeface="SutonnyMJ" pitchFamily="2" charset="0"/>
                        </a:rPr>
                        <a:t>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Kiv</a:t>
                      </a:r>
                      <a:r>
                        <a:rPr lang="en-US" sz="2400" dirty="0">
                          <a:latin typeface="SutonnyMJ" pitchFamily="2" charset="0"/>
                        </a:rPr>
                        <a:t> nq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Zv‡K</a:t>
                      </a:r>
                      <a:r>
                        <a:rPr lang="en-US" sz="2400" dirty="0">
                          <a:latin typeface="SutonnyMJ" pitchFamily="2" charset="0"/>
                        </a:rPr>
                        <a:t> _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v‡gv©wgwZ</a:t>
                      </a:r>
                      <a:r>
                        <a:rPr lang="en-US" sz="2400" dirty="0">
                          <a:latin typeface="SutonnyMJ" pitchFamily="2" charset="0"/>
                        </a:rPr>
                        <a:t>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e‡j</a:t>
                      </a:r>
                      <a:r>
                        <a:rPr lang="en-US" sz="2400" dirty="0">
                          <a:latin typeface="SutonnyMJ" pitchFamily="2" charset="0"/>
                        </a:rPr>
                        <a:t>|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0542454"/>
                  </a:ext>
                </a:extLst>
              </a:tr>
              <a:tr h="922646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SutonnyMJ" pitchFamily="2" charset="0"/>
                        </a:rPr>
                        <a:t>5| `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ywU</a:t>
                      </a:r>
                      <a:r>
                        <a:rPr lang="en-US" sz="2400" dirty="0">
                          <a:latin typeface="SutonnyMJ" pitchFamily="2" charset="0"/>
                        </a:rPr>
                        <a:t> e¯‘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i</a:t>
                      </a:r>
                      <a:r>
                        <a:rPr lang="en-US" sz="2400" dirty="0">
                          <a:latin typeface="SutonnyMJ" pitchFamily="2" charset="0"/>
                        </a:rPr>
                        <a:t>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ZvcgvÎv</a:t>
                      </a:r>
                      <a:r>
                        <a:rPr lang="en-US" sz="2400" dirty="0">
                          <a:latin typeface="SutonnyMJ" pitchFamily="2" charset="0"/>
                        </a:rPr>
                        <a:t> GK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n‡ji</a:t>
                      </a:r>
                      <a:r>
                        <a:rPr lang="en-US" sz="2400" dirty="0">
                          <a:latin typeface="SutonnyMJ" pitchFamily="2" charset="0"/>
                        </a:rPr>
                        <a:t>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Zv</a:t>
                      </a:r>
                      <a:r>
                        <a:rPr lang="en-US" sz="2400" dirty="0">
                          <a:latin typeface="SutonnyMJ" pitchFamily="2" charset="0"/>
                        </a:rPr>
                        <a:t>‡`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i</a:t>
                      </a:r>
                      <a:r>
                        <a:rPr lang="en-US" sz="2400" dirty="0">
                          <a:latin typeface="SutonnyMJ" pitchFamily="2" charset="0"/>
                        </a:rPr>
                        <a:t>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Zv‡ci</a:t>
                      </a:r>
                      <a:r>
                        <a:rPr lang="en-US" sz="2400" dirty="0">
                          <a:latin typeface="SutonnyMJ" pitchFamily="2" charset="0"/>
                        </a:rPr>
                        <a:t>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cwigvY</a:t>
                      </a:r>
                      <a:r>
                        <a:rPr lang="en-US" sz="2400" dirty="0">
                          <a:latin typeface="SutonnyMJ" pitchFamily="2" charset="0"/>
                        </a:rPr>
                        <a:t>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wfbœ</a:t>
                      </a:r>
                      <a:r>
                        <a:rPr lang="en-US" sz="2400" dirty="0">
                          <a:latin typeface="SutonnyMJ" pitchFamily="2" charset="0"/>
                        </a:rPr>
                        <a:t>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n‡Z</a:t>
                      </a:r>
                      <a:r>
                        <a:rPr lang="en-US" sz="2400" dirty="0">
                          <a:latin typeface="SutonnyMJ" pitchFamily="2" charset="0"/>
                        </a:rPr>
                        <a:t>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cv‡i</a:t>
                      </a:r>
                      <a:r>
                        <a:rPr lang="en-US" sz="2400" dirty="0">
                          <a:latin typeface="SutonnyMJ" pitchFamily="2" charset="0"/>
                        </a:rPr>
                        <a:t>|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SutonnyMJ" pitchFamily="2" charset="0"/>
                        </a:rPr>
                        <a:t>5| `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ywU</a:t>
                      </a:r>
                      <a:r>
                        <a:rPr lang="en-US" sz="2400" dirty="0">
                          <a:latin typeface="SutonnyMJ" pitchFamily="2" charset="0"/>
                        </a:rPr>
                        <a:t> e¯‘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i</a:t>
                      </a:r>
                      <a:r>
                        <a:rPr lang="en-US" sz="2400" dirty="0">
                          <a:latin typeface="SutonnyMJ" pitchFamily="2" charset="0"/>
                        </a:rPr>
                        <a:t>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Zvc</a:t>
                      </a:r>
                      <a:r>
                        <a:rPr lang="en-US" sz="2400" dirty="0">
                          <a:latin typeface="SutonnyMJ" pitchFamily="2" charset="0"/>
                        </a:rPr>
                        <a:t> GK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n‡ji</a:t>
                      </a:r>
                      <a:r>
                        <a:rPr lang="en-US" sz="2400" dirty="0">
                          <a:latin typeface="SutonnyMJ" pitchFamily="2" charset="0"/>
                        </a:rPr>
                        <a:t>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Zv</a:t>
                      </a:r>
                      <a:r>
                        <a:rPr lang="en-US" sz="2400" dirty="0">
                          <a:latin typeface="SutonnyMJ" pitchFamily="2" charset="0"/>
                        </a:rPr>
                        <a:t>‡`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i</a:t>
                      </a:r>
                      <a:r>
                        <a:rPr lang="en-US" sz="2400" dirty="0">
                          <a:latin typeface="SutonnyMJ" pitchFamily="2" charset="0"/>
                        </a:rPr>
                        <a:t>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ZvcgvÎv</a:t>
                      </a:r>
                      <a:r>
                        <a:rPr lang="en-US" sz="2400" dirty="0">
                          <a:latin typeface="SutonnyMJ" pitchFamily="2" charset="0"/>
                        </a:rPr>
                        <a:t>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cwigvY</a:t>
                      </a:r>
                      <a:r>
                        <a:rPr lang="en-US" sz="2400" dirty="0">
                          <a:latin typeface="SutonnyMJ" pitchFamily="2" charset="0"/>
                        </a:rPr>
                        <a:t> GK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bvI</a:t>
                      </a:r>
                      <a:r>
                        <a:rPr lang="en-US" sz="2400" dirty="0">
                          <a:latin typeface="SutonnyMJ" pitchFamily="2" charset="0"/>
                        </a:rPr>
                        <a:t>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n‡Z</a:t>
                      </a:r>
                      <a:r>
                        <a:rPr lang="en-US" sz="2400" dirty="0">
                          <a:latin typeface="SutonnyMJ" pitchFamily="2" charset="0"/>
                        </a:rPr>
                        <a:t>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cv‡i</a:t>
                      </a:r>
                      <a:r>
                        <a:rPr lang="en-US" sz="2400" dirty="0">
                          <a:latin typeface="SutonnyMJ" pitchFamily="2" charset="0"/>
                        </a:rPr>
                        <a:t>|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0579238"/>
                  </a:ext>
                </a:extLst>
              </a:tr>
              <a:tr h="562628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SutonnyMJ" pitchFamily="2" charset="0"/>
                        </a:rPr>
                        <a:t>6|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Zv‡ci</a:t>
                      </a:r>
                      <a:r>
                        <a:rPr lang="en-US" sz="2400" dirty="0">
                          <a:latin typeface="SutonnyMJ" pitchFamily="2" charset="0"/>
                        </a:rPr>
                        <a:t>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AvšÍRv©wZK</a:t>
                      </a:r>
                      <a:r>
                        <a:rPr lang="en-US" sz="2400" dirty="0">
                          <a:latin typeface="SutonnyMJ" pitchFamily="2" charset="0"/>
                        </a:rPr>
                        <a:t> GKK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n‡jv</a:t>
                      </a:r>
                      <a:r>
                        <a:rPr lang="en-US" sz="2400" dirty="0">
                          <a:latin typeface="SutonnyMJ" pitchFamily="2" charset="0"/>
                        </a:rPr>
                        <a:t>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Ryj</a:t>
                      </a:r>
                      <a:r>
                        <a:rPr lang="en-US" sz="2400" dirty="0">
                          <a:latin typeface="SutonnyMJ" pitchFamily="2" charset="0"/>
                        </a:rPr>
                        <a:t> |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SutonnyMJ" pitchFamily="2" charset="0"/>
                        </a:rPr>
                        <a:t>6|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ZvcgvÎvi</a:t>
                      </a:r>
                      <a:r>
                        <a:rPr lang="en-US" sz="2400" dirty="0">
                          <a:latin typeface="SutonnyMJ" pitchFamily="2" charset="0"/>
                        </a:rPr>
                        <a:t>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AvšÍRv©wZK</a:t>
                      </a:r>
                      <a:r>
                        <a:rPr lang="en-US" sz="2400" dirty="0">
                          <a:latin typeface="SutonnyMJ" pitchFamily="2" charset="0"/>
                        </a:rPr>
                        <a:t> GKK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n‡jv</a:t>
                      </a:r>
                      <a:r>
                        <a:rPr lang="en-US" sz="2400" dirty="0">
                          <a:latin typeface="SutonnyMJ" pitchFamily="2" charset="0"/>
                        </a:rPr>
                        <a:t> ‡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Kjwfb</a:t>
                      </a:r>
                      <a:r>
                        <a:rPr lang="en-US" sz="2400" dirty="0">
                          <a:latin typeface="SutonnyMJ" pitchFamily="2" charset="0"/>
                        </a:rPr>
                        <a:t> |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79010242"/>
                  </a:ext>
                </a:extLst>
              </a:tr>
              <a:tr h="812557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SutonnyMJ" pitchFamily="2" charset="0"/>
                        </a:rPr>
                        <a:t>7|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Zv‡ci</a:t>
                      </a:r>
                      <a:r>
                        <a:rPr lang="en-US" sz="2400" dirty="0">
                          <a:latin typeface="SutonnyMJ" pitchFamily="2" charset="0"/>
                        </a:rPr>
                        <a:t>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cÖevn</a:t>
                      </a:r>
                      <a:r>
                        <a:rPr lang="en-US" sz="2400" dirty="0">
                          <a:latin typeface="SutonnyMJ" pitchFamily="2" charset="0"/>
                        </a:rPr>
                        <a:t>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Zv‡ci</a:t>
                      </a:r>
                      <a:r>
                        <a:rPr lang="en-US" sz="2400" dirty="0">
                          <a:latin typeface="SutonnyMJ" pitchFamily="2" charset="0"/>
                        </a:rPr>
                        <a:t>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cwigv‡ci</a:t>
                      </a:r>
                      <a:r>
                        <a:rPr lang="en-US" sz="2400" dirty="0">
                          <a:latin typeface="SutonnyMJ" pitchFamily="2" charset="0"/>
                        </a:rPr>
                        <a:t>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Dci</a:t>
                      </a:r>
                      <a:r>
                        <a:rPr lang="en-US" sz="2400" dirty="0">
                          <a:latin typeface="SutonnyMJ" pitchFamily="2" charset="0"/>
                        </a:rPr>
                        <a:t>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wbf©i</a:t>
                      </a:r>
                      <a:r>
                        <a:rPr lang="en-US" sz="2400" dirty="0">
                          <a:latin typeface="SutonnyMJ" pitchFamily="2" charset="0"/>
                        </a:rPr>
                        <a:t>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K‡i</a:t>
                      </a:r>
                      <a:r>
                        <a:rPr lang="en-US" sz="2400" dirty="0">
                          <a:latin typeface="SutonnyMJ" pitchFamily="2" charset="0"/>
                        </a:rPr>
                        <a:t>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bv</a:t>
                      </a:r>
                      <a:r>
                        <a:rPr lang="en-US" sz="2400" dirty="0">
                          <a:latin typeface="SutonnyMJ" pitchFamily="2" charset="0"/>
                        </a:rPr>
                        <a:t>|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SutonnyMJ" pitchFamily="2" charset="0"/>
                        </a:rPr>
                        <a:t>7|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Zv‡ci</a:t>
                      </a:r>
                      <a:r>
                        <a:rPr lang="en-US" sz="2400" dirty="0">
                          <a:latin typeface="SutonnyMJ" pitchFamily="2" charset="0"/>
                        </a:rPr>
                        <a:t>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cÖevn</a:t>
                      </a:r>
                      <a:r>
                        <a:rPr lang="en-US" sz="2400" dirty="0">
                          <a:latin typeface="SutonnyMJ" pitchFamily="2" charset="0"/>
                        </a:rPr>
                        <a:t>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ZvcgvÎvi</a:t>
                      </a:r>
                      <a:r>
                        <a:rPr lang="en-US" sz="2400" dirty="0">
                          <a:latin typeface="SutonnyMJ" pitchFamily="2" charset="0"/>
                        </a:rPr>
                        <a:t>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cwigv‡ci</a:t>
                      </a:r>
                      <a:r>
                        <a:rPr lang="en-US" sz="2400" dirty="0">
                          <a:latin typeface="SutonnyMJ" pitchFamily="2" charset="0"/>
                        </a:rPr>
                        <a:t>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Dci</a:t>
                      </a:r>
                      <a:r>
                        <a:rPr lang="en-US" sz="2400" dirty="0">
                          <a:latin typeface="SutonnyMJ" pitchFamily="2" charset="0"/>
                        </a:rPr>
                        <a:t>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wbf©i</a:t>
                      </a:r>
                      <a:r>
                        <a:rPr lang="en-US" sz="2400" dirty="0">
                          <a:latin typeface="SutonnyMJ" pitchFamily="2" charset="0"/>
                        </a:rPr>
                        <a:t> </a:t>
                      </a:r>
                      <a:r>
                        <a:rPr lang="en-US" sz="2400" dirty="0" err="1">
                          <a:latin typeface="SutonnyMJ" pitchFamily="2" charset="0"/>
                        </a:rPr>
                        <a:t>K‡i</a:t>
                      </a:r>
                      <a:r>
                        <a:rPr lang="en-US" sz="2400" dirty="0">
                          <a:latin typeface="SutonnyMJ" pitchFamily="2" charset="0"/>
                        </a:rPr>
                        <a:t> |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1970530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F86E719-DB95-49A6-A966-7E41889B7A2B}"/>
              </a:ext>
            </a:extLst>
          </p:cNvPr>
          <p:cNvSpPr txBox="1"/>
          <p:nvPr/>
        </p:nvSpPr>
        <p:spPr>
          <a:xfrm>
            <a:off x="1562100" y="285690"/>
            <a:ext cx="41148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Zvc</a:t>
            </a:r>
            <a:r>
              <a:rPr lang="en-US" sz="2800" dirty="0">
                <a:latin typeface="SutonnyMJ" pitchFamily="2" charset="0"/>
              </a:rPr>
              <a:t> I </a:t>
            </a:r>
            <a:r>
              <a:rPr lang="en-US" sz="2800" dirty="0" err="1">
                <a:latin typeface="SutonnyMJ" pitchFamily="2" charset="0"/>
              </a:rPr>
              <a:t>ZvcgvÎvi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g‡a</a:t>
            </a:r>
            <a:r>
              <a:rPr lang="en-US" sz="2800" dirty="0">
                <a:latin typeface="SutonnyMJ" pitchFamily="2" charset="0"/>
              </a:rPr>
              <a:t>¨ </a:t>
            </a:r>
            <a:r>
              <a:rPr lang="en-US" sz="2800" dirty="0" err="1">
                <a:latin typeface="SutonnyMJ" pitchFamily="2" charset="0"/>
              </a:rPr>
              <a:t>cv_©K</a:t>
            </a:r>
            <a:r>
              <a:rPr lang="en-US" sz="2800" dirty="0">
                <a:latin typeface="SutonnyMJ" pitchFamily="2" charset="0"/>
              </a:rPr>
              <a:t>¨ </a:t>
            </a:r>
            <a:r>
              <a:rPr lang="en-US" sz="2800" dirty="0" err="1">
                <a:latin typeface="SutonnyMJ" pitchFamily="2" charset="0"/>
              </a:rPr>
              <a:t>wjL</a:t>
            </a:r>
            <a:endParaRPr lang="en-US" sz="1400" dirty="0">
              <a:latin typeface="SutonnyMJ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84BE81B-23EF-4547-B839-38A42ECE30FD}"/>
              </a:ext>
            </a:extLst>
          </p:cNvPr>
          <p:cNvSpPr txBox="1"/>
          <p:nvPr/>
        </p:nvSpPr>
        <p:spPr>
          <a:xfrm>
            <a:off x="1295400" y="808910"/>
            <a:ext cx="464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SutonnyMJ" pitchFamily="2" charset="0"/>
              </a:rPr>
              <a:t>Zvc</a:t>
            </a:r>
            <a:r>
              <a:rPr lang="en-US" sz="2000" dirty="0">
                <a:latin typeface="SutonnyMJ" pitchFamily="2" charset="0"/>
              </a:rPr>
              <a:t> I </a:t>
            </a:r>
            <a:r>
              <a:rPr lang="en-US" sz="2000" dirty="0" err="1">
                <a:latin typeface="SutonnyMJ" pitchFamily="2" charset="0"/>
              </a:rPr>
              <a:t>ZvcgvÎvi</a:t>
            </a:r>
            <a:r>
              <a:rPr lang="en-US" sz="2000" dirty="0">
                <a:latin typeface="SutonnyMJ" pitchFamily="2" charset="0"/>
              </a:rPr>
              <a:t> </a:t>
            </a:r>
            <a:r>
              <a:rPr lang="en-US" sz="2000" dirty="0" err="1">
                <a:latin typeface="SutonnyMJ" pitchFamily="2" charset="0"/>
              </a:rPr>
              <a:t>g‡a</a:t>
            </a:r>
            <a:r>
              <a:rPr lang="en-US" sz="2000" dirty="0">
                <a:latin typeface="SutonnyMJ" pitchFamily="2" charset="0"/>
              </a:rPr>
              <a:t>¨ cv_©</a:t>
            </a:r>
            <a:r>
              <a:rPr lang="en-US" sz="2000" dirty="0" err="1">
                <a:latin typeface="SutonnyMJ" pitchFamily="2" charset="0"/>
              </a:rPr>
              <a:t>K¨My‡jv</a:t>
            </a:r>
            <a:r>
              <a:rPr lang="en-US" sz="2000" dirty="0">
                <a:latin typeface="SutonnyMJ" pitchFamily="2" charset="0"/>
              </a:rPr>
              <a:t> </a:t>
            </a:r>
            <a:r>
              <a:rPr lang="en-US" sz="2000" dirty="0" err="1">
                <a:latin typeface="SutonnyMJ" pitchFamily="2" charset="0"/>
              </a:rPr>
              <a:t>wb‡P</a:t>
            </a:r>
            <a:r>
              <a:rPr lang="en-US" sz="2000" dirty="0">
                <a:latin typeface="SutonnyMJ" pitchFamily="2" charset="0"/>
              </a:rPr>
              <a:t> †`</a:t>
            </a:r>
            <a:r>
              <a:rPr lang="en-US" sz="2000" dirty="0" err="1">
                <a:latin typeface="SutonnyMJ" pitchFamily="2" charset="0"/>
              </a:rPr>
              <a:t>Iqv</a:t>
            </a:r>
            <a:r>
              <a:rPr lang="en-US" sz="2000" dirty="0">
                <a:latin typeface="SutonnyMJ" pitchFamily="2" charset="0"/>
              </a:rPr>
              <a:t> </a:t>
            </a:r>
            <a:r>
              <a:rPr lang="en-US" sz="2000" dirty="0" err="1">
                <a:latin typeface="SutonnyMJ" pitchFamily="2" charset="0"/>
              </a:rPr>
              <a:t>n‡jv</a:t>
            </a:r>
            <a:r>
              <a:rPr lang="en-US" sz="2000" dirty="0">
                <a:latin typeface="SutonnyMJ" pitchFamily="2" charset="0"/>
              </a:rPr>
              <a:t>-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E3C6540-5CE7-4576-84F7-48FA4FA45551}"/>
              </a:ext>
            </a:extLst>
          </p:cNvPr>
          <p:cNvSpPr txBox="1"/>
          <p:nvPr/>
        </p:nvSpPr>
        <p:spPr>
          <a:xfrm>
            <a:off x="457201" y="3505200"/>
            <a:ext cx="38031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SutonnyMJ" pitchFamily="2" charset="0"/>
              </a:rPr>
              <a:t>(2) </a:t>
            </a:r>
            <a:r>
              <a:rPr lang="en-US" sz="2400" dirty="0" err="1">
                <a:solidFill>
                  <a:srgbClr val="00B050"/>
                </a:solidFill>
                <a:latin typeface="SutonnyMJ" pitchFamily="2" charset="0"/>
              </a:rPr>
              <a:t>M¨vm</a:t>
            </a:r>
            <a:r>
              <a:rPr lang="en-US" sz="2400" dirty="0">
                <a:solidFill>
                  <a:srgbClr val="00B050"/>
                </a:solidFill>
                <a:latin typeface="SutonnyMJ" pitchFamily="2" charset="0"/>
              </a:rPr>
              <a:t> _</a:t>
            </a:r>
            <a:r>
              <a:rPr lang="en-US" sz="2400" dirty="0" err="1">
                <a:solidFill>
                  <a:srgbClr val="00B050"/>
                </a:solidFill>
                <a:latin typeface="SutonnyMJ" pitchFamily="2" charset="0"/>
              </a:rPr>
              <a:t>v‡gv©wgUvi</a:t>
            </a:r>
            <a:r>
              <a:rPr lang="en-US" sz="2400" dirty="0">
                <a:solidFill>
                  <a:srgbClr val="00B050"/>
                </a:solidFill>
                <a:latin typeface="SutonnyMJ" pitchFamily="2" charset="0"/>
              </a:rPr>
              <a:t> t-</a:t>
            </a:r>
          </a:p>
          <a:p>
            <a:r>
              <a:rPr lang="en-US" sz="2400" dirty="0">
                <a:latin typeface="SutonnyMJ" pitchFamily="2" charset="0"/>
              </a:rPr>
              <a:t> G _</a:t>
            </a:r>
            <a:r>
              <a:rPr lang="en-US" sz="2400" dirty="0" err="1">
                <a:latin typeface="SutonnyMJ" pitchFamily="2" charset="0"/>
              </a:rPr>
              <a:t>v‡gvwgUv‡i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M¨vm‡K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ZvcwgwZK</a:t>
            </a:r>
            <a:r>
              <a:rPr lang="en-US" sz="2400" dirty="0">
                <a:latin typeface="SutonnyMJ" pitchFamily="2" charset="0"/>
              </a:rPr>
              <a:t> e¯‘ </a:t>
            </a:r>
            <a:r>
              <a:rPr lang="en-US" sz="2400" dirty="0" err="1">
                <a:latin typeface="SutonnyMJ" pitchFamily="2" charset="0"/>
              </a:rPr>
              <a:t>wn‡m‡e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e¨envi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Kiv</a:t>
            </a:r>
            <a:r>
              <a:rPr lang="en-US" sz="2400" dirty="0">
                <a:latin typeface="SutonnyMJ" pitchFamily="2" charset="0"/>
              </a:rPr>
              <a:t> nq| †</a:t>
            </a:r>
            <a:r>
              <a:rPr lang="en-US" sz="2400" dirty="0" err="1">
                <a:latin typeface="SutonnyMJ" pitchFamily="2" charset="0"/>
              </a:rPr>
              <a:t>hgb</a:t>
            </a:r>
            <a:r>
              <a:rPr lang="en-US" sz="2400" dirty="0">
                <a:latin typeface="SutonnyMJ" pitchFamily="2" charset="0"/>
              </a:rPr>
              <a:t>  </a:t>
            </a:r>
            <a:r>
              <a:rPr lang="en-US" sz="2400" dirty="0" err="1">
                <a:latin typeface="SutonnyMJ" pitchFamily="2" charset="0"/>
              </a:rPr>
              <a:t>nvB‡Wªv‡Rb</a:t>
            </a:r>
            <a:r>
              <a:rPr lang="en-US" sz="2400" dirty="0">
                <a:latin typeface="SutonnyMJ" pitchFamily="2" charset="0"/>
              </a:rPr>
              <a:t> _</a:t>
            </a:r>
            <a:r>
              <a:rPr lang="en-US" sz="2400" dirty="0" err="1">
                <a:latin typeface="SutonnyMJ" pitchFamily="2" charset="0"/>
              </a:rPr>
              <a:t>v‡gv©wgUvi</a:t>
            </a:r>
            <a:r>
              <a:rPr lang="en-US" sz="2400" dirty="0">
                <a:latin typeface="SutonnyMJ" pitchFamily="2" charset="0"/>
              </a:rPr>
              <a:t>, </a:t>
            </a:r>
            <a:r>
              <a:rPr lang="en-US" sz="2400" dirty="0" err="1">
                <a:latin typeface="SutonnyMJ" pitchFamily="2" charset="0"/>
              </a:rPr>
              <a:t>evqy</a:t>
            </a:r>
            <a:r>
              <a:rPr lang="en-US" sz="2400" dirty="0">
                <a:latin typeface="SutonnyMJ" pitchFamily="2" charset="0"/>
              </a:rPr>
              <a:t> _</a:t>
            </a:r>
            <a:r>
              <a:rPr lang="en-US" sz="2400" dirty="0" err="1">
                <a:latin typeface="SutonnyMJ" pitchFamily="2" charset="0"/>
              </a:rPr>
              <a:t>v‡gv©wgUvi</a:t>
            </a:r>
            <a:r>
              <a:rPr lang="en-US" sz="2400" dirty="0">
                <a:latin typeface="SutonnyMJ" pitchFamily="2" charset="0"/>
              </a:rPr>
              <a:t>|</a:t>
            </a:r>
          </a:p>
        </p:txBody>
      </p:sp>
      <p:pic>
        <p:nvPicPr>
          <p:cNvPr id="4" name="Picture 3" descr="A close up of a clock&#10;&#10;Description automatically generated">
            <a:extLst>
              <a:ext uri="{FF2B5EF4-FFF2-40B4-BE49-F238E27FC236}">
                <a16:creationId xmlns="" xmlns:a16="http://schemas.microsoft.com/office/drawing/2014/main" id="{E768EE11-19FF-473D-AD05-2185B1577E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724400" y="1201791"/>
            <a:ext cx="3352800" cy="1566862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="" xmlns:a16="http://schemas.microsoft.com/office/drawing/2014/main" id="{18224242-8878-4B8A-B586-B15B1D193B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181600" y="3328360"/>
            <a:ext cx="2743200" cy="1566862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="" xmlns:a16="http://schemas.microsoft.com/office/drawing/2014/main" id="{D77FF8C3-66BB-4E68-82F5-496295B56C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510071" y="5086564"/>
            <a:ext cx="2428658" cy="15668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005520B-2187-4BF0-A07D-7B5889D0B425}"/>
              </a:ext>
            </a:extLst>
          </p:cNvPr>
          <p:cNvSpPr txBox="1"/>
          <p:nvPr/>
        </p:nvSpPr>
        <p:spPr>
          <a:xfrm>
            <a:off x="832635" y="333792"/>
            <a:ext cx="74787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SutonnyMJ" pitchFamily="2" charset="0"/>
              </a:rPr>
              <a:t>ZvcgvÎv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cwigv‡ci</a:t>
            </a:r>
            <a:r>
              <a:rPr lang="en-US" sz="2800" dirty="0">
                <a:latin typeface="SutonnyMJ" pitchFamily="2" charset="0"/>
              </a:rPr>
              <a:t> Rb¨ </a:t>
            </a:r>
            <a:r>
              <a:rPr lang="en-US" sz="2800" dirty="0" err="1">
                <a:latin typeface="SutonnyMJ" pitchFamily="2" charset="0"/>
              </a:rPr>
              <a:t>wewfbœ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cÖKv‡i</a:t>
            </a:r>
            <a:r>
              <a:rPr lang="en-US" sz="2800" dirty="0">
                <a:latin typeface="SutonnyMJ" pitchFamily="2" charset="0"/>
              </a:rPr>
              <a:t> _</a:t>
            </a:r>
            <a:r>
              <a:rPr lang="en-US" sz="2800" dirty="0" err="1">
                <a:latin typeface="SutonnyMJ" pitchFamily="2" charset="0"/>
              </a:rPr>
              <a:t>v‡gv©wgUvi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Av‡Q</a:t>
            </a:r>
            <a:r>
              <a:rPr lang="en-US" sz="2800" dirty="0">
                <a:latin typeface="SutonnyMJ" pitchFamily="2" charset="0"/>
              </a:rPr>
              <a:t>| </a:t>
            </a:r>
            <a:r>
              <a:rPr lang="en-US" sz="2800" dirty="0" err="1">
                <a:latin typeface="SutonnyMJ" pitchFamily="2" charset="0"/>
              </a:rPr>
              <a:t>h_v</a:t>
            </a:r>
            <a:r>
              <a:rPr lang="en-US" sz="2800" dirty="0">
                <a:latin typeface="SutonnyMJ" pitchFamily="2" charset="0"/>
              </a:rPr>
              <a:t> Ñ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1653687-FFDD-4C23-83BC-2B1FBC885D4C}"/>
              </a:ext>
            </a:extLst>
          </p:cNvPr>
          <p:cNvSpPr txBox="1"/>
          <p:nvPr/>
        </p:nvSpPr>
        <p:spPr>
          <a:xfrm>
            <a:off x="457201" y="1288556"/>
            <a:ext cx="411479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SutonnyMJ" pitchFamily="2" charset="0"/>
              </a:rPr>
              <a:t>(1) Zij _</a:t>
            </a:r>
            <a:r>
              <a:rPr lang="en-US" sz="2400" dirty="0" err="1">
                <a:solidFill>
                  <a:srgbClr val="00B050"/>
                </a:solidFill>
                <a:latin typeface="SutonnyMJ" pitchFamily="2" charset="0"/>
              </a:rPr>
              <a:t>v‡gv©wgUvi</a:t>
            </a:r>
            <a:r>
              <a:rPr lang="en-US" sz="2400" dirty="0">
                <a:solidFill>
                  <a:srgbClr val="00B050"/>
                </a:solidFill>
                <a:latin typeface="SutonnyMJ" pitchFamily="2" charset="0"/>
              </a:rPr>
              <a:t> t-</a:t>
            </a:r>
          </a:p>
          <a:p>
            <a:r>
              <a:rPr lang="en-US" sz="2400" dirty="0">
                <a:latin typeface="SutonnyMJ" pitchFamily="2" charset="0"/>
              </a:rPr>
              <a:t> G _</a:t>
            </a:r>
            <a:r>
              <a:rPr lang="en-US" sz="2400" dirty="0" err="1">
                <a:latin typeface="SutonnyMJ" pitchFamily="2" charset="0"/>
              </a:rPr>
              <a:t>v‡gvwgUv‡i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Zij‡K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ZvcwgwZK</a:t>
            </a:r>
            <a:r>
              <a:rPr lang="en-US" sz="2400" dirty="0">
                <a:latin typeface="SutonnyMJ" pitchFamily="2" charset="0"/>
              </a:rPr>
              <a:t> e¯‘ </a:t>
            </a:r>
            <a:r>
              <a:rPr lang="en-US" sz="2400" dirty="0" err="1">
                <a:latin typeface="SutonnyMJ" pitchFamily="2" charset="0"/>
              </a:rPr>
              <a:t>wn‡m‡e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e¨envi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Kiv</a:t>
            </a:r>
            <a:r>
              <a:rPr lang="en-US" sz="2400" dirty="0">
                <a:latin typeface="SutonnyMJ" pitchFamily="2" charset="0"/>
              </a:rPr>
              <a:t> nq| †</a:t>
            </a:r>
            <a:r>
              <a:rPr lang="en-US" sz="2400" dirty="0" err="1">
                <a:latin typeface="SutonnyMJ" pitchFamily="2" charset="0"/>
              </a:rPr>
              <a:t>hgb</a:t>
            </a:r>
            <a:r>
              <a:rPr lang="en-US" sz="2400" dirty="0">
                <a:latin typeface="SutonnyMJ" pitchFamily="2" charset="0"/>
              </a:rPr>
              <a:t> cvi` _</a:t>
            </a:r>
            <a:r>
              <a:rPr lang="en-US" sz="2400" dirty="0" err="1">
                <a:latin typeface="SutonnyMJ" pitchFamily="2" charset="0"/>
              </a:rPr>
              <a:t>v‡gv©wgUvi</a:t>
            </a:r>
            <a:r>
              <a:rPr lang="en-US" sz="2400" dirty="0">
                <a:latin typeface="SutonnyMJ" pitchFamily="2" charset="0"/>
              </a:rPr>
              <a:t>, </a:t>
            </a:r>
            <a:r>
              <a:rPr lang="en-US" sz="2400" dirty="0" err="1">
                <a:latin typeface="SutonnyMJ" pitchFamily="2" charset="0"/>
              </a:rPr>
              <a:t>A¨vj‡Kvnj</a:t>
            </a:r>
            <a:r>
              <a:rPr lang="en-US" sz="2400" dirty="0">
                <a:latin typeface="SutonnyMJ" pitchFamily="2" charset="0"/>
              </a:rPr>
              <a:t> _</a:t>
            </a:r>
            <a:r>
              <a:rPr lang="en-US" sz="2400" dirty="0" err="1">
                <a:latin typeface="SutonnyMJ" pitchFamily="2" charset="0"/>
              </a:rPr>
              <a:t>v‡gv©wgUvi</a:t>
            </a:r>
            <a:r>
              <a:rPr lang="en-US" sz="2400" dirty="0">
                <a:latin typeface="SutonnyMJ" pitchFamily="2" charset="0"/>
              </a:rPr>
              <a:t> |</a:t>
            </a:r>
          </a:p>
          <a:p>
            <a:endParaRPr lang="en-US" sz="2400" dirty="0">
              <a:solidFill>
                <a:srgbClr val="00B050"/>
              </a:solidFill>
              <a:latin typeface="SutonnyMJ" pitchFamily="2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2CFA159-317A-4788-B0B6-F684DE44D8BA}"/>
              </a:ext>
            </a:extLst>
          </p:cNvPr>
          <p:cNvSpPr txBox="1"/>
          <p:nvPr/>
        </p:nvSpPr>
        <p:spPr>
          <a:xfrm>
            <a:off x="381000" y="762000"/>
            <a:ext cx="50292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SutonnyMJ" pitchFamily="2" charset="0"/>
              </a:rPr>
              <a:t>(3) </a:t>
            </a:r>
            <a:r>
              <a:rPr lang="en-US" sz="2400" dirty="0" err="1">
                <a:solidFill>
                  <a:srgbClr val="00B050"/>
                </a:solidFill>
                <a:latin typeface="SutonnyMJ" pitchFamily="2" charset="0"/>
              </a:rPr>
              <a:t>Zvc</a:t>
            </a:r>
            <a:r>
              <a:rPr lang="en-US" sz="2400" dirty="0">
                <a:solidFill>
                  <a:srgbClr val="00B050"/>
                </a:solidFill>
                <a:latin typeface="SutonnyMJ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SutonnyMJ" pitchFamily="2" charset="0"/>
              </a:rPr>
              <a:t>Zwor</a:t>
            </a:r>
            <a:r>
              <a:rPr lang="en-US" sz="2400" dirty="0">
                <a:solidFill>
                  <a:srgbClr val="00B050"/>
                </a:solidFill>
                <a:latin typeface="SutonnyMJ" pitchFamily="2" charset="0"/>
              </a:rPr>
              <a:t> _</a:t>
            </a:r>
            <a:r>
              <a:rPr lang="en-US" sz="2400" dirty="0" err="1">
                <a:solidFill>
                  <a:srgbClr val="00B050"/>
                </a:solidFill>
                <a:latin typeface="SutonnyMJ" pitchFamily="2" charset="0"/>
              </a:rPr>
              <a:t>v‡gv©wgUvi</a:t>
            </a:r>
            <a:r>
              <a:rPr lang="en-US" sz="2400" dirty="0">
                <a:solidFill>
                  <a:srgbClr val="00B050"/>
                </a:solidFill>
                <a:latin typeface="SutonnyMJ" pitchFamily="2" charset="0"/>
              </a:rPr>
              <a:t> t-</a:t>
            </a:r>
          </a:p>
          <a:p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hw</a:t>
            </a:r>
            <a:r>
              <a:rPr lang="en-US" sz="2400" dirty="0">
                <a:latin typeface="SutonnyMJ" pitchFamily="2" charset="0"/>
              </a:rPr>
              <a:t>` `</a:t>
            </a:r>
            <a:r>
              <a:rPr lang="en-US" sz="2400" dirty="0" err="1">
                <a:latin typeface="SutonnyMJ" pitchFamily="2" charset="0"/>
              </a:rPr>
              <a:t>ywU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c„_K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avZzi</a:t>
            </a:r>
            <a:r>
              <a:rPr lang="en-US" sz="2400" dirty="0">
                <a:latin typeface="SutonnyMJ" pitchFamily="2" charset="0"/>
              </a:rPr>
              <a:t> `</a:t>
            </a:r>
            <a:r>
              <a:rPr lang="en-US" sz="2400" dirty="0" err="1">
                <a:latin typeface="SutonnyMJ" pitchFamily="2" charset="0"/>
              </a:rPr>
              <a:t>yB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cÖv‡šÍ</a:t>
            </a:r>
            <a:r>
              <a:rPr lang="en-US" sz="2400" dirty="0">
                <a:latin typeface="SutonnyMJ" pitchFamily="2" charset="0"/>
              </a:rPr>
              <a:t> †</a:t>
            </a:r>
            <a:r>
              <a:rPr lang="en-US" sz="2400" dirty="0" err="1">
                <a:latin typeface="SutonnyMJ" pitchFamily="2" charset="0"/>
              </a:rPr>
              <a:t>hvM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K‡i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cÖvšÍ</a:t>
            </a:r>
            <a:r>
              <a:rPr lang="en-US" sz="2400" dirty="0">
                <a:latin typeface="SutonnyMJ" pitchFamily="2" charset="0"/>
              </a:rPr>
              <a:t> `</a:t>
            </a:r>
            <a:r>
              <a:rPr lang="en-US" sz="2400" dirty="0" err="1">
                <a:latin typeface="SutonnyMJ" pitchFamily="2" charset="0"/>
              </a:rPr>
              <a:t>ywU‡K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wewfbœ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ZvcgvÎvq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ivLv</a:t>
            </a:r>
            <a:r>
              <a:rPr lang="en-US" sz="2400" dirty="0">
                <a:latin typeface="SutonnyMJ" pitchFamily="2" charset="0"/>
              </a:rPr>
              <a:t> nq, </a:t>
            </a:r>
            <a:r>
              <a:rPr lang="en-US" sz="2400" dirty="0" err="1">
                <a:latin typeface="SutonnyMJ" pitchFamily="2" charset="0"/>
              </a:rPr>
              <a:t>Z‡e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Zv‡ii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ga</a:t>
            </a:r>
            <a:r>
              <a:rPr lang="en-US" sz="2400" dirty="0">
                <a:latin typeface="SutonnyMJ" pitchFamily="2" charset="0"/>
              </a:rPr>
              <a:t>¨ </a:t>
            </a:r>
            <a:r>
              <a:rPr lang="en-US" sz="2400" dirty="0" err="1">
                <a:latin typeface="SutonnyMJ" pitchFamily="2" charset="0"/>
              </a:rPr>
              <a:t>w`‡q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we`y¨r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cÖevwnZ</a:t>
            </a:r>
            <a:r>
              <a:rPr lang="en-US" sz="2400" dirty="0">
                <a:latin typeface="SutonnyMJ" pitchFamily="2" charset="0"/>
              </a:rPr>
              <a:t> nq| G‡K </a:t>
            </a:r>
            <a:r>
              <a:rPr lang="en-US" sz="2400" dirty="0" err="1">
                <a:latin typeface="SutonnyMJ" pitchFamily="2" charset="0"/>
              </a:rPr>
              <a:t>ZvchyMj</a:t>
            </a:r>
            <a:r>
              <a:rPr lang="en-US" sz="2400" dirty="0">
                <a:latin typeface="SutonnyMJ" pitchFamily="2" charset="0"/>
              </a:rPr>
              <a:t>  </a:t>
            </a:r>
            <a:r>
              <a:rPr lang="en-US" sz="2400" dirty="0" err="1">
                <a:latin typeface="SutonnyMJ" pitchFamily="2" charset="0"/>
              </a:rPr>
              <a:t>e‡j</a:t>
            </a:r>
            <a:r>
              <a:rPr lang="en-US" sz="2400" dirty="0">
                <a:latin typeface="SutonnyMJ" pitchFamily="2" charset="0"/>
              </a:rPr>
              <a:t>&amp; Gi </a:t>
            </a:r>
            <a:r>
              <a:rPr lang="en-US" sz="2400" dirty="0" err="1">
                <a:latin typeface="SutonnyMJ" pitchFamily="2" charset="0"/>
              </a:rPr>
              <a:t>mvnv‡h</a:t>
            </a:r>
            <a:r>
              <a:rPr lang="en-US" sz="2400" dirty="0">
                <a:latin typeface="SutonnyMJ" pitchFamily="2" charset="0"/>
              </a:rPr>
              <a:t>¨ </a:t>
            </a:r>
            <a:r>
              <a:rPr lang="en-US" sz="2400" dirty="0" err="1">
                <a:latin typeface="SutonnyMJ" pitchFamily="2" charset="0"/>
              </a:rPr>
              <a:t>ZvcgvÎv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cwigvc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Kiv</a:t>
            </a:r>
            <a:r>
              <a:rPr lang="en-US" sz="2400" dirty="0">
                <a:latin typeface="SutonnyMJ" pitchFamily="2" charset="0"/>
              </a:rPr>
              <a:t> nq|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="" xmlns:a16="http://schemas.microsoft.com/office/drawing/2014/main" id="{39593AAA-F1D6-43E1-8F8C-D8D85A8F04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257800" y="4471887"/>
            <a:ext cx="3467100" cy="1295400"/>
          </a:xfrm>
          <a:prstGeom prst="rect">
            <a:avLst/>
          </a:prstGeom>
        </p:spPr>
      </p:pic>
      <p:pic>
        <p:nvPicPr>
          <p:cNvPr id="5" name="Picture 4" descr="A picture containing wall, indoor&#10;&#10;Description automatically generated">
            <a:extLst>
              <a:ext uri="{FF2B5EF4-FFF2-40B4-BE49-F238E27FC236}">
                <a16:creationId xmlns="" xmlns:a16="http://schemas.microsoft.com/office/drawing/2014/main" id="{94BCD3C4-D95C-49AC-914B-72C4E88830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172200" y="219701"/>
            <a:ext cx="1828800" cy="1511795"/>
          </a:xfrm>
          <a:prstGeom prst="rect">
            <a:avLst/>
          </a:prstGeom>
        </p:spPr>
      </p:pic>
      <p:pic>
        <p:nvPicPr>
          <p:cNvPr id="8" name="Picture 7" descr="A picture containing text, indoor, electronics, appliance&#10;&#10;Description automatically generated">
            <a:extLst>
              <a:ext uri="{FF2B5EF4-FFF2-40B4-BE49-F238E27FC236}">
                <a16:creationId xmlns="" xmlns:a16="http://schemas.microsoft.com/office/drawing/2014/main" id="{BA8A31D6-1DF9-4726-B1DB-81FA8367B9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867400" y="1985376"/>
            <a:ext cx="2628472" cy="19108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C680BEE-BBFD-48EC-97B2-1012DC4C3ED5}"/>
              </a:ext>
            </a:extLst>
          </p:cNvPr>
          <p:cNvSpPr txBox="1"/>
          <p:nvPr/>
        </p:nvSpPr>
        <p:spPr>
          <a:xfrm>
            <a:off x="685800" y="4384533"/>
            <a:ext cx="40810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SutonnyMJ" pitchFamily="2" charset="0"/>
              </a:rPr>
              <a:t>(4) </a:t>
            </a:r>
            <a:r>
              <a:rPr lang="en-US" sz="2400" dirty="0" err="1">
                <a:solidFill>
                  <a:srgbClr val="00B050"/>
                </a:solidFill>
                <a:latin typeface="SutonnyMJ" pitchFamily="2" charset="0"/>
              </a:rPr>
              <a:t>wewKiY</a:t>
            </a:r>
            <a:r>
              <a:rPr lang="en-US" sz="2400" dirty="0">
                <a:solidFill>
                  <a:srgbClr val="00B050"/>
                </a:solidFill>
                <a:latin typeface="SutonnyMJ" pitchFamily="2" charset="0"/>
              </a:rPr>
              <a:t> _</a:t>
            </a:r>
            <a:r>
              <a:rPr lang="en-US" sz="2400" dirty="0" err="1">
                <a:solidFill>
                  <a:srgbClr val="00B050"/>
                </a:solidFill>
                <a:latin typeface="SutonnyMJ" pitchFamily="2" charset="0"/>
              </a:rPr>
              <a:t>v‡gv©wgUvi</a:t>
            </a:r>
            <a:r>
              <a:rPr lang="en-US" sz="2400" dirty="0">
                <a:solidFill>
                  <a:srgbClr val="00B050"/>
                </a:solidFill>
                <a:latin typeface="SutonnyMJ" pitchFamily="2" charset="0"/>
              </a:rPr>
              <a:t> t-</a:t>
            </a:r>
          </a:p>
          <a:p>
            <a:r>
              <a:rPr lang="en-US" sz="2400" dirty="0">
                <a:latin typeface="SutonnyMJ" pitchFamily="2" charset="0"/>
              </a:rPr>
              <a:t> †</a:t>
            </a:r>
            <a:r>
              <a:rPr lang="en-US" sz="2400" dirty="0" err="1">
                <a:latin typeface="SutonnyMJ" pitchFamily="2" charset="0"/>
              </a:rPr>
              <a:t>Kvb</a:t>
            </a:r>
            <a:r>
              <a:rPr lang="en-US" sz="2400" dirty="0">
                <a:latin typeface="SutonnyMJ" pitchFamily="2" charset="0"/>
              </a:rPr>
              <a:t> e¯‘‡K </a:t>
            </a:r>
            <a:r>
              <a:rPr lang="en-US" sz="2400" dirty="0" err="1">
                <a:latin typeface="SutonnyMJ" pitchFamily="2" charset="0"/>
              </a:rPr>
              <a:t>DËß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Ki‡j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GUv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n‡Z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wewKiY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wbM©Z</a:t>
            </a:r>
            <a:r>
              <a:rPr lang="en-US" sz="2400" dirty="0">
                <a:latin typeface="SutonnyMJ" pitchFamily="2" charset="0"/>
              </a:rPr>
              <a:t> nq| </a:t>
            </a:r>
            <a:r>
              <a:rPr lang="en-US" sz="2400" dirty="0" err="1">
                <a:latin typeface="SutonnyMJ" pitchFamily="2" charset="0"/>
              </a:rPr>
              <a:t>w÷dv‡biGi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m~Î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e¨envi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K‡i</a:t>
            </a:r>
            <a:r>
              <a:rPr lang="en-US" sz="2400" dirty="0">
                <a:latin typeface="SutonnyMJ" pitchFamily="2" charset="0"/>
              </a:rPr>
              <a:t> Gi </a:t>
            </a:r>
            <a:r>
              <a:rPr lang="en-US" sz="2400" dirty="0" err="1">
                <a:latin typeface="SutonnyMJ" pitchFamily="2" charset="0"/>
              </a:rPr>
              <a:t>mvnv‡h</a:t>
            </a:r>
            <a:r>
              <a:rPr lang="en-US" sz="2400" dirty="0">
                <a:latin typeface="SutonnyMJ" pitchFamily="2" charset="0"/>
              </a:rPr>
              <a:t>¨ </a:t>
            </a:r>
            <a:r>
              <a:rPr lang="en-US" sz="2400" dirty="0" err="1">
                <a:latin typeface="SutonnyMJ" pitchFamily="2" charset="0"/>
              </a:rPr>
              <a:t>ZvcgvÎv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Kiv</a:t>
            </a:r>
            <a:r>
              <a:rPr lang="en-US" sz="2400" dirty="0">
                <a:latin typeface="SutonnyMJ" pitchFamily="2" charset="0"/>
              </a:rPr>
              <a:t> nq|      </a:t>
            </a:r>
          </a:p>
        </p:txBody>
      </p:sp>
    </p:spTree>
    <p:extLst>
      <p:ext uri="{BB962C8B-B14F-4D97-AF65-F5344CB8AC3E}">
        <p14:creationId xmlns="" xmlns:p14="http://schemas.microsoft.com/office/powerpoint/2010/main" val="17480427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7C02143-5080-477A-AF17-D23019869F4C}"/>
              </a:ext>
            </a:extLst>
          </p:cNvPr>
          <p:cNvSpPr txBox="1"/>
          <p:nvPr/>
        </p:nvSpPr>
        <p:spPr>
          <a:xfrm>
            <a:off x="685800" y="320457"/>
            <a:ext cx="533400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SutonnyMJ" pitchFamily="2" charset="0"/>
              </a:rPr>
              <a:t>(5) †</a:t>
            </a:r>
            <a:r>
              <a:rPr lang="en-US" sz="2800" dirty="0" err="1">
                <a:solidFill>
                  <a:srgbClr val="00B050"/>
                </a:solidFill>
                <a:latin typeface="SutonnyMJ" pitchFamily="2" charset="0"/>
              </a:rPr>
              <a:t>iva</a:t>
            </a:r>
            <a:r>
              <a:rPr lang="en-US" sz="2800" dirty="0">
                <a:solidFill>
                  <a:srgbClr val="00B050"/>
                </a:solidFill>
                <a:latin typeface="SutonnyMJ" pitchFamily="2" charset="0"/>
              </a:rPr>
              <a:t> _</a:t>
            </a:r>
            <a:r>
              <a:rPr lang="en-US" sz="2800" dirty="0" err="1">
                <a:solidFill>
                  <a:srgbClr val="00B050"/>
                </a:solidFill>
                <a:latin typeface="SutonnyMJ" pitchFamily="2" charset="0"/>
              </a:rPr>
              <a:t>v‡gv©wgUvi</a:t>
            </a:r>
            <a:r>
              <a:rPr lang="en-US" sz="2800" dirty="0">
                <a:solidFill>
                  <a:srgbClr val="00B050"/>
                </a:solidFill>
                <a:latin typeface="SutonnyMJ" pitchFamily="2" charset="0"/>
              </a:rPr>
              <a:t> t-</a:t>
            </a:r>
          </a:p>
          <a:p>
            <a:r>
              <a:rPr lang="en-US" sz="2800" dirty="0">
                <a:latin typeface="SutonnyMJ" pitchFamily="2" charset="0"/>
              </a:rPr>
              <a:t> †</a:t>
            </a:r>
            <a:r>
              <a:rPr lang="en-US" sz="2800" dirty="0" err="1">
                <a:latin typeface="SutonnyMJ" pitchFamily="2" charset="0"/>
              </a:rPr>
              <a:t>Kvb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we`y¨r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cwievnxi</a:t>
            </a:r>
            <a:r>
              <a:rPr lang="en-US" sz="2800" dirty="0">
                <a:latin typeface="SutonnyMJ" pitchFamily="2" charset="0"/>
              </a:rPr>
              <a:t> †</a:t>
            </a:r>
            <a:r>
              <a:rPr lang="en-US" sz="2800" dirty="0" err="1">
                <a:latin typeface="SutonnyMJ" pitchFamily="2" charset="0"/>
              </a:rPr>
              <a:t>iva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Zvi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ZvcgvÎvi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Ici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wbf©i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K‡i</a:t>
            </a:r>
            <a:r>
              <a:rPr lang="en-US" sz="2800" dirty="0">
                <a:latin typeface="SutonnyMJ" pitchFamily="2" charset="0"/>
              </a:rPr>
              <a:t>| </a:t>
            </a:r>
            <a:r>
              <a:rPr lang="en-US" sz="2800" dirty="0" err="1">
                <a:latin typeface="SutonnyMJ" pitchFamily="2" charset="0"/>
              </a:rPr>
              <a:t>we`y¨r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cwievnxi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ZvcgvÎv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nªvm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e„w</a:t>
            </a:r>
            <a:r>
              <a:rPr lang="en-US" sz="2800" dirty="0">
                <a:latin typeface="SutonnyMJ" pitchFamily="2" charset="0"/>
              </a:rPr>
              <a:t>×‡Z </a:t>
            </a:r>
            <a:r>
              <a:rPr lang="en-US" sz="2800" dirty="0" err="1">
                <a:latin typeface="SutonnyMJ" pitchFamily="2" charset="0"/>
              </a:rPr>
              <a:t>cwievnxi</a:t>
            </a:r>
            <a:r>
              <a:rPr lang="en-US" sz="2800" dirty="0">
                <a:latin typeface="SutonnyMJ" pitchFamily="2" charset="0"/>
              </a:rPr>
              <a:t> †</a:t>
            </a:r>
            <a:r>
              <a:rPr lang="en-US" sz="2800" dirty="0" err="1">
                <a:latin typeface="SutonnyMJ" pitchFamily="2" charset="0"/>
              </a:rPr>
              <a:t>iva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h_v</a:t>
            </a:r>
            <a:r>
              <a:rPr lang="en-US" sz="2800" dirty="0">
                <a:latin typeface="SutonnyMJ" pitchFamily="2" charset="0"/>
              </a:rPr>
              <a:t>µ‡g </a:t>
            </a:r>
            <a:r>
              <a:rPr lang="en-US" sz="2800" dirty="0" err="1">
                <a:latin typeface="SutonnyMJ" pitchFamily="2" charset="0"/>
              </a:rPr>
              <a:t>n«vm</a:t>
            </a:r>
            <a:r>
              <a:rPr lang="en-US" sz="2800" dirty="0">
                <a:latin typeface="SutonnyMJ" pitchFamily="2" charset="0"/>
              </a:rPr>
              <a:t> I </a:t>
            </a:r>
            <a:r>
              <a:rPr lang="en-US" sz="2800" dirty="0" err="1">
                <a:latin typeface="SutonnyMJ" pitchFamily="2" charset="0"/>
              </a:rPr>
              <a:t>e„w</a:t>
            </a:r>
            <a:r>
              <a:rPr lang="en-US" sz="2800" dirty="0">
                <a:latin typeface="SutonnyMJ" pitchFamily="2" charset="0"/>
              </a:rPr>
              <a:t>×  </a:t>
            </a:r>
            <a:r>
              <a:rPr lang="en-US" sz="2800" dirty="0" err="1">
                <a:latin typeface="SutonnyMJ" pitchFamily="2" charset="0"/>
              </a:rPr>
              <a:t>cvq</a:t>
            </a:r>
            <a:r>
              <a:rPr lang="en-US" sz="2800" dirty="0">
                <a:latin typeface="SutonnyMJ" pitchFamily="2" charset="0"/>
              </a:rPr>
              <a:t>| </a:t>
            </a:r>
            <a:r>
              <a:rPr lang="en-US" sz="2800" dirty="0" err="1">
                <a:latin typeface="SutonnyMJ" pitchFamily="2" charset="0"/>
              </a:rPr>
              <a:t>cwievnxi</a:t>
            </a:r>
            <a:r>
              <a:rPr lang="en-US" sz="2800" dirty="0">
                <a:latin typeface="SutonnyMJ" pitchFamily="2" charset="0"/>
              </a:rPr>
              <a:t> GB ag©‡K </a:t>
            </a:r>
            <a:r>
              <a:rPr lang="en-US" sz="2800" dirty="0" err="1">
                <a:latin typeface="SutonnyMJ" pitchFamily="2" charset="0"/>
              </a:rPr>
              <a:t>wfwË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K‡i</a:t>
            </a:r>
            <a:r>
              <a:rPr lang="en-US" sz="2800" dirty="0">
                <a:latin typeface="SutonnyMJ" pitchFamily="2" charset="0"/>
              </a:rPr>
              <a:t> GB _</a:t>
            </a:r>
            <a:r>
              <a:rPr lang="en-US" sz="2800" dirty="0" err="1">
                <a:latin typeface="SutonnyMJ" pitchFamily="2" charset="0"/>
              </a:rPr>
              <a:t>v‡gv©wgUvi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MwVZ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n‡q‡Q</a:t>
            </a:r>
            <a:r>
              <a:rPr lang="en-US" sz="2800" dirty="0">
                <a:latin typeface="SutonnyMJ" pitchFamily="2" charset="0"/>
              </a:rPr>
              <a:t>|| †</a:t>
            </a:r>
            <a:r>
              <a:rPr lang="en-US" sz="2800" dirty="0" err="1">
                <a:latin typeface="SutonnyMJ" pitchFamily="2" charset="0"/>
              </a:rPr>
              <a:t>hgb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cøvwUbvg</a:t>
            </a:r>
            <a:r>
              <a:rPr lang="en-US" sz="2800" dirty="0">
                <a:latin typeface="SutonnyMJ" pitchFamily="2" charset="0"/>
              </a:rPr>
              <a:t> †</a:t>
            </a:r>
            <a:r>
              <a:rPr lang="en-US" sz="2800" dirty="0" err="1">
                <a:latin typeface="SutonnyMJ" pitchFamily="2" charset="0"/>
              </a:rPr>
              <a:t>iva</a:t>
            </a:r>
            <a:r>
              <a:rPr lang="en-US" sz="2800" dirty="0">
                <a:latin typeface="SutonnyMJ" pitchFamily="2" charset="0"/>
              </a:rPr>
              <a:t> _</a:t>
            </a:r>
            <a:r>
              <a:rPr lang="en-US" sz="2800" dirty="0" err="1">
                <a:latin typeface="SutonnyMJ" pitchFamily="2" charset="0"/>
              </a:rPr>
              <a:t>v‡gv©wgUvi</a:t>
            </a:r>
            <a:r>
              <a:rPr lang="en-US" sz="2800" dirty="0">
                <a:latin typeface="SutonnyMJ" pitchFamily="2" charset="0"/>
              </a:rPr>
              <a:t> |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="" xmlns:a16="http://schemas.microsoft.com/office/drawing/2014/main" id="{64ADA7A5-F65E-445C-8415-A8EE5CC659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752600" y="3930086"/>
            <a:ext cx="3543300" cy="1905000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="" xmlns:a16="http://schemas.microsoft.com/office/drawing/2014/main" id="{9D6372B0-F08D-4473-A661-4065232596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248400" y="786008"/>
            <a:ext cx="2781300" cy="1501588"/>
          </a:xfrm>
          <a:prstGeom prst="rect">
            <a:avLst/>
          </a:prstGeom>
        </p:spPr>
      </p:pic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="" xmlns:a16="http://schemas.microsoft.com/office/drawing/2014/main" id="{2DCC0218-B8E1-4098-A5DB-98014DFC0C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934200" y="2682243"/>
            <a:ext cx="1981200" cy="12418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569474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3FD34B4-BB41-4DD7-A5F1-129CFA8B8CA7}"/>
              </a:ext>
            </a:extLst>
          </p:cNvPr>
          <p:cNvSpPr txBox="1"/>
          <p:nvPr/>
        </p:nvSpPr>
        <p:spPr>
          <a:xfrm>
            <a:off x="228600" y="1874728"/>
            <a:ext cx="84582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SutonnyMJ" pitchFamily="2" charset="0"/>
              </a:rPr>
              <a:t>wbb</a:t>
            </a:r>
            <a:r>
              <a:rPr lang="en-US" sz="2800" dirty="0">
                <a:latin typeface="SutonnyMJ" pitchFamily="2" charset="0"/>
              </a:rPr>
              <a:t>¥ w¯’</a:t>
            </a:r>
            <a:r>
              <a:rPr lang="en-US" sz="2800" dirty="0" err="1">
                <a:latin typeface="SutonnyMJ" pitchFamily="2" charset="0"/>
              </a:rPr>
              <a:t>iwe</a:t>
            </a:r>
            <a:r>
              <a:rPr lang="en-US" sz="2800" dirty="0">
                <a:latin typeface="SutonnyMJ" pitchFamily="2" charset="0"/>
              </a:rPr>
              <a:t>›`y </a:t>
            </a:r>
            <a:r>
              <a:rPr lang="en-US" sz="2800" dirty="0" err="1">
                <a:latin typeface="SutonnyMJ" pitchFamily="2" charset="0"/>
              </a:rPr>
              <a:t>wbY</a:t>
            </a:r>
            <a:r>
              <a:rPr lang="en-US" sz="2800" dirty="0">
                <a:latin typeface="SutonnyMJ" pitchFamily="2" charset="0"/>
              </a:rPr>
              <a:t>©‡q Rb¨ </a:t>
            </a:r>
            <a:r>
              <a:rPr lang="en-US" sz="2800" dirty="0" err="1">
                <a:latin typeface="SutonnyMJ" pitchFamily="2" charset="0"/>
              </a:rPr>
              <a:t>GKwU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eo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dv‡b‡j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ïK‡bv</a:t>
            </a:r>
            <a:r>
              <a:rPr lang="en-US" sz="2800" dirty="0">
                <a:latin typeface="SutonnyMJ" pitchFamily="2" charset="0"/>
              </a:rPr>
              <a:t> I </a:t>
            </a:r>
            <a:r>
              <a:rPr lang="en-US" sz="2800" dirty="0" err="1">
                <a:latin typeface="SutonnyMJ" pitchFamily="2" charset="0"/>
              </a:rPr>
              <a:t>weï</a:t>
            </a:r>
            <a:r>
              <a:rPr lang="en-US" sz="2800" dirty="0">
                <a:latin typeface="SutonnyMJ" pitchFamily="2" charset="0"/>
              </a:rPr>
              <a:t>× </a:t>
            </a:r>
            <a:r>
              <a:rPr lang="en-US" sz="2800" dirty="0" err="1">
                <a:latin typeface="SutonnyMJ" pitchFamily="2" charset="0"/>
              </a:rPr>
              <a:t>ei‡di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A‡bK</a:t>
            </a:r>
            <a:r>
              <a:rPr lang="en-US" sz="2800" dirty="0">
                <a:latin typeface="SutonnyMJ" pitchFamily="2" charset="0"/>
              </a:rPr>
              <a:t>¸‡</a:t>
            </a:r>
            <a:r>
              <a:rPr lang="en-US" sz="2800" dirty="0" err="1">
                <a:latin typeface="SutonnyMJ" pitchFamily="2" charset="0"/>
              </a:rPr>
              <a:t>jv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UzKiv</a:t>
            </a:r>
            <a:r>
              <a:rPr lang="en-US" sz="2800" dirty="0">
                <a:latin typeface="SutonnyMJ" pitchFamily="2" charset="0"/>
              </a:rPr>
              <a:t> †</a:t>
            </a:r>
            <a:r>
              <a:rPr lang="en-US" sz="2800" dirty="0" err="1">
                <a:latin typeface="SutonnyMJ" pitchFamily="2" charset="0"/>
              </a:rPr>
              <a:t>bIqv</a:t>
            </a:r>
            <a:r>
              <a:rPr lang="en-US" sz="2800" dirty="0">
                <a:latin typeface="SutonnyMJ" pitchFamily="2" charset="0"/>
              </a:rPr>
              <a:t> nq| cvi` _</a:t>
            </a:r>
            <a:r>
              <a:rPr lang="en-US" sz="2800" dirty="0" err="1">
                <a:latin typeface="SutonnyMJ" pitchFamily="2" charset="0"/>
              </a:rPr>
              <a:t>v‡gv©wgUvi‡K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GKwU</a:t>
            </a:r>
            <a:r>
              <a:rPr lang="en-US" sz="2800" dirty="0">
                <a:latin typeface="SutonnyMJ" pitchFamily="2" charset="0"/>
              </a:rPr>
              <a:t> ÷¨</a:t>
            </a:r>
            <a:r>
              <a:rPr lang="en-US" sz="2800" dirty="0" err="1">
                <a:latin typeface="SutonnyMJ" pitchFamily="2" charset="0"/>
              </a:rPr>
              <a:t>v‡bi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mvnv‡h</a:t>
            </a:r>
            <a:r>
              <a:rPr lang="en-US" sz="2800" dirty="0">
                <a:latin typeface="SutonnyMJ" pitchFamily="2" charset="0"/>
              </a:rPr>
              <a:t>¨ </a:t>
            </a:r>
            <a:r>
              <a:rPr lang="en-US" sz="2800" dirty="0" err="1">
                <a:latin typeface="SutonnyMJ" pitchFamily="2" charset="0"/>
              </a:rPr>
              <a:t>Lvovfv‡e</a:t>
            </a:r>
            <a:r>
              <a:rPr lang="en-US" sz="2800" dirty="0">
                <a:latin typeface="SutonnyMJ" pitchFamily="2" charset="0"/>
              </a:rPr>
              <a:t> ¯’</a:t>
            </a:r>
            <a:r>
              <a:rPr lang="en-US" sz="2800" dirty="0" err="1">
                <a:latin typeface="SutonnyMJ" pitchFamily="2" charset="0"/>
              </a:rPr>
              <a:t>vcb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Kiv</a:t>
            </a:r>
            <a:r>
              <a:rPr lang="en-US" sz="2800" dirty="0">
                <a:latin typeface="SutonnyMJ" pitchFamily="2" charset="0"/>
              </a:rPr>
              <a:t> nq </a:t>
            </a:r>
            <a:r>
              <a:rPr lang="en-US" sz="2800" dirty="0" err="1">
                <a:latin typeface="SutonnyMJ" pitchFamily="2" charset="0"/>
              </a:rPr>
              <a:t>hv‡Z</a:t>
            </a:r>
            <a:r>
              <a:rPr lang="en-US" sz="2800" dirty="0">
                <a:latin typeface="SutonnyMJ" pitchFamily="2" charset="0"/>
              </a:rPr>
              <a:t> _</a:t>
            </a:r>
            <a:r>
              <a:rPr lang="en-US" sz="2800" dirty="0" err="1">
                <a:latin typeface="SutonnyMJ" pitchFamily="2" charset="0"/>
              </a:rPr>
              <a:t>v‡gv©wgUv‡ii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evj¦wU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ei‡di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UzKivi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g‡a</a:t>
            </a:r>
            <a:r>
              <a:rPr lang="en-US" sz="2800" dirty="0">
                <a:latin typeface="SutonnyMJ" pitchFamily="2" charset="0"/>
              </a:rPr>
              <a:t>¨ </a:t>
            </a:r>
            <a:r>
              <a:rPr lang="en-US" sz="2800" dirty="0" err="1">
                <a:latin typeface="SutonnyMJ" pitchFamily="2" charset="0"/>
              </a:rPr>
              <a:t>Wyev‡bv</a:t>
            </a:r>
            <a:r>
              <a:rPr lang="en-US" sz="2800" dirty="0">
                <a:latin typeface="SutonnyMJ" pitchFamily="2" charset="0"/>
              </a:rPr>
              <a:t> _</a:t>
            </a:r>
            <a:r>
              <a:rPr lang="en-US" sz="2800" dirty="0" err="1">
                <a:latin typeface="SutonnyMJ" pitchFamily="2" charset="0"/>
              </a:rPr>
              <a:t>v‡K</a:t>
            </a:r>
            <a:r>
              <a:rPr lang="en-US" sz="2800" dirty="0">
                <a:latin typeface="SutonnyMJ" pitchFamily="2" charset="0"/>
              </a:rPr>
              <a:t>| </a:t>
            </a:r>
            <a:r>
              <a:rPr lang="en-US" sz="2800" dirty="0" err="1">
                <a:latin typeface="SutonnyMJ" pitchFamily="2" charset="0"/>
              </a:rPr>
              <a:t>wKQzÿY</a:t>
            </a:r>
            <a:r>
              <a:rPr lang="en-US" sz="2800" dirty="0">
                <a:latin typeface="SutonnyMJ" pitchFamily="2" charset="0"/>
              </a:rPr>
              <a:t> ci †`</a:t>
            </a:r>
            <a:r>
              <a:rPr lang="en-US" sz="2800" dirty="0" err="1">
                <a:latin typeface="SutonnyMJ" pitchFamily="2" charset="0"/>
              </a:rPr>
              <a:t>Lv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hv‡e</a:t>
            </a:r>
            <a:r>
              <a:rPr lang="en-US" sz="2800" dirty="0">
                <a:latin typeface="SutonnyMJ" pitchFamily="2" charset="0"/>
              </a:rPr>
              <a:t> cvi` µ</a:t>
            </a:r>
            <a:r>
              <a:rPr lang="en-US" sz="2800" dirty="0" err="1">
                <a:latin typeface="SutonnyMJ" pitchFamily="2" charset="0"/>
              </a:rPr>
              <a:t>gk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msKzwPZ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n‡q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wb‡Pi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w`‡K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bvg‡Z</a:t>
            </a:r>
            <a:r>
              <a:rPr lang="en-US" sz="2800" dirty="0">
                <a:latin typeface="SutonnyMJ" pitchFamily="2" charset="0"/>
              </a:rPr>
              <a:t> _</a:t>
            </a:r>
            <a:r>
              <a:rPr lang="en-US" sz="2800" dirty="0" err="1">
                <a:latin typeface="SutonnyMJ" pitchFamily="2" charset="0"/>
              </a:rPr>
              <a:t>vK‡e</a:t>
            </a:r>
            <a:r>
              <a:rPr lang="en-US" sz="2800" dirty="0">
                <a:latin typeface="SutonnyMJ" pitchFamily="2" charset="0"/>
              </a:rPr>
              <a:t>| </a:t>
            </a:r>
            <a:r>
              <a:rPr lang="en-US" sz="2800" dirty="0" err="1">
                <a:latin typeface="SutonnyMJ" pitchFamily="2" charset="0"/>
              </a:rPr>
              <a:t>b‡ji</a:t>
            </a:r>
            <a:r>
              <a:rPr lang="en-US" sz="2800" dirty="0">
                <a:latin typeface="SutonnyMJ" pitchFamily="2" charset="0"/>
              </a:rPr>
              <a:t> cvi‡`</a:t>
            </a:r>
            <a:r>
              <a:rPr lang="en-US" sz="2800" dirty="0" err="1">
                <a:latin typeface="SutonnyMJ" pitchFamily="2" charset="0"/>
              </a:rPr>
              <a:t>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ZvcgvÎv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ei‡di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ZvcgvÎv</a:t>
            </a:r>
            <a:r>
              <a:rPr lang="en-US" sz="2800" dirty="0">
                <a:latin typeface="SutonnyMJ" pitchFamily="2" charset="0"/>
              </a:rPr>
              <a:t> †</a:t>
            </a:r>
            <a:r>
              <a:rPr lang="en-US" sz="2800" dirty="0" err="1">
                <a:latin typeface="SutonnyMJ" pitchFamily="2" charset="0"/>
              </a:rPr>
              <a:t>cŠuQ‡j</a:t>
            </a:r>
            <a:r>
              <a:rPr lang="en-US" sz="2800" dirty="0">
                <a:latin typeface="SutonnyMJ" pitchFamily="2" charset="0"/>
              </a:rPr>
              <a:t> cvi‡`</a:t>
            </a:r>
            <a:r>
              <a:rPr lang="en-US" sz="2800" dirty="0" err="1">
                <a:latin typeface="SutonnyMJ" pitchFamily="2" charset="0"/>
              </a:rPr>
              <a:t>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DcwiZj</a:t>
            </a:r>
            <a:r>
              <a:rPr lang="en-US" sz="2800" dirty="0">
                <a:latin typeface="SutonnyMJ" pitchFamily="2" charset="0"/>
              </a:rPr>
              <a:t> GK¯’</a:t>
            </a:r>
            <a:r>
              <a:rPr lang="en-US" sz="2800" dirty="0" err="1">
                <a:latin typeface="SutonnyMJ" pitchFamily="2" charset="0"/>
              </a:rPr>
              <a:t>v‡b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G‡m</a:t>
            </a:r>
            <a:r>
              <a:rPr lang="en-US" sz="2800" dirty="0">
                <a:latin typeface="SutonnyMJ" pitchFamily="2" charset="0"/>
              </a:rPr>
              <a:t> w¯’</a:t>
            </a:r>
            <a:r>
              <a:rPr lang="en-US" sz="2800" dirty="0" err="1">
                <a:latin typeface="SutonnyMJ" pitchFamily="2" charset="0"/>
              </a:rPr>
              <a:t>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n‡e</a:t>
            </a:r>
            <a:r>
              <a:rPr lang="en-US" sz="2800" dirty="0">
                <a:latin typeface="SutonnyMJ" pitchFamily="2" charset="0"/>
              </a:rPr>
              <a:t>| cvi` </a:t>
            </a:r>
            <a:r>
              <a:rPr lang="en-US" sz="2800" dirty="0" err="1">
                <a:latin typeface="SutonnyMJ" pitchFamily="2" charset="0"/>
              </a:rPr>
              <a:t>kx</a:t>
            </a:r>
            <a:r>
              <a:rPr lang="en-US" sz="2800" dirty="0">
                <a:latin typeface="SutonnyMJ" pitchFamily="2" charset="0"/>
              </a:rPr>
              <a:t>©‡li GB ¯’</a:t>
            </a:r>
            <a:r>
              <a:rPr lang="en-US" sz="2800" dirty="0" err="1">
                <a:latin typeface="SutonnyMJ" pitchFamily="2" charset="0"/>
              </a:rPr>
              <a:t>v‡b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GKwU</a:t>
            </a:r>
            <a:r>
              <a:rPr lang="en-US" sz="2800" dirty="0">
                <a:latin typeface="SutonnyMJ" pitchFamily="2" charset="0"/>
              </a:rPr>
              <a:t> `</a:t>
            </a:r>
            <a:r>
              <a:rPr lang="en-US" sz="2800" dirty="0" err="1">
                <a:latin typeface="SutonnyMJ" pitchFamily="2" charset="0"/>
              </a:rPr>
              <a:t>vM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KvUv</a:t>
            </a:r>
            <a:r>
              <a:rPr lang="en-US" sz="2800" dirty="0">
                <a:latin typeface="SutonnyMJ" pitchFamily="2" charset="0"/>
              </a:rPr>
              <a:t> nq  </a:t>
            </a:r>
            <a:r>
              <a:rPr lang="en-US" sz="2800" dirty="0" err="1">
                <a:latin typeface="SutonnyMJ" pitchFamily="2" charset="0"/>
              </a:rPr>
              <a:t>GUvB</a:t>
            </a:r>
            <a:r>
              <a:rPr lang="en-US" sz="2800" dirty="0">
                <a:latin typeface="SutonnyMJ" pitchFamily="2" charset="0"/>
              </a:rPr>
              <a:t> cvi` _</a:t>
            </a:r>
            <a:r>
              <a:rPr lang="en-US" sz="2800" dirty="0" err="1">
                <a:latin typeface="SutonnyMJ" pitchFamily="2" charset="0"/>
              </a:rPr>
              <a:t>v‡gv©wgUv‡ii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wbb</a:t>
            </a:r>
            <a:r>
              <a:rPr lang="en-US" sz="2800" dirty="0">
                <a:latin typeface="SutonnyMJ" pitchFamily="2" charset="0"/>
              </a:rPr>
              <a:t>¥ w¯’</a:t>
            </a:r>
            <a:r>
              <a:rPr lang="en-US" sz="2800" dirty="0" err="1">
                <a:latin typeface="SutonnyMJ" pitchFamily="2" charset="0"/>
              </a:rPr>
              <a:t>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we›`y</a:t>
            </a:r>
            <a:r>
              <a:rPr lang="en-US" sz="2800" dirty="0">
                <a:latin typeface="SutonnyMJ" pitchFamily="2" charset="0"/>
              </a:rPr>
              <a:t>|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060F480-19D2-42C3-B981-001F81A54F25}"/>
              </a:ext>
            </a:extLst>
          </p:cNvPr>
          <p:cNvSpPr txBox="1"/>
          <p:nvPr/>
        </p:nvSpPr>
        <p:spPr>
          <a:xfrm>
            <a:off x="457200" y="370820"/>
            <a:ext cx="76962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SutonnyMJ" pitchFamily="2" charset="0"/>
              </a:rPr>
              <a:t>  </a:t>
            </a:r>
            <a:r>
              <a:rPr lang="en-US" sz="2800" dirty="0">
                <a:latin typeface="SutonnyMJ" pitchFamily="2" charset="0"/>
              </a:rPr>
              <a:t>Zij </a:t>
            </a:r>
            <a:r>
              <a:rPr lang="en-US" sz="2800" dirty="0" err="1">
                <a:latin typeface="SutonnyMJ" pitchFamily="2" charset="0"/>
              </a:rPr>
              <a:t>ev</a:t>
            </a:r>
            <a:r>
              <a:rPr lang="en-US" sz="2800" dirty="0">
                <a:latin typeface="SutonnyMJ" pitchFamily="2" charset="0"/>
              </a:rPr>
              <a:t> cvi` _</a:t>
            </a:r>
            <a:r>
              <a:rPr lang="en-US" sz="2800" dirty="0" err="1">
                <a:latin typeface="SutonnyMJ" pitchFamily="2" charset="0"/>
              </a:rPr>
              <a:t>v‡gv©wgUv‡ii</a:t>
            </a:r>
            <a:r>
              <a:rPr lang="en-US" sz="2800" dirty="0">
                <a:latin typeface="SutonnyMJ" pitchFamily="2" charset="0"/>
              </a:rPr>
              <a:t>  </a:t>
            </a:r>
            <a:r>
              <a:rPr lang="en-US" sz="2800" dirty="0" err="1">
                <a:latin typeface="SutonnyMJ" pitchFamily="2" charset="0"/>
              </a:rPr>
              <a:t>wbb</a:t>
            </a:r>
            <a:r>
              <a:rPr lang="en-US" sz="2800" dirty="0">
                <a:latin typeface="SutonnyMJ" pitchFamily="2" charset="0"/>
              </a:rPr>
              <a:t>¥ w¯’iv¼ I </a:t>
            </a:r>
            <a:r>
              <a:rPr lang="en-US" sz="2800" dirty="0" err="1">
                <a:latin typeface="SutonnyMJ" pitchFamily="2" charset="0"/>
              </a:rPr>
              <a:t>EaŸ</a:t>
            </a:r>
            <a:r>
              <a:rPr lang="en-US" sz="2800" dirty="0">
                <a:latin typeface="SutonnyMJ" pitchFamily="2" charset="0"/>
              </a:rPr>
              <a:t>© w¯’iv¼ </a:t>
            </a:r>
            <a:r>
              <a:rPr lang="en-US" sz="2800" dirty="0" err="1">
                <a:latin typeface="SutonnyMJ" pitchFamily="2" charset="0"/>
              </a:rPr>
              <a:t>wbY©q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Kiv</a:t>
            </a:r>
            <a:r>
              <a:rPr lang="en-US" sz="2800" dirty="0">
                <a:latin typeface="SutonnyMJ" pitchFamily="2" charset="0"/>
              </a:rPr>
              <a:t>|</a:t>
            </a:r>
            <a:endParaRPr lang="en-US" dirty="0">
              <a:latin typeface="SutonnyMJ" pitchFamily="2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CB6FA2CD-3054-4DEB-9C74-71633B351884}"/>
              </a:ext>
            </a:extLst>
          </p:cNvPr>
          <p:cNvSpPr/>
          <p:nvPr/>
        </p:nvSpPr>
        <p:spPr>
          <a:xfrm>
            <a:off x="2933700" y="1239291"/>
            <a:ext cx="3048000" cy="5490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SutonnyMJ" pitchFamily="2" charset="0"/>
              </a:rPr>
              <a:t>wbb</a:t>
            </a:r>
            <a:r>
              <a:rPr lang="en-US" sz="2800" dirty="0">
                <a:latin typeface="SutonnyMJ" pitchFamily="2" charset="0"/>
              </a:rPr>
              <a:t>¥ w¯’iv¼  </a:t>
            </a:r>
            <a:r>
              <a:rPr lang="en-US" sz="2800" dirty="0" err="1">
                <a:latin typeface="SutonnyMJ" pitchFamily="2" charset="0"/>
              </a:rPr>
              <a:t>wbY©q</a:t>
            </a:r>
            <a:endParaRPr lang="en-US" sz="2800" dirty="0"/>
          </a:p>
        </p:txBody>
      </p:sp>
      <p:pic>
        <p:nvPicPr>
          <p:cNvPr id="6" name="Picture 5" descr="Diagram, schematic&#10;&#10;Description automatically generated">
            <a:extLst>
              <a:ext uri="{FF2B5EF4-FFF2-40B4-BE49-F238E27FC236}">
                <a16:creationId xmlns="" xmlns:a16="http://schemas.microsoft.com/office/drawing/2014/main" id="{9AECADCB-3663-4F21-BEAD-97787D27FA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981200" y="5279815"/>
            <a:ext cx="3768020" cy="1367046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878505E-C91F-43E7-BC04-AF81A710C148}"/>
              </a:ext>
            </a:extLst>
          </p:cNvPr>
          <p:cNvSpPr txBox="1"/>
          <p:nvPr/>
        </p:nvSpPr>
        <p:spPr>
          <a:xfrm>
            <a:off x="457200" y="1490008"/>
            <a:ext cx="52292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utonnyMJ" pitchFamily="2" charset="0"/>
              </a:rPr>
              <a:t>cvi` _</a:t>
            </a:r>
            <a:r>
              <a:rPr lang="en-US" sz="2400" dirty="0" err="1">
                <a:latin typeface="SutonnyMJ" pitchFamily="2" charset="0"/>
              </a:rPr>
              <a:t>v‡gv©wgUv‡ii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EaŸ</a:t>
            </a:r>
            <a:r>
              <a:rPr lang="en-US" sz="2400" dirty="0">
                <a:latin typeface="SutonnyMJ" pitchFamily="2" charset="0"/>
              </a:rPr>
              <a:t>© w¯’</a:t>
            </a:r>
            <a:r>
              <a:rPr lang="en-US" sz="2400" dirty="0" err="1">
                <a:latin typeface="SutonnyMJ" pitchFamily="2" charset="0"/>
              </a:rPr>
              <a:t>i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we›`y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wbY</a:t>
            </a:r>
            <a:r>
              <a:rPr lang="en-US" sz="2400" dirty="0">
                <a:latin typeface="SutonnyMJ" pitchFamily="2" charset="0"/>
              </a:rPr>
              <a:t>©‡qi Rb¨ </a:t>
            </a:r>
            <a:r>
              <a:rPr lang="en-US" sz="2400" dirty="0" err="1">
                <a:latin typeface="SutonnyMJ" pitchFamily="2" charset="0"/>
              </a:rPr>
              <a:t>wnc‡mvwgUvi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bvgK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GKwU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hš</a:t>
            </a:r>
            <a:r>
              <a:rPr lang="en-US" sz="2400" dirty="0">
                <a:latin typeface="SutonnyMJ" pitchFamily="2" charset="0"/>
              </a:rPr>
              <a:t>¿ </a:t>
            </a:r>
            <a:r>
              <a:rPr lang="en-US" sz="2400" dirty="0" err="1">
                <a:latin typeface="SutonnyMJ" pitchFamily="2" charset="0"/>
              </a:rPr>
              <a:t>e¨envi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Kiv</a:t>
            </a:r>
            <a:r>
              <a:rPr lang="en-US" sz="2400" dirty="0">
                <a:latin typeface="SutonnyMJ" pitchFamily="2" charset="0"/>
              </a:rPr>
              <a:t> nq| </a:t>
            </a:r>
            <a:r>
              <a:rPr lang="en-US" sz="2400" dirty="0" err="1">
                <a:latin typeface="SutonnyMJ" pitchFamily="2" charset="0"/>
              </a:rPr>
              <a:t>GUv</a:t>
            </a:r>
            <a:r>
              <a:rPr lang="en-US" sz="2400" dirty="0">
                <a:latin typeface="SutonnyMJ" pitchFamily="2" charset="0"/>
              </a:rPr>
              <a:t>  </a:t>
            </a:r>
            <a:r>
              <a:rPr lang="en-US" sz="2400" dirty="0" err="1">
                <a:latin typeface="SutonnyMJ" pitchFamily="2" charset="0"/>
              </a:rPr>
              <a:t>GKwU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wØ</a:t>
            </a:r>
            <a:r>
              <a:rPr lang="en-US" sz="2400" dirty="0">
                <a:latin typeface="SutonnyMJ" pitchFamily="2" charset="0"/>
              </a:rPr>
              <a:t>-‡`</a:t>
            </a:r>
            <a:r>
              <a:rPr lang="en-US" sz="2400" dirty="0" err="1">
                <a:latin typeface="SutonnyMJ" pitchFamily="2" charset="0"/>
              </a:rPr>
              <a:t>qvj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wewkó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ZvgvicvÎ</a:t>
            </a:r>
            <a:r>
              <a:rPr lang="en-US" sz="2400" dirty="0">
                <a:latin typeface="SutonnyMJ" pitchFamily="2" charset="0"/>
              </a:rPr>
              <a:t>| </a:t>
            </a:r>
            <a:r>
              <a:rPr lang="en-US" sz="2400" dirty="0" err="1">
                <a:latin typeface="SutonnyMJ" pitchFamily="2" charset="0"/>
              </a:rPr>
              <a:t>wnm‡cvwgUv‡ii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evB‡ii</a:t>
            </a:r>
            <a:r>
              <a:rPr lang="en-US" sz="2400" dirty="0">
                <a:latin typeface="SutonnyMJ" pitchFamily="2" charset="0"/>
              </a:rPr>
              <a:t> †`</a:t>
            </a:r>
            <a:r>
              <a:rPr lang="en-US" sz="2400" dirty="0" err="1">
                <a:latin typeface="SutonnyMJ" pitchFamily="2" charset="0"/>
              </a:rPr>
              <a:t>qv‡j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GKwU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wbM©gb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bj</a:t>
            </a:r>
            <a:r>
              <a:rPr lang="en-US" sz="2400" dirty="0">
                <a:latin typeface="SutonnyMJ" pitchFamily="2" charset="0"/>
              </a:rPr>
              <a:t> _</a:t>
            </a:r>
            <a:r>
              <a:rPr lang="en-US" sz="2400" dirty="0" err="1">
                <a:latin typeface="SutonnyMJ" pitchFamily="2" charset="0"/>
              </a:rPr>
              <a:t>v‡K</a:t>
            </a:r>
            <a:r>
              <a:rPr lang="en-US" sz="2400" dirty="0">
                <a:latin typeface="SutonnyMJ" pitchFamily="2" charset="0"/>
              </a:rPr>
              <a:t>| Gi </a:t>
            </a:r>
            <a:r>
              <a:rPr lang="en-US" sz="2400" dirty="0" err="1">
                <a:latin typeface="SutonnyMJ" pitchFamily="2" charset="0"/>
              </a:rPr>
              <a:t>wecixZ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w`‡K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ev®ú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Pvc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wbY</a:t>
            </a:r>
            <a:r>
              <a:rPr lang="en-US" sz="2400" dirty="0">
                <a:latin typeface="SutonnyMJ" pitchFamily="2" charset="0"/>
              </a:rPr>
              <a:t>©‡qi Rb¨ </a:t>
            </a:r>
            <a:r>
              <a:rPr lang="en-US" sz="2400" dirty="0" err="1">
                <a:latin typeface="SutonnyMJ" pitchFamily="2" charset="0"/>
              </a:rPr>
              <a:t>GKwU</a:t>
            </a:r>
            <a:r>
              <a:rPr lang="en-US" sz="2400" dirty="0">
                <a:latin typeface="SutonnyMJ" pitchFamily="2" charset="0"/>
              </a:rPr>
              <a:t> g¨‡</a:t>
            </a:r>
            <a:r>
              <a:rPr lang="en-US" sz="2400" dirty="0" err="1">
                <a:latin typeface="SutonnyMJ" pitchFamily="2" charset="0"/>
              </a:rPr>
              <a:t>bvwgUvi</a:t>
            </a:r>
            <a:r>
              <a:rPr lang="en-US" sz="2400" dirty="0">
                <a:latin typeface="SutonnyMJ" pitchFamily="2" charset="0"/>
              </a:rPr>
              <a:t> _</a:t>
            </a:r>
            <a:r>
              <a:rPr lang="en-US" sz="2400" dirty="0" err="1">
                <a:latin typeface="SutonnyMJ" pitchFamily="2" charset="0"/>
              </a:rPr>
              <a:t>v‡K</a:t>
            </a:r>
            <a:r>
              <a:rPr lang="en-US" sz="2400" dirty="0">
                <a:latin typeface="SutonnyMJ" pitchFamily="2" charset="0"/>
              </a:rPr>
              <a:t>|</a:t>
            </a:r>
          </a:p>
          <a:p>
            <a:r>
              <a:rPr lang="en-US" sz="2400" dirty="0" err="1">
                <a:latin typeface="SutonnyMJ" pitchFamily="2" charset="0"/>
              </a:rPr>
              <a:t>Dc‡ii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gyL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wQwc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w`‡q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eÜ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ivLv</a:t>
            </a:r>
            <a:r>
              <a:rPr lang="en-US" sz="2400" dirty="0">
                <a:latin typeface="SutonnyMJ" pitchFamily="2" charset="0"/>
              </a:rPr>
              <a:t> nq| </a:t>
            </a:r>
            <a:r>
              <a:rPr lang="en-US" sz="2400" dirty="0" err="1">
                <a:latin typeface="SutonnyMJ" pitchFamily="2" charset="0"/>
              </a:rPr>
              <a:t>wQwci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g‡a</a:t>
            </a:r>
            <a:r>
              <a:rPr lang="en-US" sz="2400" dirty="0">
                <a:latin typeface="SutonnyMJ" pitchFamily="2" charset="0"/>
              </a:rPr>
              <a:t>¨ </a:t>
            </a:r>
            <a:r>
              <a:rPr lang="en-US" sz="2400" dirty="0" err="1">
                <a:latin typeface="SutonnyMJ" pitchFamily="2" charset="0"/>
              </a:rPr>
              <a:t>wQ</a:t>
            </a:r>
            <a:r>
              <a:rPr lang="en-US" sz="2400" dirty="0">
                <a:latin typeface="SutonnyMJ" pitchFamily="2" charset="0"/>
              </a:rPr>
              <a:t>`ª </a:t>
            </a:r>
            <a:r>
              <a:rPr lang="en-US" sz="2400" dirty="0" err="1">
                <a:latin typeface="SutonnyMJ" pitchFamily="2" charset="0"/>
              </a:rPr>
              <a:t>w`‡q</a:t>
            </a:r>
            <a:r>
              <a:rPr lang="en-US" sz="2400" dirty="0">
                <a:latin typeface="SutonnyMJ" pitchFamily="2" charset="0"/>
              </a:rPr>
              <a:t> _</a:t>
            </a:r>
            <a:r>
              <a:rPr lang="en-US" sz="2400" dirty="0" err="1">
                <a:latin typeface="SutonnyMJ" pitchFamily="2" charset="0"/>
              </a:rPr>
              <a:t>v‡gv©wgUviwU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XzKv‡bv</a:t>
            </a:r>
            <a:r>
              <a:rPr lang="en-US" sz="2400" dirty="0">
                <a:latin typeface="SutonnyMJ" pitchFamily="2" charset="0"/>
              </a:rPr>
              <a:t> nq| </a:t>
            </a:r>
            <a:r>
              <a:rPr lang="en-US" sz="2400" dirty="0" err="1">
                <a:latin typeface="SutonnyMJ" pitchFamily="2" charset="0"/>
              </a:rPr>
              <a:t>wnc‡mvwgUv‡ii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Zjvi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cv‡Î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cvwb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dzUv‡bv</a:t>
            </a:r>
            <a:r>
              <a:rPr lang="en-US" sz="2400" dirty="0">
                <a:latin typeface="SutonnyMJ" pitchFamily="2" charset="0"/>
              </a:rPr>
              <a:t> nq|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="" xmlns:a16="http://schemas.microsoft.com/office/drawing/2014/main" id="{173FD4D8-48D1-4F9B-8317-9F075FCA5F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824535" y="1323975"/>
            <a:ext cx="3143250" cy="4191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="" xmlns:a16="http://schemas.microsoft.com/office/drawing/2014/main" id="{FA7EAFF6-085C-4B96-8C7E-03589EF6A982}"/>
              </a:ext>
            </a:extLst>
          </p:cNvPr>
          <p:cNvSpPr/>
          <p:nvPr/>
        </p:nvSpPr>
        <p:spPr>
          <a:xfrm>
            <a:off x="2667000" y="533400"/>
            <a:ext cx="3352800" cy="4727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latin typeface="SutonnyMJ" pitchFamily="2" charset="0"/>
              </a:rPr>
              <a:t>EaŸ© w¯’iwe›`y wbY©q</a:t>
            </a:r>
            <a:endParaRPr lang="en-US" sz="2800" dirty="0">
              <a:latin typeface="SutonnyMJ" pitchFamily="2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87E4942-7118-41C1-B81D-77EEA736CD25}"/>
              </a:ext>
            </a:extLst>
          </p:cNvPr>
          <p:cNvSpPr txBox="1"/>
          <p:nvPr/>
        </p:nvSpPr>
        <p:spPr>
          <a:xfrm>
            <a:off x="685800" y="685800"/>
            <a:ext cx="495300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SutonnyMJ" pitchFamily="2" charset="0"/>
              </a:rPr>
              <a:t>Drcbœ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Rjxqev®ú</a:t>
            </a:r>
            <a:r>
              <a:rPr lang="en-US" sz="2800" dirty="0">
                <a:latin typeface="SutonnyMJ" pitchFamily="2" charset="0"/>
              </a:rPr>
              <a:t> _</a:t>
            </a:r>
            <a:r>
              <a:rPr lang="en-US" sz="2800" dirty="0" err="1">
                <a:latin typeface="SutonnyMJ" pitchFamily="2" charset="0"/>
              </a:rPr>
              <a:t>v‡gv©wgUv‡ii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evj¦wU‡K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DËß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K‡i</a:t>
            </a:r>
            <a:r>
              <a:rPr lang="en-US" sz="2800" dirty="0">
                <a:latin typeface="SutonnyMJ" pitchFamily="2" charset="0"/>
              </a:rPr>
              <a:t>| </a:t>
            </a:r>
            <a:r>
              <a:rPr lang="en-US" sz="2800" dirty="0" err="1">
                <a:latin typeface="SutonnyMJ" pitchFamily="2" charset="0"/>
              </a:rPr>
              <a:t>GLv‡b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jÿ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ivL‡Z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n‡e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evj¦wU</a:t>
            </a:r>
            <a:r>
              <a:rPr lang="en-US" sz="2800" dirty="0">
                <a:latin typeface="SutonnyMJ" pitchFamily="2" charset="0"/>
              </a:rPr>
              <a:t> †</a:t>
            </a:r>
            <a:r>
              <a:rPr lang="en-US" sz="2800" dirty="0" err="1">
                <a:latin typeface="SutonnyMJ" pitchFamily="2" charset="0"/>
              </a:rPr>
              <a:t>hb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wKQz‡ZB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dzUšÍ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cvwb‡K</a:t>
            </a:r>
            <a:r>
              <a:rPr lang="en-US" sz="2800" dirty="0">
                <a:latin typeface="SutonnyMJ" pitchFamily="2" charset="0"/>
              </a:rPr>
              <a:t> ¯</a:t>
            </a:r>
            <a:r>
              <a:rPr lang="en-US" sz="2800" dirty="0" err="1">
                <a:latin typeface="SutonnyMJ" pitchFamily="2" charset="0"/>
              </a:rPr>
              <a:t>úk</a:t>
            </a:r>
            <a:r>
              <a:rPr lang="en-US" sz="2800" dirty="0">
                <a:latin typeface="SutonnyMJ" pitchFamily="2" charset="0"/>
              </a:rPr>
              <a:t>© </a:t>
            </a:r>
            <a:r>
              <a:rPr lang="en-US" sz="2800" dirty="0" err="1">
                <a:latin typeface="SutonnyMJ" pitchFamily="2" charset="0"/>
              </a:rPr>
              <a:t>bv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K‡i</a:t>
            </a:r>
            <a:r>
              <a:rPr lang="en-US" sz="2800" dirty="0">
                <a:latin typeface="SutonnyMJ" pitchFamily="2" charset="0"/>
              </a:rPr>
              <a:t>| </a:t>
            </a:r>
            <a:r>
              <a:rPr lang="en-US" sz="2800" dirty="0" err="1">
                <a:latin typeface="SutonnyMJ" pitchFamily="2" charset="0"/>
              </a:rPr>
              <a:t>ev‡j¦i</a:t>
            </a:r>
            <a:r>
              <a:rPr lang="en-US" sz="2800" dirty="0">
                <a:latin typeface="SutonnyMJ" pitchFamily="2" charset="0"/>
              </a:rPr>
              <a:t> cvi` </a:t>
            </a:r>
            <a:r>
              <a:rPr lang="en-US" sz="2800" dirty="0" err="1">
                <a:latin typeface="SutonnyMJ" pitchFamily="2" charset="0"/>
              </a:rPr>
              <a:t>cÖmvwiZ</a:t>
            </a:r>
            <a:r>
              <a:rPr lang="en-US" sz="2800" dirty="0">
                <a:latin typeface="SutonnyMJ" pitchFamily="2" charset="0"/>
              </a:rPr>
              <a:t> nq </a:t>
            </a:r>
            <a:r>
              <a:rPr lang="en-US" sz="2800" dirty="0" err="1">
                <a:latin typeface="SutonnyMJ" pitchFamily="2" charset="0"/>
              </a:rPr>
              <a:t>Ges</a:t>
            </a:r>
            <a:r>
              <a:rPr lang="en-US" sz="2800" dirty="0">
                <a:latin typeface="SutonnyMJ" pitchFamily="2" charset="0"/>
              </a:rPr>
              <a:t> †</a:t>
            </a:r>
            <a:r>
              <a:rPr lang="en-US" sz="2800" dirty="0" err="1">
                <a:latin typeface="SutonnyMJ" pitchFamily="2" charset="0"/>
              </a:rPr>
              <a:t>Kv‡bv</a:t>
            </a:r>
            <a:r>
              <a:rPr lang="en-US" sz="2800" dirty="0">
                <a:latin typeface="SutonnyMJ" pitchFamily="2" charset="0"/>
              </a:rPr>
              <a:t> GK ¯’</a:t>
            </a:r>
            <a:r>
              <a:rPr lang="en-US" sz="2800" dirty="0" err="1">
                <a:latin typeface="SutonnyMJ" pitchFamily="2" charset="0"/>
              </a:rPr>
              <a:t>v‡b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G‡m</a:t>
            </a:r>
            <a:r>
              <a:rPr lang="en-US" sz="2800" dirty="0">
                <a:latin typeface="SutonnyMJ" pitchFamily="2" charset="0"/>
              </a:rPr>
              <a:t> w¯’</a:t>
            </a:r>
            <a:r>
              <a:rPr lang="en-US" sz="2800" dirty="0" err="1">
                <a:latin typeface="SutonnyMJ" pitchFamily="2" charset="0"/>
              </a:rPr>
              <a:t>i</a:t>
            </a:r>
            <a:r>
              <a:rPr lang="en-US" sz="2800" dirty="0">
                <a:latin typeface="SutonnyMJ" pitchFamily="2" charset="0"/>
              </a:rPr>
              <a:t>  </a:t>
            </a:r>
            <a:r>
              <a:rPr lang="en-US" sz="2800" dirty="0" err="1">
                <a:latin typeface="SutonnyMJ" pitchFamily="2" charset="0"/>
              </a:rPr>
              <a:t>n‡q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hv‡e</a:t>
            </a:r>
            <a:r>
              <a:rPr lang="en-US" sz="2800" dirty="0">
                <a:latin typeface="SutonnyMJ" pitchFamily="2" charset="0"/>
              </a:rPr>
              <a:t>| †</a:t>
            </a:r>
            <a:r>
              <a:rPr lang="en-US" sz="2800" dirty="0" err="1">
                <a:latin typeface="SutonnyMJ" pitchFamily="2" charset="0"/>
              </a:rPr>
              <a:t>hLv‡b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b‡ji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Mv‡q</a:t>
            </a:r>
            <a:r>
              <a:rPr lang="en-US" sz="2800" dirty="0">
                <a:latin typeface="SutonnyMJ" pitchFamily="2" charset="0"/>
              </a:rPr>
              <a:t> cvi` </a:t>
            </a:r>
            <a:r>
              <a:rPr lang="en-US" sz="2800" dirty="0" err="1">
                <a:latin typeface="SutonnyMJ" pitchFamily="2" charset="0"/>
              </a:rPr>
              <a:t>kx‡l©i</a:t>
            </a:r>
            <a:r>
              <a:rPr lang="en-US" sz="2800" dirty="0">
                <a:latin typeface="SutonnyMJ" pitchFamily="2" charset="0"/>
              </a:rPr>
              <a:t> Ae¯’</a:t>
            </a:r>
            <a:r>
              <a:rPr lang="en-US" sz="2800" dirty="0" err="1">
                <a:latin typeface="SutonnyMJ" pitchFamily="2" charset="0"/>
              </a:rPr>
              <a:t>v‡b</a:t>
            </a:r>
            <a:r>
              <a:rPr lang="en-US" sz="2800" dirty="0">
                <a:latin typeface="SutonnyMJ" pitchFamily="2" charset="0"/>
              </a:rPr>
              <a:t> `</a:t>
            </a:r>
            <a:r>
              <a:rPr lang="en-US" sz="2800" dirty="0" err="1">
                <a:latin typeface="SutonnyMJ" pitchFamily="2" charset="0"/>
              </a:rPr>
              <a:t>vM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KvUv</a:t>
            </a:r>
            <a:r>
              <a:rPr lang="en-US" sz="2800" dirty="0">
                <a:latin typeface="SutonnyMJ" pitchFamily="2" charset="0"/>
              </a:rPr>
              <a:t> nq| </a:t>
            </a:r>
            <a:r>
              <a:rPr lang="en-US" sz="2800" dirty="0" err="1">
                <a:latin typeface="SutonnyMJ" pitchFamily="2" charset="0"/>
              </a:rPr>
              <a:t>GwUB</a:t>
            </a:r>
            <a:r>
              <a:rPr lang="en-US" sz="2800" dirty="0">
                <a:latin typeface="SutonnyMJ" pitchFamily="2" charset="0"/>
              </a:rPr>
              <a:t> cvi‡`</a:t>
            </a:r>
            <a:r>
              <a:rPr lang="en-US" sz="2800" dirty="0" err="1">
                <a:latin typeface="SutonnyMJ" pitchFamily="2" charset="0"/>
              </a:rPr>
              <a:t>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EaŸ©we</a:t>
            </a:r>
            <a:r>
              <a:rPr lang="en-US" sz="2800" dirty="0">
                <a:latin typeface="SutonnyMJ" pitchFamily="2" charset="0"/>
              </a:rPr>
              <a:t>›`y| </a:t>
            </a:r>
            <a:r>
              <a:rPr lang="en-US" sz="2800" dirty="0" err="1">
                <a:latin typeface="SutonnyMJ" pitchFamily="2" charset="0"/>
              </a:rPr>
              <a:t>EaŸ</a:t>
            </a:r>
            <a:r>
              <a:rPr lang="en-US" sz="2800" dirty="0">
                <a:latin typeface="SutonnyMJ" pitchFamily="2" charset="0"/>
              </a:rPr>
              <a:t>© w¯’</a:t>
            </a:r>
            <a:r>
              <a:rPr lang="en-US" sz="2800" dirty="0" err="1">
                <a:latin typeface="SutonnyMJ" pitchFamily="2" charset="0"/>
              </a:rPr>
              <a:t>iwe</a:t>
            </a:r>
            <a:r>
              <a:rPr lang="en-US" sz="2800" dirty="0">
                <a:latin typeface="SutonnyMJ" pitchFamily="2" charset="0"/>
              </a:rPr>
              <a:t>›`y </a:t>
            </a:r>
            <a:r>
              <a:rPr lang="en-US" sz="2800" dirty="0" err="1">
                <a:latin typeface="SutonnyMJ" pitchFamily="2" charset="0"/>
              </a:rPr>
              <a:t>wbY</a:t>
            </a:r>
            <a:r>
              <a:rPr lang="en-US" sz="2800" dirty="0">
                <a:latin typeface="SutonnyMJ" pitchFamily="2" charset="0"/>
              </a:rPr>
              <a:t>©‡qi </a:t>
            </a:r>
            <a:r>
              <a:rPr lang="en-US" sz="2800" dirty="0" err="1">
                <a:latin typeface="SutonnyMJ" pitchFamily="2" charset="0"/>
              </a:rPr>
              <a:t>mgq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g¨v‡bvwgUv‡ii</a:t>
            </a:r>
            <a:r>
              <a:rPr lang="en-US" sz="2800" dirty="0">
                <a:latin typeface="SutonnyMJ" pitchFamily="2" charset="0"/>
              </a:rPr>
              <a:t> `</a:t>
            </a:r>
            <a:r>
              <a:rPr lang="en-US" sz="2800" dirty="0" err="1">
                <a:latin typeface="SutonnyMJ" pitchFamily="2" charset="0"/>
              </a:rPr>
              <a:t>yB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evûi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D”PZv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mgvb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bv</a:t>
            </a:r>
            <a:r>
              <a:rPr lang="en-US" sz="2800" dirty="0">
                <a:latin typeface="SutonnyMJ" pitchFamily="2" charset="0"/>
              </a:rPr>
              <a:t> _</a:t>
            </a:r>
            <a:r>
              <a:rPr lang="en-US" sz="2800" dirty="0" err="1">
                <a:latin typeface="SutonnyMJ" pitchFamily="2" charset="0"/>
              </a:rPr>
              <a:t>vK‡j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Pvc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ms‡kvab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Ki‡Z</a:t>
            </a:r>
            <a:r>
              <a:rPr lang="en-US" sz="2800" dirty="0">
                <a:latin typeface="SutonnyMJ" pitchFamily="2" charset="0"/>
              </a:rPr>
              <a:t> nq| </a:t>
            </a:r>
            <a:r>
              <a:rPr lang="en-US" sz="2800" dirty="0" err="1">
                <a:latin typeface="SutonnyMJ" pitchFamily="2" charset="0"/>
              </a:rPr>
              <a:t>ms‡kvab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K‡i</a:t>
            </a:r>
            <a:r>
              <a:rPr lang="en-US" sz="2800" dirty="0">
                <a:latin typeface="SutonnyMJ" pitchFamily="2" charset="0"/>
              </a:rPr>
              <a:t> ¯^</a:t>
            </a:r>
            <a:r>
              <a:rPr lang="en-US" sz="2800" dirty="0" err="1">
                <a:latin typeface="SutonnyMJ" pitchFamily="2" charset="0"/>
              </a:rPr>
              <a:t>vfvweK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Pv‡c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cvwbi</a:t>
            </a:r>
            <a:r>
              <a:rPr lang="en-US" sz="2800" dirty="0">
                <a:latin typeface="SutonnyMJ" pitchFamily="2" charset="0"/>
              </a:rPr>
              <a:t> mdzUbv¼ </a:t>
            </a:r>
            <a:r>
              <a:rPr lang="en-US" sz="2800" dirty="0" err="1">
                <a:latin typeface="SutonnyMJ" pitchFamily="2" charset="0"/>
              </a:rPr>
              <a:t>a‡i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EaŸ</a:t>
            </a:r>
            <a:r>
              <a:rPr lang="en-US" sz="2800" dirty="0">
                <a:latin typeface="SutonnyMJ" pitchFamily="2" charset="0"/>
              </a:rPr>
              <a:t>© w¯’</a:t>
            </a:r>
            <a:r>
              <a:rPr lang="en-US" sz="2800" dirty="0" err="1">
                <a:latin typeface="SutonnyMJ" pitchFamily="2" charset="0"/>
              </a:rPr>
              <a:t>i</a:t>
            </a:r>
            <a:r>
              <a:rPr lang="en-US" sz="2800" dirty="0">
                <a:latin typeface="SutonnyMJ" pitchFamily="2" charset="0"/>
              </a:rPr>
              <a:t> we›`</a:t>
            </a:r>
            <a:r>
              <a:rPr lang="en-US" sz="2800" dirty="0" err="1">
                <a:latin typeface="SutonnyMJ" pitchFamily="2" charset="0"/>
              </a:rPr>
              <a:t>yi</a:t>
            </a:r>
            <a:r>
              <a:rPr lang="en-US" sz="2800" dirty="0">
                <a:latin typeface="SutonnyMJ" pitchFamily="2" charset="0"/>
              </a:rPr>
              <a:t> `vMv¼ </a:t>
            </a:r>
            <a:r>
              <a:rPr lang="en-US" sz="2800" dirty="0" err="1">
                <a:latin typeface="SutonnyMJ" pitchFamily="2" charset="0"/>
              </a:rPr>
              <a:t>Kiv</a:t>
            </a:r>
            <a:r>
              <a:rPr lang="en-US" sz="2800" dirty="0">
                <a:latin typeface="SutonnyMJ" pitchFamily="2" charset="0"/>
              </a:rPr>
              <a:t> nq|</a:t>
            </a:r>
            <a:endParaRPr lang="en-US" sz="2800" dirty="0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="" xmlns:a16="http://schemas.microsoft.com/office/drawing/2014/main" id="{C02EE899-3636-4491-B502-34D8BD85A4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824535" y="1323975"/>
            <a:ext cx="3143250" cy="4191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086836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=""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A331E86-774A-4548-A024-1231245F46CC}"/>
                  </a:ext>
                </a:extLst>
              </p:cNvPr>
              <p:cNvSpPr txBox="1"/>
              <p:nvPr/>
            </p:nvSpPr>
            <p:spPr>
              <a:xfrm>
                <a:off x="838200" y="609600"/>
                <a:ext cx="7620000" cy="5236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SutonnyMJ" pitchFamily="2" charset="0"/>
                  </a:rPr>
                  <a:t>GKwU </a:t>
                </a:r>
                <a:r>
                  <a:rPr lang="en-US" sz="3200" dirty="0" err="1">
                    <a:latin typeface="SutonnyMJ" pitchFamily="2" charset="0"/>
                  </a:rPr>
                  <a:t>wWwMÖ</a:t>
                </a:r>
                <a:r>
                  <a:rPr lang="en-US" sz="3200" dirty="0">
                    <a:latin typeface="SutonnyMJ" pitchFamily="2" charset="0"/>
                  </a:rPr>
                  <a:t> †</a:t>
                </a:r>
                <a:r>
                  <a:rPr lang="en-US" sz="3200" dirty="0" err="1">
                    <a:latin typeface="SutonnyMJ" pitchFamily="2" charset="0"/>
                  </a:rPr>
                  <a:t>mw›U‡MÖW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mgvb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Kq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wWwMÖ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dv‡ibnvBU</a:t>
                </a:r>
                <a:r>
                  <a:rPr lang="en-US" sz="3200" dirty="0">
                    <a:latin typeface="SutonnyMJ" pitchFamily="2" charset="0"/>
                  </a:rPr>
                  <a:t>?</a:t>
                </a:r>
              </a:p>
              <a:p>
                <a:r>
                  <a:rPr lang="en-US" sz="3200" dirty="0" err="1">
                    <a:latin typeface="SutonnyMJ" pitchFamily="2" charset="0"/>
                  </a:rPr>
                  <a:t>mgvavb</a:t>
                </a:r>
                <a:r>
                  <a:rPr lang="en-US" sz="3200" dirty="0">
                    <a:latin typeface="SutonnyMJ" pitchFamily="2" charset="0"/>
                  </a:rPr>
                  <a:t>, </a:t>
                </a:r>
                <a:r>
                  <a:rPr lang="en-US" sz="3200" dirty="0" err="1">
                    <a:latin typeface="SutonnyMJ" pitchFamily="2" charset="0"/>
                  </a:rPr>
                  <a:t>g‡bKwi</a:t>
                </a:r>
                <a:r>
                  <a:rPr lang="en-US" sz="3200" dirty="0">
                    <a:latin typeface="SutonnyMJ" pitchFamily="2" charset="0"/>
                  </a:rPr>
                  <a:t>, †</a:t>
                </a:r>
                <a:r>
                  <a:rPr lang="en-US" sz="3200" dirty="0" err="1">
                    <a:latin typeface="SutonnyMJ" pitchFamily="2" charset="0"/>
                  </a:rPr>
                  <a:t>mw›U‡MÖW</a:t>
                </a:r>
                <a:r>
                  <a:rPr lang="en-US" sz="3200" dirty="0">
                    <a:latin typeface="SutonnyMJ" pitchFamily="2" charset="0"/>
                  </a:rPr>
                  <a:t> †¯‹‡ji </a:t>
                </a:r>
                <a:r>
                  <a:rPr lang="en-US" sz="3200" dirty="0" err="1">
                    <a:latin typeface="SutonnyMJ" pitchFamily="2" charset="0"/>
                  </a:rPr>
                  <a:t>gvb</a:t>
                </a:r>
                <a:r>
                  <a:rPr lang="en-US" sz="3200" dirty="0">
                    <a:latin typeface="SutonnyMJ" pitchFamily="2" charset="0"/>
                  </a:rPr>
                  <a:t> =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℃</m:t>
                    </m:r>
                  </m:oMath>
                </a14:m>
                <a:endParaRPr lang="en-US" sz="3200" dirty="0">
                  <a:latin typeface="SutonnyMJ" pitchFamily="2" charset="0"/>
                </a:endParaRPr>
              </a:p>
              <a:p>
                <a:r>
                  <a:rPr lang="en-US" sz="3200" dirty="0" err="1">
                    <a:latin typeface="SutonnyMJ" pitchFamily="2" charset="0"/>
                  </a:rPr>
                  <a:t>Avgiv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Rvwb</a:t>
                </a:r>
                <a:r>
                  <a:rPr lang="en-US" sz="3200" dirty="0">
                    <a:latin typeface="SutonnyMJ" pitchFamily="2" charset="0"/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−32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200" dirty="0">
                  <a:latin typeface="SutonnyMJ" pitchFamily="2" charset="0"/>
                </a:endParaRPr>
              </a:p>
              <a:p>
                <a:r>
                  <a:rPr lang="en-US" sz="3200" dirty="0">
                    <a:latin typeface="SutonnyMJ" pitchFamily="2" charset="0"/>
                  </a:rPr>
                  <a:t>ev,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−32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3200" dirty="0">
                  <a:latin typeface="SutonnyMJ" pitchFamily="2" charset="0"/>
                </a:endParaRPr>
              </a:p>
              <a:p>
                <a:r>
                  <a:rPr lang="en-US" sz="3200" dirty="0" err="1">
                    <a:latin typeface="SutonnyMJ" pitchFamily="2" charset="0"/>
                  </a:rPr>
                  <a:t>ev</a:t>
                </a:r>
                <a:r>
                  <a:rPr lang="en-US" sz="3200" dirty="0">
                    <a:latin typeface="SutonnyMJ" pitchFamily="2" charset="0"/>
                  </a:rPr>
                  <a:t>, 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−32</m:t>
                    </m:r>
                  </m:oMath>
                </a14:m>
                <a:r>
                  <a:rPr lang="en-US" sz="3200" dirty="0">
                    <a:latin typeface="SutonnyMJ" pitchFamily="2" charset="0"/>
                  </a:rPr>
                  <a:t>)=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</a:p>
              <a:p>
                <a:r>
                  <a:rPr lang="en-US" sz="3200" dirty="0">
                    <a:latin typeface="SutonnyMJ" pitchFamily="2" charset="0"/>
                  </a:rPr>
                  <a:t>ev, 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−160</m:t>
                    </m:r>
                  </m:oMath>
                </a14:m>
                <a:r>
                  <a:rPr lang="en-US" sz="3200" dirty="0">
                    <a:latin typeface="SutonnyMJ" pitchFamily="2" charset="0"/>
                  </a:rPr>
                  <a:t>=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  <a:endParaRPr lang="en-US" sz="3200" dirty="0">
                  <a:latin typeface="SutonnyMJ" pitchFamily="2" charset="0"/>
                </a:endParaRPr>
              </a:p>
              <a:p>
                <a:r>
                  <a:rPr lang="en-US" sz="3200" dirty="0">
                    <a:latin typeface="SutonnyMJ" pitchFamily="2" charset="0"/>
                  </a:rPr>
                  <a:t>ev, 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=9+160</m:t>
                    </m:r>
                  </m:oMath>
                </a14:m>
                <a:endParaRPr lang="en-US" sz="3200" dirty="0">
                  <a:latin typeface="SutonnyMJ" pitchFamily="2" charset="0"/>
                </a:endParaRPr>
              </a:p>
              <a:p>
                <a:r>
                  <a:rPr lang="en-US" sz="3200" dirty="0" err="1">
                    <a:latin typeface="SutonnyMJ" pitchFamily="2" charset="0"/>
                  </a:rPr>
                  <a:t>ev</a:t>
                </a:r>
                <a:r>
                  <a:rPr lang="en-US" sz="3200" dirty="0">
                    <a:latin typeface="SutonnyMJ" pitchFamily="2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sz="3200" dirty="0">
                    <a:latin typeface="SutonnyMJ" pitchFamily="2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dirty="0" smtClean="0">
                            <a:latin typeface="Cambria Math" panose="02040503050406030204" pitchFamily="18" charset="0"/>
                          </a:rPr>
                          <m:t>169</m:t>
                        </m:r>
                      </m:num>
                      <m:den>
                        <m:r>
                          <a:rPr lang="en-US" sz="3600" b="0" i="1" dirty="0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dirty="0">
                    <a:latin typeface="SutonnyMJ" pitchFamily="2" charset="0"/>
                  </a:rPr>
                  <a:t> </a:t>
                </a:r>
                <a:r>
                  <a:rPr lang="en-US" sz="3200" dirty="0">
                    <a:latin typeface="SutonnyMJ" pitchFamily="2" charset="0"/>
                  </a:rPr>
                  <a:t>= 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33.8</a:t>
                </a:r>
              </a:p>
              <a:p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∴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sz="3200" dirty="0">
                    <a:latin typeface="SutonnyMJ" pitchFamily="2" charset="0"/>
                  </a:rPr>
                  <a:t>=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33.8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℉</m:t>
                    </m:r>
                  </m:oMath>
                </a14:m>
                <a:endParaRPr lang="en-US" sz="3200" dirty="0">
                  <a:latin typeface="SutonnyMJ" pitchFamily="2" charset="0"/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CA331E86-774A-4548-A024-1231245F46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609600"/>
                <a:ext cx="7620000" cy="5236242"/>
              </a:xfrm>
              <a:prstGeom prst="rect">
                <a:avLst/>
              </a:prstGeom>
              <a:blipFill>
                <a:blip r:embed="rId2" cstate="print"/>
                <a:stretch>
                  <a:fillRect l="-2080" t="-1397" b="-3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="" xmlns:p14="http://schemas.microsoft.com/office/powerpoint/2010/main" val="2404017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2E01993-444A-4114-B746-F36B1BAE1D4E}"/>
              </a:ext>
            </a:extLst>
          </p:cNvPr>
          <p:cNvSpPr txBox="1"/>
          <p:nvPr/>
        </p:nvSpPr>
        <p:spPr>
          <a:xfrm>
            <a:off x="457200" y="624244"/>
            <a:ext cx="769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B050"/>
                </a:solidFill>
                <a:latin typeface="SutonnyMJ" pitchFamily="2" charset="0"/>
              </a:rPr>
              <a:t>ce</a:t>
            </a:r>
            <a:r>
              <a:rPr lang="en-US" sz="3200" dirty="0">
                <a:solidFill>
                  <a:srgbClr val="00B050"/>
                </a:solidFill>
                <a:latin typeface="SutonnyMJ" pitchFamily="2" charset="0"/>
              </a:rPr>
              <a:t>© </a:t>
            </a:r>
            <a:r>
              <a:rPr lang="en-US" sz="3200" dirty="0" err="1">
                <a:solidFill>
                  <a:srgbClr val="00B050"/>
                </a:solidFill>
                <a:latin typeface="SutonnyMJ" pitchFamily="2" charset="0"/>
              </a:rPr>
              <a:t>mgvcwb</a:t>
            </a:r>
            <a:r>
              <a:rPr lang="en-US" sz="3200" dirty="0">
                <a:solidFill>
                  <a:srgbClr val="00B050"/>
                </a:solidFill>
                <a:latin typeface="SutonnyMJ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SutonnyMJ" pitchFamily="2" charset="0"/>
              </a:rPr>
              <a:t>ZË¡xq</a:t>
            </a:r>
            <a:r>
              <a:rPr lang="en-US" sz="3200" dirty="0">
                <a:solidFill>
                  <a:srgbClr val="00B050"/>
                </a:solidFill>
                <a:latin typeface="SutonnyMJ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SutonnyMJ" pitchFamily="2" charset="0"/>
              </a:rPr>
              <a:t>cwiÿvi</a:t>
            </a:r>
            <a:r>
              <a:rPr lang="en-US" sz="3200" dirty="0">
                <a:solidFill>
                  <a:srgbClr val="00B050"/>
                </a:solidFill>
                <a:latin typeface="SutonnyMJ" pitchFamily="2" charset="0"/>
              </a:rPr>
              <a:t> (</a:t>
            </a:r>
            <a:r>
              <a:rPr lang="en-US" sz="3200" dirty="0" smtClean="0">
                <a:solidFill>
                  <a:srgbClr val="00B050"/>
                </a:solidFill>
                <a:latin typeface="SutonnyMJ" pitchFamily="2" charset="0"/>
              </a:rPr>
              <a:t>2022 </a:t>
            </a:r>
            <a:r>
              <a:rPr lang="en-US" sz="3200" dirty="0" err="1">
                <a:solidFill>
                  <a:srgbClr val="00B050"/>
                </a:solidFill>
                <a:latin typeface="SutonnyMJ" pitchFamily="2" charset="0"/>
              </a:rPr>
              <a:t>cÖweavb</a:t>
            </a:r>
            <a:r>
              <a:rPr lang="en-US" sz="3200" dirty="0">
                <a:solidFill>
                  <a:srgbClr val="00B050"/>
                </a:solidFill>
                <a:latin typeface="SutonnyMJ" pitchFamily="2" charset="0"/>
              </a:rPr>
              <a:t>) </a:t>
            </a:r>
            <a:r>
              <a:rPr lang="en-US" sz="3200" dirty="0" err="1">
                <a:solidFill>
                  <a:srgbClr val="00B050"/>
                </a:solidFill>
                <a:latin typeface="SutonnyMJ" pitchFamily="2" charset="0"/>
              </a:rPr>
              <a:t>c~Y©gvb</a:t>
            </a:r>
            <a:r>
              <a:rPr lang="en-US" sz="3200" dirty="0">
                <a:solidFill>
                  <a:srgbClr val="00B050"/>
                </a:solidFill>
                <a:latin typeface="SutonnyMJ" pitchFamily="2" charset="0"/>
              </a:rPr>
              <a:t> -90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FAF81D9-9F3D-4714-861E-8F32E20BFD8F}"/>
              </a:ext>
            </a:extLst>
          </p:cNvPr>
          <p:cNvSpPr txBox="1"/>
          <p:nvPr/>
        </p:nvSpPr>
        <p:spPr>
          <a:xfrm>
            <a:off x="562887" y="4114800"/>
            <a:ext cx="766671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SutonnyMJ" pitchFamily="2" charset="0"/>
              </a:rPr>
              <a:t>1| </a:t>
            </a:r>
            <a:r>
              <a:rPr lang="en-US" sz="2800" dirty="0" err="1">
                <a:latin typeface="SutonnyMJ" pitchFamily="2" charset="0"/>
              </a:rPr>
              <a:t>cigk~b</a:t>
            </a:r>
            <a:r>
              <a:rPr lang="en-US" sz="2800" dirty="0">
                <a:latin typeface="SutonnyMJ" pitchFamily="2" charset="0"/>
              </a:rPr>
              <a:t>¨ </a:t>
            </a:r>
            <a:r>
              <a:rPr lang="en-US" sz="2800" dirty="0" err="1">
                <a:latin typeface="SutonnyMJ" pitchFamily="2" charset="0"/>
              </a:rPr>
              <a:t>ZvcgvÎv</a:t>
            </a:r>
            <a:r>
              <a:rPr lang="en-US" sz="2800" dirty="0">
                <a:latin typeface="SutonnyMJ" pitchFamily="2" charset="0"/>
              </a:rPr>
              <a:t> Gi </a:t>
            </a:r>
            <a:r>
              <a:rPr lang="en-US" sz="2800" dirty="0" err="1">
                <a:latin typeface="SutonnyMJ" pitchFamily="2" charset="0"/>
              </a:rPr>
              <a:t>msÁv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wjL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ev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Av‡cwÿK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Zvc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Kv‡K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e‡j</a:t>
            </a:r>
            <a:r>
              <a:rPr lang="en-US" sz="2800" dirty="0">
                <a:latin typeface="SutonnyMJ" pitchFamily="2" charset="0"/>
              </a:rPr>
              <a:t>?, 2| </a:t>
            </a:r>
            <a:r>
              <a:rPr lang="en-US" sz="2800" dirty="0" err="1">
                <a:latin typeface="SutonnyMJ" pitchFamily="2" charset="0"/>
              </a:rPr>
              <a:t>ZvcMwZwe</a:t>
            </a:r>
            <a:r>
              <a:rPr lang="en-US" sz="2800" dirty="0">
                <a:latin typeface="SutonnyMJ" pitchFamily="2" charset="0"/>
              </a:rPr>
              <a:t>`¨vi 1g </a:t>
            </a:r>
            <a:r>
              <a:rPr lang="en-US" sz="2800" dirty="0" err="1">
                <a:latin typeface="SutonnyMJ" pitchFamily="2" charset="0"/>
              </a:rPr>
              <a:t>m~ÎwU</a:t>
            </a:r>
            <a:r>
              <a:rPr lang="en-US" sz="2800" dirty="0">
                <a:latin typeface="SutonnyMJ" pitchFamily="2" charset="0"/>
              </a:rPr>
              <a:t> wjL?,3| ‡</a:t>
            </a:r>
            <a:r>
              <a:rPr lang="en-US" sz="2800" dirty="0" err="1">
                <a:latin typeface="SutonnyMJ" pitchFamily="2" charset="0"/>
              </a:rPr>
              <a:t>jvnvi</a:t>
            </a:r>
            <a:r>
              <a:rPr lang="en-US" sz="2800" dirty="0">
                <a:latin typeface="SutonnyMJ" pitchFamily="2" charset="0"/>
              </a:rPr>
              <a:t> ˆ`N¨© cÖmviv¼ 0.000012/‡</a:t>
            </a:r>
            <a:r>
              <a:rPr lang="en-US" sz="2800" dirty="0" err="1">
                <a:latin typeface="SutonnyMJ" pitchFamily="2" charset="0"/>
              </a:rPr>
              <a:t>Kjwfb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ej‡Z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wK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eyS</a:t>
            </a:r>
            <a:r>
              <a:rPr lang="en-US" sz="2800" dirty="0">
                <a:latin typeface="SutonnyMJ" pitchFamily="2" charset="0"/>
              </a:rPr>
              <a:t>? 4| Gm </a:t>
            </a:r>
            <a:r>
              <a:rPr lang="en-US" sz="2800" dirty="0" err="1">
                <a:latin typeface="SutonnyMJ" pitchFamily="2" charset="0"/>
              </a:rPr>
              <a:t>AvB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c×wZ‡Z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Zvc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cwienY</a:t>
            </a:r>
            <a:r>
              <a:rPr lang="en-US" sz="2800" dirty="0">
                <a:latin typeface="SutonnyMJ" pitchFamily="2" charset="0"/>
              </a:rPr>
              <a:t> ¸Yv‡¼i Gi GKK †</a:t>
            </a:r>
            <a:r>
              <a:rPr lang="en-US" sz="2800" dirty="0" err="1">
                <a:latin typeface="SutonnyMJ" pitchFamily="2" charset="0"/>
              </a:rPr>
              <a:t>ei</a:t>
            </a:r>
            <a:r>
              <a:rPr lang="en-US" sz="2800" dirty="0">
                <a:latin typeface="SutonnyMJ" pitchFamily="2" charset="0"/>
              </a:rPr>
              <a:t> Ki?  </a:t>
            </a:r>
            <a:r>
              <a:rPr lang="en-US" sz="2800" dirty="0" err="1">
                <a:latin typeface="SutonnyMJ" pitchFamily="2" charset="0"/>
              </a:rPr>
              <a:t>BZ¨vw</a:t>
            </a:r>
            <a:r>
              <a:rPr lang="en-US" sz="2800" dirty="0">
                <a:latin typeface="SutonnyMJ" pitchFamily="2" charset="0"/>
              </a:rPr>
              <a:t>`|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0E218B6-DF75-454A-9F63-F8E35B7E422A}"/>
              </a:ext>
            </a:extLst>
          </p:cNvPr>
          <p:cNvSpPr txBox="1"/>
          <p:nvPr/>
        </p:nvSpPr>
        <p:spPr>
          <a:xfrm>
            <a:off x="530352" y="2211673"/>
            <a:ext cx="8077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SutonnyMJ" pitchFamily="2" charset="0"/>
              </a:rPr>
              <a:t>AwZmswÿZ</a:t>
            </a:r>
            <a:r>
              <a:rPr lang="en-US" sz="2800" dirty="0">
                <a:latin typeface="SutonnyMJ" pitchFamily="2" charset="0"/>
              </a:rPr>
              <a:t> 10 </a:t>
            </a:r>
            <a:r>
              <a:rPr lang="en-US" sz="2800" dirty="0" err="1">
                <a:latin typeface="SutonnyMJ" pitchFamily="2" charset="0"/>
              </a:rPr>
              <a:t>wU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cÖkœ</a:t>
            </a:r>
            <a:r>
              <a:rPr lang="en-US" sz="2800" dirty="0">
                <a:latin typeface="SutonnyMJ" pitchFamily="2" charset="0"/>
              </a:rPr>
              <a:t> _</a:t>
            </a:r>
            <a:r>
              <a:rPr lang="en-US" sz="2800" dirty="0" err="1">
                <a:latin typeface="SutonnyMJ" pitchFamily="2" charset="0"/>
              </a:rPr>
              <a:t>vK‡e</a:t>
            </a:r>
            <a:r>
              <a:rPr lang="en-US" sz="2800" dirty="0">
                <a:latin typeface="SutonnyMJ" pitchFamily="2" charset="0"/>
              </a:rPr>
              <a:t> 10wUB </a:t>
            </a:r>
            <a:r>
              <a:rPr lang="en-US" sz="2800" dirty="0" err="1">
                <a:latin typeface="SutonnyMJ" pitchFamily="2" charset="0"/>
              </a:rPr>
              <a:t>DËi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w`‡Z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n‡e</a:t>
            </a:r>
            <a:r>
              <a:rPr lang="en-US" sz="2800" dirty="0">
                <a:latin typeface="SutonnyMJ" pitchFamily="2" charset="0"/>
              </a:rPr>
              <a:t>| 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sz="2800" dirty="0">
                <a:latin typeface="SutonnyMJ" pitchFamily="2" charset="0"/>
              </a:rPr>
              <a:t>10 =20 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CF3D4A1-5802-4D76-A47E-BDEF6F04D49D}"/>
              </a:ext>
            </a:extLst>
          </p:cNvPr>
          <p:cNvSpPr txBox="1"/>
          <p:nvPr/>
        </p:nvSpPr>
        <p:spPr>
          <a:xfrm>
            <a:off x="3314700" y="1311918"/>
            <a:ext cx="1981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SutonnyMJ" pitchFamily="2" charset="0"/>
              </a:rPr>
              <a:t>K </a:t>
            </a:r>
            <a:r>
              <a:rPr lang="en-US" sz="3600" dirty="0" err="1">
                <a:latin typeface="SutonnyMJ" pitchFamily="2" charset="0"/>
              </a:rPr>
              <a:t>wefv‡M</a:t>
            </a:r>
            <a:endParaRPr lang="en-US" sz="3600" dirty="0">
              <a:latin typeface="SutonnyMJ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FB17E9A-762C-4542-B083-8452ABD73AAF}"/>
              </a:ext>
            </a:extLst>
          </p:cNvPr>
          <p:cNvSpPr txBox="1"/>
          <p:nvPr/>
        </p:nvSpPr>
        <p:spPr>
          <a:xfrm>
            <a:off x="228599" y="3108403"/>
            <a:ext cx="85577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SutonnyMJ" pitchFamily="2" charset="0"/>
              </a:rPr>
              <a:t>(‡</a:t>
            </a:r>
            <a:r>
              <a:rPr lang="en-US" sz="2800" dirty="0" err="1">
                <a:latin typeface="SutonnyMJ" pitchFamily="2" charset="0"/>
              </a:rPr>
              <a:t>hLv‡b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msÁv</a:t>
            </a:r>
            <a:r>
              <a:rPr lang="en-US" sz="2800" dirty="0">
                <a:latin typeface="SutonnyMJ" pitchFamily="2" charset="0"/>
              </a:rPr>
              <a:t>, </a:t>
            </a:r>
            <a:r>
              <a:rPr lang="en-US" sz="2800" dirty="0" err="1">
                <a:latin typeface="SutonnyMJ" pitchFamily="2" charset="0"/>
              </a:rPr>
              <a:t>m~Î,mgxKiY</a:t>
            </a:r>
            <a:r>
              <a:rPr lang="en-US" sz="2800" dirty="0">
                <a:latin typeface="SutonnyMJ" pitchFamily="2" charset="0"/>
              </a:rPr>
              <a:t>, </a:t>
            </a:r>
            <a:r>
              <a:rPr lang="en-US" sz="2800" dirty="0" err="1">
                <a:latin typeface="SutonnyMJ" pitchFamily="2" charset="0"/>
              </a:rPr>
              <a:t>welq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ej‡Z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wK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eyS</a:t>
            </a:r>
            <a:r>
              <a:rPr lang="en-US" sz="2800" dirty="0">
                <a:latin typeface="SutonnyMJ" pitchFamily="2" charset="0"/>
              </a:rPr>
              <a:t>, GKK †</a:t>
            </a:r>
            <a:r>
              <a:rPr lang="en-US" sz="2800" dirty="0" err="1">
                <a:latin typeface="SutonnyMJ" pitchFamily="2" charset="0"/>
              </a:rPr>
              <a:t>ei</a:t>
            </a:r>
            <a:r>
              <a:rPr lang="en-US" sz="2800" dirty="0">
                <a:latin typeface="SutonnyMJ" pitchFamily="2" charset="0"/>
              </a:rPr>
              <a:t> Ki </a:t>
            </a:r>
            <a:r>
              <a:rPr lang="en-US" sz="2800" dirty="0" err="1">
                <a:latin typeface="SutonnyMJ" pitchFamily="2" charset="0"/>
              </a:rPr>
              <a:t>BZ¨vw</a:t>
            </a:r>
            <a:r>
              <a:rPr lang="en-US" sz="2800" dirty="0">
                <a:latin typeface="SutonnyMJ" pitchFamily="2" charset="0"/>
              </a:rPr>
              <a:t>`|) </a:t>
            </a:r>
          </a:p>
        </p:txBody>
      </p:sp>
    </p:spTree>
    <p:extLst>
      <p:ext uri="{BB962C8B-B14F-4D97-AF65-F5344CB8AC3E}">
        <p14:creationId xmlns="" xmlns:p14="http://schemas.microsoft.com/office/powerpoint/2010/main" val="40144091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=""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ED3420E-DF6D-4E34-9165-1314B2D86A78}"/>
                  </a:ext>
                </a:extLst>
              </p:cNvPr>
              <p:cNvSpPr txBox="1"/>
              <p:nvPr/>
            </p:nvSpPr>
            <p:spPr>
              <a:xfrm>
                <a:off x="609600" y="533400"/>
                <a:ext cx="7772400" cy="61552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latin typeface="SutonnyMJ" pitchFamily="2" charset="0"/>
                  </a:rPr>
                  <a:t>GKRb Amy¯’ e¨vw³i </a:t>
                </a:r>
                <a:r>
                  <a:rPr lang="en-US" sz="3200" dirty="0" err="1">
                    <a:latin typeface="SutonnyMJ" pitchFamily="2" charset="0"/>
                  </a:rPr>
                  <a:t>kix‡ii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ZvcgvÎv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40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℃</m:t>
                    </m:r>
                  </m:oMath>
                </a14:m>
                <a:r>
                  <a:rPr lang="en-US" sz="3200" dirty="0">
                    <a:latin typeface="SutonnyMJ" pitchFamily="2" charset="0"/>
                  </a:rPr>
                  <a:t> | Wv³vix _</a:t>
                </a:r>
                <a:r>
                  <a:rPr lang="en-US" sz="3200" dirty="0" err="1">
                    <a:latin typeface="SutonnyMJ" pitchFamily="2" charset="0"/>
                  </a:rPr>
                  <a:t>v‡gv©wgUv‡i</a:t>
                </a:r>
                <a:r>
                  <a:rPr lang="en-US" sz="3200" dirty="0">
                    <a:latin typeface="SutonnyMJ" pitchFamily="2" charset="0"/>
                  </a:rPr>
                  <a:t> Gi </a:t>
                </a:r>
                <a:r>
                  <a:rPr lang="en-US" sz="3200" dirty="0" err="1">
                    <a:latin typeface="SutonnyMJ" pitchFamily="2" charset="0"/>
                  </a:rPr>
                  <a:t>gvb</a:t>
                </a:r>
                <a:r>
                  <a:rPr lang="en-US" sz="3200" dirty="0">
                    <a:latin typeface="SutonnyMJ" pitchFamily="2" charset="0"/>
                  </a:rPr>
                  <a:t> KZ </a:t>
                </a:r>
                <a:r>
                  <a:rPr lang="en-US" sz="3200" dirty="0" err="1">
                    <a:latin typeface="SutonnyMJ" pitchFamily="2" charset="0"/>
                  </a:rPr>
                  <a:t>n‡e</a:t>
                </a:r>
                <a:r>
                  <a:rPr lang="en-US" sz="3200" dirty="0">
                    <a:latin typeface="SutonnyMJ" pitchFamily="2" charset="0"/>
                  </a:rPr>
                  <a:t>|</a:t>
                </a:r>
              </a:p>
              <a:p>
                <a:r>
                  <a:rPr lang="en-US" sz="3200" dirty="0" err="1">
                    <a:latin typeface="SutonnyMJ" pitchFamily="2" charset="0"/>
                  </a:rPr>
                  <a:t>mgvavb</a:t>
                </a:r>
                <a:r>
                  <a:rPr lang="en-US" sz="3200" dirty="0">
                    <a:latin typeface="SutonnyMJ" pitchFamily="2" charset="0"/>
                  </a:rPr>
                  <a:t>, ‡`</a:t>
                </a:r>
                <a:r>
                  <a:rPr lang="en-US" sz="3200" dirty="0" err="1">
                    <a:latin typeface="SutonnyMJ" pitchFamily="2" charset="0"/>
                  </a:rPr>
                  <a:t>Iqv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Av‡Q</a:t>
                </a:r>
                <a:r>
                  <a:rPr lang="en-US" sz="3200" dirty="0">
                    <a:latin typeface="SutonnyMJ" pitchFamily="2" charset="0"/>
                  </a:rPr>
                  <a:t>, </a:t>
                </a:r>
                <a:r>
                  <a:rPr lang="en-US" sz="3200" dirty="0" err="1">
                    <a:latin typeface="SutonnyMJ" pitchFamily="2" charset="0"/>
                  </a:rPr>
                  <a:t>ZvcgvÎv</a:t>
                </a:r>
                <a:r>
                  <a:rPr lang="en-US" sz="3200" dirty="0">
                    <a:latin typeface="SutonnyMJ" pitchFamily="2" charset="0"/>
                  </a:rPr>
                  <a:t> = 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40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℃</m:t>
                    </m:r>
                  </m:oMath>
                </a14:m>
                <a:r>
                  <a:rPr lang="en-US" sz="3200" dirty="0">
                    <a:latin typeface="SutonnyMJ" pitchFamily="2" charset="0"/>
                  </a:rPr>
                  <a:t> </a:t>
                </a:r>
              </a:p>
              <a:p>
                <a:r>
                  <a:rPr lang="en-US" sz="3200" dirty="0" err="1">
                    <a:latin typeface="SutonnyMJ" pitchFamily="2" charset="0"/>
                  </a:rPr>
                  <a:t>Avgiv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Rvwb</a:t>
                </a:r>
                <a:r>
                  <a:rPr lang="en-US" sz="3200" dirty="0">
                    <a:latin typeface="SutonnyMJ" pitchFamily="2" charset="0"/>
                  </a:rPr>
                  <a:t>,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−32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200" dirty="0">
                    <a:latin typeface="SutonnyMJ" pitchFamily="2" charset="0"/>
                  </a:rPr>
                  <a:t> </a:t>
                </a:r>
              </a:p>
              <a:p>
                <a:r>
                  <a:rPr lang="en-US" sz="3200" dirty="0">
                    <a:latin typeface="SutonnyMJ" pitchFamily="2" charset="0"/>
                  </a:rPr>
                  <a:t>ev,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40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−32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3200" dirty="0">
                  <a:latin typeface="SutonnyMJ" pitchFamily="2" charset="0"/>
                </a:endParaRPr>
              </a:p>
              <a:p>
                <a:r>
                  <a:rPr lang="en-US" sz="3200" dirty="0" err="1">
                    <a:latin typeface="SutonnyMJ" pitchFamily="2" charset="0"/>
                  </a:rPr>
                  <a:t>ev</a:t>
                </a:r>
                <a:r>
                  <a:rPr lang="en-US" sz="3200" dirty="0">
                    <a:latin typeface="SutonnyMJ" pitchFamily="2" charset="0"/>
                  </a:rPr>
                  <a:t>, 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−32</m:t>
                    </m:r>
                  </m:oMath>
                </a14:m>
                <a:r>
                  <a:rPr lang="en-US" sz="3200" dirty="0">
                    <a:latin typeface="SutonnyMJ" pitchFamily="2" charset="0"/>
                  </a:rPr>
                  <a:t>)=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9×4</a:t>
                </a:r>
              </a:p>
              <a:p>
                <a:r>
                  <a:rPr lang="en-US" sz="3200" dirty="0">
                    <a:latin typeface="SutonnyMJ" pitchFamily="2" charset="0"/>
                  </a:rPr>
                  <a:t>ev,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−32</m:t>
                    </m:r>
                  </m:oMath>
                </a14:m>
                <a:r>
                  <a:rPr lang="en-US" sz="3200" dirty="0">
                    <a:latin typeface="SutonnyMJ" pitchFamily="2" charset="0"/>
                  </a:rPr>
                  <a:t>=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36</a:t>
                </a:r>
                <a:endParaRPr lang="en-US" sz="3200" dirty="0">
                  <a:latin typeface="SutonnyMJ" pitchFamily="2" charset="0"/>
                </a:endParaRPr>
              </a:p>
              <a:p>
                <a:r>
                  <a:rPr lang="en-US" sz="3200" dirty="0">
                    <a:latin typeface="SutonnyMJ" pitchFamily="2" charset="0"/>
                  </a:rPr>
                  <a:t>ev,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=36+</m:t>
                    </m:r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32</m:t>
                    </m:r>
                  </m:oMath>
                </a14:m>
                <a:endParaRPr lang="en-US" sz="3200" dirty="0">
                  <a:latin typeface="SutonnyMJ" pitchFamily="2" charset="0"/>
                </a:endParaRPr>
              </a:p>
              <a:p>
                <a:r>
                  <a:rPr lang="en-US" sz="3200" dirty="0" err="1">
                    <a:latin typeface="SutonnyMJ" pitchFamily="2" charset="0"/>
                  </a:rPr>
                  <a:t>ev</a:t>
                </a:r>
                <a:r>
                  <a:rPr lang="en-US" sz="3200" dirty="0">
                    <a:latin typeface="SutonnyMJ" pitchFamily="2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sz="3200" dirty="0">
                    <a:latin typeface="SutonnyMJ" pitchFamily="2" charset="0"/>
                  </a:rPr>
                  <a:t>= 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68 </a:t>
                </a:r>
              </a:p>
              <a:p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∴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sz="3200" dirty="0">
                    <a:latin typeface="SutonnyMJ" pitchFamily="2" charset="0"/>
                  </a:rPr>
                  <a:t>=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68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℉</m:t>
                    </m:r>
                  </m:oMath>
                </a14:m>
                <a:endParaRPr lang="en-US" sz="3200" dirty="0">
                  <a:latin typeface="SutonnyMJ" pitchFamily="2" charset="0"/>
                </a:endParaRPr>
              </a:p>
              <a:p>
                <a:r>
                  <a:rPr lang="en-US" sz="3200" dirty="0" err="1">
                    <a:latin typeface="SutonnyMJ" pitchFamily="2" charset="0"/>
                  </a:rPr>
                  <a:t>wb‡Y©q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cvV</a:t>
                </a:r>
                <a:r>
                  <a:rPr lang="en-US" sz="3200" dirty="0">
                    <a:latin typeface="SutonnyMJ" pitchFamily="2" charset="0"/>
                  </a:rPr>
                  <a:t>= 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68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℉</m:t>
                    </m:r>
                  </m:oMath>
                </a14:m>
                <a:endParaRPr lang="en-US" sz="3200" dirty="0">
                  <a:latin typeface="SutonnyMJ" pitchFamily="2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3ED3420E-DF6D-4E34-9165-1314B2D86A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533400"/>
                <a:ext cx="7772400" cy="6155287"/>
              </a:xfrm>
              <a:prstGeom prst="rect">
                <a:avLst/>
              </a:prstGeom>
              <a:blipFill>
                <a:blip r:embed="rId2" cstate="print"/>
                <a:stretch>
                  <a:fillRect l="-1961" t="-1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="" xmlns:p14="http://schemas.microsoft.com/office/powerpoint/2010/main" val="12999158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=""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DDB8BE1-BB61-47D4-9760-40FC33F513E6}"/>
                  </a:ext>
                </a:extLst>
              </p:cNvPr>
              <p:cNvSpPr txBox="1"/>
              <p:nvPr/>
            </p:nvSpPr>
            <p:spPr>
              <a:xfrm>
                <a:off x="609600" y="304800"/>
                <a:ext cx="8077200" cy="51969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latin typeface="SutonnyMJ" pitchFamily="2" charset="0"/>
                  </a:rPr>
                  <a:t>dv‡ibnvBU †¯‹‡ji †</a:t>
                </a:r>
                <a:r>
                  <a:rPr lang="en-US" sz="2800" dirty="0" err="1">
                    <a:latin typeface="SutonnyMJ" pitchFamily="2" charset="0"/>
                  </a:rPr>
                  <a:t>Kvb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ZvcgvÎv</a:t>
                </a:r>
                <a:r>
                  <a:rPr lang="en-US" sz="2800" dirty="0">
                    <a:latin typeface="SutonnyMJ" pitchFamily="2" charset="0"/>
                  </a:rPr>
                  <a:t> †</a:t>
                </a:r>
                <a:r>
                  <a:rPr lang="en-US" sz="2800" dirty="0" err="1">
                    <a:latin typeface="SutonnyMJ" pitchFamily="2" charset="0"/>
                  </a:rPr>
                  <a:t>mw›U‡MÖW</a:t>
                </a:r>
                <a:r>
                  <a:rPr lang="en-US" sz="2800" dirty="0">
                    <a:latin typeface="SutonnyMJ" pitchFamily="2" charset="0"/>
                  </a:rPr>
                  <a:t> †¯‹‡ji </a:t>
                </a:r>
                <a:r>
                  <a:rPr lang="en-US" sz="2800" dirty="0" err="1">
                    <a:latin typeface="SutonnyMJ" pitchFamily="2" charset="0"/>
                  </a:rPr>
                  <a:t>cv‡Vi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wØ¸Y</a:t>
                </a:r>
                <a:r>
                  <a:rPr lang="en-US" sz="2800" dirty="0">
                    <a:latin typeface="SutonnyMJ" pitchFamily="2" charset="0"/>
                  </a:rPr>
                  <a:t>? </a:t>
                </a:r>
              </a:p>
              <a:p>
                <a:r>
                  <a:rPr lang="en-US" sz="2800" dirty="0" err="1">
                    <a:latin typeface="SutonnyMJ" pitchFamily="2" charset="0"/>
                  </a:rPr>
                  <a:t>mgvavb</a:t>
                </a:r>
                <a:r>
                  <a:rPr lang="en-US" sz="2800" dirty="0">
                    <a:latin typeface="SutonnyMJ" pitchFamily="2" charset="0"/>
                  </a:rPr>
                  <a:t>, </a:t>
                </a:r>
                <a:r>
                  <a:rPr lang="en-US" sz="2800" dirty="0" err="1">
                    <a:latin typeface="SutonnyMJ" pitchFamily="2" charset="0"/>
                  </a:rPr>
                  <a:t>g‡bKwi</a:t>
                </a:r>
                <a:r>
                  <a:rPr lang="en-US" sz="2800" dirty="0">
                    <a:latin typeface="SutonnyMJ" pitchFamily="2" charset="0"/>
                  </a:rPr>
                  <a:t>, †</a:t>
                </a:r>
                <a:r>
                  <a:rPr lang="en-US" sz="2800" dirty="0" err="1">
                    <a:latin typeface="SutonnyMJ" pitchFamily="2" charset="0"/>
                  </a:rPr>
                  <a:t>mw›U‡MÖW</a:t>
                </a:r>
                <a:r>
                  <a:rPr lang="en-US" sz="2800" dirty="0">
                    <a:latin typeface="SutonnyMJ" pitchFamily="2" charset="0"/>
                  </a:rPr>
                  <a:t> †¯‹‡j </a:t>
                </a:r>
                <a:r>
                  <a:rPr lang="en-US" sz="2800" dirty="0" err="1">
                    <a:latin typeface="SutonnyMJ" pitchFamily="2" charset="0"/>
                  </a:rPr>
                  <a:t>ZvcgvÎv</a:t>
                </a:r>
                <a:r>
                  <a:rPr lang="en-US" sz="2800" dirty="0">
                    <a:latin typeface="SutonnyMJ" pitchFamily="2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2800" dirty="0">
                    <a:latin typeface="SutonnyMJ" pitchFamily="2" charset="0"/>
                  </a:rPr>
                  <a:t>=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endParaRPr lang="en-US" sz="2800" dirty="0">
                  <a:latin typeface="SutonnyMJ" pitchFamily="2" charset="0"/>
                </a:endParaRPr>
              </a:p>
              <a:p>
                <a:r>
                  <a:rPr lang="en-US" sz="2800" dirty="0" err="1">
                    <a:latin typeface="SutonnyMJ" pitchFamily="2" charset="0"/>
                  </a:rPr>
                  <a:t>dv‡ibnvBU</a:t>
                </a:r>
                <a:r>
                  <a:rPr lang="en-US" sz="2800" dirty="0">
                    <a:latin typeface="SutonnyMJ" pitchFamily="2" charset="0"/>
                  </a:rPr>
                  <a:t> †¯‹‡j </a:t>
                </a:r>
                <a:r>
                  <a:rPr lang="en-US" sz="2800" dirty="0" err="1">
                    <a:latin typeface="SutonnyMJ" pitchFamily="2" charset="0"/>
                  </a:rPr>
                  <a:t>ZvcgvÎv</a:t>
                </a:r>
                <a:r>
                  <a:rPr lang="en-US" sz="2800" dirty="0">
                    <a:latin typeface="SutonnyMJ" pitchFamily="2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sz="2800" dirty="0">
                    <a:latin typeface="SutonnyMJ" pitchFamily="2" charset="0"/>
                  </a:rPr>
                  <a:t>=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2x</a:t>
                </a:r>
                <a:endParaRPr lang="en-US" sz="2800" dirty="0">
                  <a:latin typeface="SutonnyMJ" pitchFamily="2" charset="0"/>
                </a:endParaRPr>
              </a:p>
              <a:p>
                <a:r>
                  <a:rPr lang="en-US" sz="2800" dirty="0" err="1">
                    <a:latin typeface="SutonnyMJ" pitchFamily="2" charset="0"/>
                  </a:rPr>
                  <a:t>Avgiv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Rvwb</a:t>
                </a:r>
                <a:r>
                  <a:rPr lang="en-US" sz="2800" dirty="0">
                    <a:latin typeface="SutonnyMJ" pitchFamily="2" charset="0"/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−32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:r>
                  <a:rPr lang="en-US" sz="2400" dirty="0">
                    <a:latin typeface="SutonnyMJ" pitchFamily="2" charset="0"/>
                  </a:rPr>
                  <a:t>ev,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−32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2400" dirty="0">
                  <a:latin typeface="SutonnyMJ" pitchFamily="2" charset="0"/>
                </a:endParaRPr>
              </a:p>
              <a:p>
                <a:r>
                  <a:rPr lang="en-US" sz="2400" dirty="0" err="1">
                    <a:latin typeface="SutonnyMJ" pitchFamily="2" charset="0"/>
                  </a:rPr>
                  <a:t>ev</a:t>
                </a:r>
                <a:r>
                  <a:rPr lang="en-US" sz="2400" dirty="0">
                    <a:latin typeface="SutonnyMJ" pitchFamily="2" charset="0"/>
                  </a:rPr>
                  <a:t>,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5(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−32</m:t>
                    </m:r>
                  </m:oMath>
                </a14:m>
                <a:r>
                  <a:rPr lang="en-US" sz="2400" dirty="0">
                    <a:latin typeface="SutonnyMJ" pitchFamily="2" charset="0"/>
                  </a:rPr>
                  <a:t>)=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9x</a:t>
                </a:r>
              </a:p>
              <a:p>
                <a:r>
                  <a:rPr lang="en-US" sz="2400" dirty="0">
                    <a:latin typeface="SutonnyMJ" pitchFamily="2" charset="0"/>
                  </a:rPr>
                  <a:t>ev,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−160</m:t>
                    </m:r>
                  </m:oMath>
                </a14:m>
                <a:r>
                  <a:rPr lang="en-US" sz="2400" dirty="0">
                    <a:latin typeface="SutonnyMJ" pitchFamily="2" charset="0"/>
                  </a:rPr>
                  <a:t>=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9x</a:t>
                </a:r>
              </a:p>
              <a:p>
                <a:r>
                  <a:rPr lang="en-US" sz="2400" dirty="0">
                    <a:latin typeface="SutonnyMJ" pitchFamily="2" charset="0"/>
                  </a:rPr>
                  <a:t>ev,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−9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latin typeface="SutonnyMJ" pitchFamily="2" charset="0"/>
                  </a:rPr>
                  <a:t>=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160</a:t>
                </a:r>
              </a:p>
              <a:p>
                <a:r>
                  <a:rPr lang="en-US" sz="2400" dirty="0">
                    <a:latin typeface="SutonnyMJ" pitchFamily="2" charset="0"/>
                  </a:rPr>
                  <a:t>ev,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x=160</a:t>
                </a:r>
              </a:p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∴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=160</a:t>
                </a:r>
              </a:p>
              <a:p>
                <a:r>
                  <a:rPr lang="en-US" sz="2400" dirty="0" err="1">
                    <a:latin typeface="SutonnyMJ" pitchFamily="2" charset="0"/>
                  </a:rPr>
                  <a:t>myZivs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F=2x=2 160=320  </a:t>
                </a:r>
                <a:r>
                  <a:rPr lang="en-US" sz="2400" b="0" dirty="0"/>
                  <a:t>[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SutonnyMJ" pitchFamily="2" charset="0"/>
                  </a:rPr>
                  <a:t>I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SutonnyMJ" pitchFamily="2" charset="0"/>
                  </a:rPr>
                  <a:t>Gi </a:t>
                </a:r>
                <a:r>
                  <a:rPr lang="en-US" sz="2400" dirty="0" err="1">
                    <a:latin typeface="SutonnyMJ" pitchFamily="2" charset="0"/>
                  </a:rPr>
                  <a:t>gvb</a:t>
                </a:r>
                <a:r>
                  <a:rPr lang="en-US" sz="2400" dirty="0">
                    <a:latin typeface="SutonnyMJ" pitchFamily="2" charset="0"/>
                  </a:rPr>
                  <a:t>  </a:t>
                </a:r>
                <a:r>
                  <a:rPr lang="en-US" sz="2400" dirty="0" err="1">
                    <a:latin typeface="SutonnyMJ" pitchFamily="2" charset="0"/>
                  </a:rPr>
                  <a:t>ewm‡q</a:t>
                </a:r>
                <a:r>
                  <a:rPr lang="en-US" sz="2400" dirty="0">
                    <a:latin typeface="SutonnyMJ" pitchFamily="2" charset="0"/>
                  </a:rPr>
                  <a:t>]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∴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wb‡Y©q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ZvcgvÎv</a:t>
                </a:r>
                <a:r>
                  <a:rPr lang="en-US" sz="2400" dirty="0">
                    <a:latin typeface="SutonnyMJ" pitchFamily="2" charset="0"/>
                  </a:rPr>
                  <a:t>=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320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℉</m:t>
                    </m:r>
                  </m:oMath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="" xmlns:a16="http://schemas.microsoft.com/office/drawing/2014/main" id="{FDDB8BE1-BB61-47D4-9760-40FC33F513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04800"/>
                <a:ext cx="8077200" cy="5196935"/>
              </a:xfrm>
              <a:prstGeom prst="rect">
                <a:avLst/>
              </a:prstGeom>
              <a:blipFill>
                <a:blip r:embed="rId2" cstate="print"/>
                <a:stretch>
                  <a:fillRect l="-1509" t="-1172" b="-1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="" xmlns:p14="http://schemas.microsoft.com/office/powerpoint/2010/main" val="7886443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="" xmlns:a16="http://schemas.microsoft.com/office/drawing/2014/main" id="{65831A02-1839-42F7-8ECF-A26C1BBF122C}"/>
              </a:ext>
            </a:extLst>
          </p:cNvPr>
          <p:cNvSpPr/>
          <p:nvPr/>
        </p:nvSpPr>
        <p:spPr>
          <a:xfrm>
            <a:off x="4038600" y="228600"/>
            <a:ext cx="3238379" cy="7744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utonnyMJ" pitchFamily="2" charset="0"/>
              </a:rPr>
              <a:t>¯^</a:t>
            </a:r>
            <a:r>
              <a:rPr lang="en-US" sz="4000" dirty="0" err="1">
                <a:latin typeface="SutonnyMJ" pitchFamily="2" charset="0"/>
              </a:rPr>
              <a:t>vMZg</a:t>
            </a:r>
            <a:r>
              <a:rPr lang="en-US" sz="4000" dirty="0">
                <a:latin typeface="SutonnyMJ" pitchFamily="2" charset="0"/>
              </a:rPr>
              <a:t> </a:t>
            </a:r>
          </a:p>
        </p:txBody>
      </p:sp>
      <p:sp>
        <p:nvSpPr>
          <p:cNvPr id="3" name="Flowchart: Internal Storage 2">
            <a:extLst>
              <a:ext uri="{FF2B5EF4-FFF2-40B4-BE49-F238E27FC236}">
                <a16:creationId xmlns="" xmlns:a16="http://schemas.microsoft.com/office/drawing/2014/main" id="{AB0BEDB6-8EEB-4C12-9127-2398C502756E}"/>
              </a:ext>
            </a:extLst>
          </p:cNvPr>
          <p:cNvSpPr/>
          <p:nvPr/>
        </p:nvSpPr>
        <p:spPr>
          <a:xfrm>
            <a:off x="2209800" y="3810000"/>
            <a:ext cx="4114800" cy="1767949"/>
          </a:xfrm>
          <a:prstGeom prst="flowChartInternalStora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SutonnyMJ" pitchFamily="2" charset="0"/>
              </a:rPr>
              <a:t>Dc¯’vcK</a:t>
            </a:r>
            <a:r>
              <a:rPr lang="en-US" sz="2400" dirty="0" smtClean="0">
                <a:latin typeface="SutonnyMJ" pitchFamily="2" charset="0"/>
              </a:rPr>
              <a:t>:-</a:t>
            </a:r>
          </a:p>
          <a:p>
            <a:pPr algn="ctr"/>
            <a:r>
              <a:rPr lang="en-US" sz="2400" dirty="0" smtClean="0">
                <a:latin typeface="SutonnyMJ" pitchFamily="2" charset="0"/>
              </a:rPr>
              <a:t>‡</a:t>
            </a:r>
            <a:r>
              <a:rPr lang="en-US" sz="2400" dirty="0" err="1" smtClean="0">
                <a:latin typeface="SutonnyMJ" pitchFamily="2" charset="0"/>
              </a:rPr>
              <a:t>gvt</a:t>
            </a:r>
            <a:r>
              <a:rPr lang="en-US" sz="2400" dirty="0" smtClean="0">
                <a:latin typeface="SutonnyMJ" pitchFamily="2" charset="0"/>
              </a:rPr>
              <a:t> </a:t>
            </a:r>
            <a:r>
              <a:rPr lang="en-US" sz="2400" dirty="0" err="1" smtClean="0">
                <a:latin typeface="SutonnyMJ" pitchFamily="2" charset="0"/>
              </a:rPr>
              <a:t>iwdKzj</a:t>
            </a:r>
            <a:r>
              <a:rPr lang="en-US" sz="2400" dirty="0" smtClean="0">
                <a:latin typeface="SutonnyMJ" pitchFamily="2" charset="0"/>
              </a:rPr>
              <a:t> </a:t>
            </a:r>
            <a:r>
              <a:rPr lang="en-US" sz="2400" dirty="0" err="1" smtClean="0">
                <a:latin typeface="SutonnyMJ" pitchFamily="2" charset="0"/>
              </a:rPr>
              <a:t>Bmjvg</a:t>
            </a:r>
            <a:endParaRPr lang="en-US" sz="2400" dirty="0" smtClean="0">
              <a:latin typeface="SutonnyMJ" pitchFamily="2" charset="0"/>
            </a:endParaRPr>
          </a:p>
          <a:p>
            <a:pPr algn="ctr"/>
            <a:r>
              <a:rPr lang="en-US" sz="2400" dirty="0" smtClean="0">
                <a:latin typeface="SutonnyMJ" pitchFamily="2" charset="0"/>
              </a:rPr>
              <a:t>Bb÷ª</a:t>
            </a:r>
            <a:r>
              <a:rPr lang="en-US" sz="2400" dirty="0" err="1" smtClean="0">
                <a:latin typeface="SutonnyMJ" pitchFamily="2" charset="0"/>
              </a:rPr>
              <a:t>v±i</a:t>
            </a:r>
            <a:r>
              <a:rPr lang="en-US" sz="2400" dirty="0" smtClean="0">
                <a:latin typeface="SutonnyMJ" pitchFamily="2" charset="0"/>
              </a:rPr>
              <a:t> (bb-‡UK) </a:t>
            </a:r>
            <a:r>
              <a:rPr lang="en-US" sz="2400" dirty="0" err="1" smtClean="0">
                <a:latin typeface="SutonnyMJ" pitchFamily="2" charset="0"/>
              </a:rPr>
              <a:t>c`v</a:t>
            </a:r>
            <a:r>
              <a:rPr lang="en-US" sz="2400" dirty="0" smtClean="0">
                <a:latin typeface="SutonnyMJ" pitchFamily="2" charset="0"/>
              </a:rPr>
              <a:t>_©</a:t>
            </a:r>
          </a:p>
          <a:p>
            <a:pPr algn="ctr"/>
            <a:r>
              <a:rPr lang="en-US" sz="2400" dirty="0" smtClean="0">
                <a:latin typeface="SutonnyMJ" pitchFamily="2" charset="0"/>
              </a:rPr>
              <a:t>‡</a:t>
            </a:r>
            <a:r>
              <a:rPr lang="en-US" sz="2400" dirty="0" err="1" smtClean="0">
                <a:latin typeface="SutonnyMJ" pitchFamily="2" charset="0"/>
              </a:rPr>
              <a:t>kicyi</a:t>
            </a:r>
            <a:r>
              <a:rPr lang="en-US" sz="2400" dirty="0" smtClean="0">
                <a:latin typeface="SutonnyMJ" pitchFamily="2" charset="0"/>
              </a:rPr>
              <a:t> </a:t>
            </a:r>
            <a:r>
              <a:rPr lang="en-US" sz="2400" dirty="0" err="1" smtClean="0">
                <a:latin typeface="SutonnyMJ" pitchFamily="2" charset="0"/>
              </a:rPr>
              <a:t>cwj‡UKwbK</a:t>
            </a:r>
            <a:r>
              <a:rPr lang="en-US" sz="2400" dirty="0" smtClean="0">
                <a:latin typeface="SutonnyMJ" pitchFamily="2" charset="0"/>
              </a:rPr>
              <a:t> </a:t>
            </a:r>
            <a:r>
              <a:rPr lang="en-US" sz="2400" dirty="0" err="1" smtClean="0">
                <a:latin typeface="SutonnyMJ" pitchFamily="2" charset="0"/>
              </a:rPr>
              <a:t>Bbw÷wUDU</a:t>
            </a:r>
            <a:r>
              <a:rPr lang="en-US" sz="2400" dirty="0" smtClean="0">
                <a:latin typeface="SutonnyMJ" pitchFamily="2" charset="0"/>
              </a:rPr>
              <a:t>. ‡</a:t>
            </a:r>
            <a:r>
              <a:rPr lang="en-US" sz="2400" dirty="0" err="1" smtClean="0">
                <a:latin typeface="SutonnyMJ" pitchFamily="2" charset="0"/>
              </a:rPr>
              <a:t>kicyi</a:t>
            </a:r>
            <a:r>
              <a:rPr lang="en-US" sz="2400" dirty="0" smtClean="0">
                <a:latin typeface="SutonnyMJ" pitchFamily="2" charset="0"/>
              </a:rPr>
              <a:t> |</a:t>
            </a:r>
          </a:p>
          <a:p>
            <a:pPr algn="ctr"/>
            <a:endParaRPr lang="en-US" dirty="0">
              <a:latin typeface="SutonnyMJ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674BF9D-CF09-4BA7-8FF5-23C50E2522C2}"/>
              </a:ext>
            </a:extLst>
          </p:cNvPr>
          <p:cNvSpPr txBox="1"/>
          <p:nvPr/>
        </p:nvSpPr>
        <p:spPr>
          <a:xfrm>
            <a:off x="2133600" y="5750004"/>
            <a:ext cx="457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SutonnyMJ" pitchFamily="2" charset="0"/>
              </a:rPr>
              <a:t>welq</a:t>
            </a:r>
            <a:r>
              <a:rPr lang="en-US" sz="2400" dirty="0">
                <a:latin typeface="SutonnyMJ" pitchFamily="2" charset="0"/>
              </a:rPr>
              <a:t> :-</a:t>
            </a:r>
            <a:r>
              <a:rPr lang="en-US" sz="2400" dirty="0" err="1">
                <a:latin typeface="SutonnyMJ" pitchFamily="2" charset="0"/>
              </a:rPr>
              <a:t>wdwR</a:t>
            </a:r>
            <a:r>
              <a:rPr lang="en-US" sz="2400" dirty="0">
                <a:latin typeface="SutonnyMJ" pitchFamily="2" charset="0"/>
              </a:rPr>
              <a:t>·-</a:t>
            </a:r>
            <a:r>
              <a:rPr lang="en-US" sz="2400" dirty="0" smtClean="0">
                <a:latin typeface="SutonnyMJ" pitchFamily="2" charset="0"/>
              </a:rPr>
              <a:t>2(25922</a:t>
            </a:r>
            <a:r>
              <a:rPr lang="en-US" sz="2400" dirty="0">
                <a:latin typeface="SutonnyMJ" pitchFamily="2" charset="0"/>
              </a:rPr>
              <a:t>) </a:t>
            </a:r>
          </a:p>
          <a:p>
            <a:r>
              <a:rPr lang="en-US" sz="2400" dirty="0">
                <a:latin typeface="SutonnyMJ" pitchFamily="2" charset="0"/>
              </a:rPr>
              <a:t>1g </a:t>
            </a:r>
            <a:r>
              <a:rPr lang="en-US" sz="2400" dirty="0" err="1">
                <a:latin typeface="SutonnyMJ" pitchFamily="2" charset="0"/>
              </a:rPr>
              <a:t>Aa¨vq</a:t>
            </a:r>
            <a:r>
              <a:rPr lang="en-US" sz="2400" dirty="0">
                <a:latin typeface="SutonnyMJ" pitchFamily="2" charset="0"/>
              </a:rPr>
              <a:t> t- _</a:t>
            </a:r>
            <a:r>
              <a:rPr lang="en-US" sz="2400" dirty="0" err="1">
                <a:latin typeface="SutonnyMJ" pitchFamily="2" charset="0"/>
              </a:rPr>
              <a:t>v‡gv©wgwZ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Ges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wnU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K¨vcvwmwU</a:t>
            </a:r>
            <a:r>
              <a:rPr lang="en-US" sz="2400" dirty="0" smtClean="0">
                <a:latin typeface="SutonnyMJ" pitchFamily="2" charset="0"/>
              </a:rPr>
              <a:t>|</a:t>
            </a:r>
            <a:endParaRPr lang="en-US" sz="2400" dirty="0">
              <a:latin typeface="SutonnyMJ" pitchFamily="2" charset="0"/>
            </a:endParaRP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1A984A8-915C-4A1E-8545-CA2F5BCA3B55}"/>
              </a:ext>
            </a:extLst>
          </p:cNvPr>
          <p:cNvSpPr txBox="1"/>
          <p:nvPr/>
        </p:nvSpPr>
        <p:spPr>
          <a:xfrm>
            <a:off x="6740252" y="2875174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SutonnyMJ" pitchFamily="2" charset="0"/>
              </a:rPr>
              <a:t> </a:t>
            </a:r>
            <a:r>
              <a:rPr lang="en-US" sz="2000" dirty="0" err="1">
                <a:latin typeface="SutonnyMJ" pitchFamily="2" charset="0"/>
              </a:rPr>
              <a:t>K¬vk</a:t>
            </a:r>
            <a:r>
              <a:rPr lang="en-US" sz="2000" dirty="0">
                <a:latin typeface="SutonnyMJ" pitchFamily="2" charset="0"/>
              </a:rPr>
              <a:t> bs-1</a:t>
            </a:r>
          </a:p>
          <a:p>
            <a:r>
              <a:rPr lang="en-US" sz="2000" dirty="0" err="1">
                <a:latin typeface="SutonnyMJ" pitchFamily="2" charset="0"/>
              </a:rPr>
              <a:t>ZvwiL</a:t>
            </a:r>
            <a:r>
              <a:rPr lang="en-US" sz="2000" dirty="0">
                <a:latin typeface="SutonnyMJ" pitchFamily="2" charset="0"/>
              </a:rPr>
              <a:t> -</a:t>
            </a:r>
            <a:r>
              <a:rPr lang="en-US" sz="2000" dirty="0" smtClean="0">
                <a:latin typeface="SutonnyMJ" pitchFamily="2" charset="0"/>
              </a:rPr>
              <a:t>01-02-2025</a:t>
            </a:r>
            <a:endParaRPr lang="en-US" sz="2000" dirty="0">
              <a:latin typeface="SutonnyMJ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788CD2B-AD08-415F-BB2A-FD028C6F73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219200" y="228600"/>
            <a:ext cx="2020590" cy="10810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9AB5DE3-3FD2-478A-9050-DF780AFB23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362200" y="2362200"/>
            <a:ext cx="3829610" cy="14656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CAD06AB-CC65-4D8C-AC2F-AE8D832ED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53200" y="3810000"/>
            <a:ext cx="2133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5">
            <a:extLst>
              <a:ext uri="{FF2B5EF4-FFF2-40B4-BE49-F238E27FC236}">
                <a16:creationId xmlns="" xmlns:a16="http://schemas.microsoft.com/office/drawing/2014/main" id="{6768869E-6E7B-47AD-9DEA-4C65942362E6}"/>
              </a:ext>
            </a:extLst>
          </p:cNvPr>
          <p:cNvSpPr txBox="1"/>
          <p:nvPr/>
        </p:nvSpPr>
        <p:spPr>
          <a:xfrm>
            <a:off x="1143000" y="1295400"/>
            <a:ext cx="7243097" cy="95410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latin typeface="SutonnyMJ" pitchFamily="2" charset="0"/>
              </a:rPr>
              <a:t>‡</a:t>
            </a:r>
            <a:r>
              <a:rPr lang="en-US" sz="2800" dirty="0" err="1" smtClean="0">
                <a:latin typeface="SutonnyMJ" pitchFamily="2" charset="0"/>
              </a:rPr>
              <a:t>kicyi</a:t>
            </a:r>
            <a:r>
              <a:rPr lang="en-US" sz="2800" dirty="0" smtClean="0">
                <a:latin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</a:rPr>
              <a:t>cwj‡UKwbK</a:t>
            </a:r>
            <a:r>
              <a:rPr lang="en-US" sz="2800" dirty="0" smtClean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Bbw÷wUDU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AbjvBb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K¬vk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</a:rPr>
              <a:t>cÿ</a:t>
            </a:r>
            <a:r>
              <a:rPr lang="en-US" sz="2800" dirty="0" smtClean="0">
                <a:latin typeface="SutonnyMJ" pitchFamily="2" charset="0"/>
              </a:rPr>
              <a:t> </a:t>
            </a:r>
            <a:r>
              <a:rPr lang="en-US" sz="2800" dirty="0">
                <a:latin typeface="SutonnyMJ" pitchFamily="2" charset="0"/>
              </a:rPr>
              <a:t>‡_‡K </a:t>
            </a:r>
            <a:r>
              <a:rPr lang="en-US" sz="2800" dirty="0" err="1">
                <a:latin typeface="SutonnyMJ" pitchFamily="2" charset="0"/>
              </a:rPr>
              <a:t>mKj</a:t>
            </a:r>
            <a:r>
              <a:rPr lang="en-US" sz="2800" dirty="0">
                <a:latin typeface="SutonnyMJ" pitchFamily="2" charset="0"/>
              </a:rPr>
              <a:t> 3q </a:t>
            </a:r>
            <a:r>
              <a:rPr lang="en-US" sz="2800" dirty="0" err="1">
                <a:latin typeface="SutonnyMJ" pitchFamily="2" charset="0"/>
              </a:rPr>
              <a:t>ce</a:t>
            </a:r>
            <a:r>
              <a:rPr lang="en-US" sz="2800" dirty="0" smtClean="0">
                <a:latin typeface="SutonnyMJ" pitchFamily="2" charset="0"/>
              </a:rPr>
              <a:t>© </a:t>
            </a:r>
            <a:r>
              <a:rPr lang="en-US" sz="2800" dirty="0" err="1">
                <a:latin typeface="SutonnyMJ" pitchFamily="2" charset="0"/>
              </a:rPr>
              <a:t>QvÎQvÎx‡`i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 smtClean="0">
                <a:latin typeface="SutonnyMJ" pitchFamily="2" charset="0"/>
              </a:rPr>
              <a:t>RvbvB</a:t>
            </a:r>
            <a:r>
              <a:rPr lang="en-US" sz="2800" dirty="0" smtClean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AvšÍwiK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ï‡f”Qv</a:t>
            </a:r>
            <a:r>
              <a:rPr lang="en-US" sz="2800" dirty="0">
                <a:latin typeface="SutonnyMJ" pitchFamily="2" charset="0"/>
              </a:rPr>
              <a:t> I </a:t>
            </a:r>
            <a:r>
              <a:rPr lang="en-US" sz="2800" dirty="0" err="1">
                <a:latin typeface="SutonnyMJ" pitchFamily="2" charset="0"/>
              </a:rPr>
              <a:t>Awfb›`b</a:t>
            </a:r>
            <a:r>
              <a:rPr lang="en-US" sz="2800" dirty="0">
                <a:latin typeface="SutonnyMJ" pitchFamily="2" charset="0"/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36373487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526C3BC-BF49-414A-9BAC-15580D7D296D}"/>
              </a:ext>
            </a:extLst>
          </p:cNvPr>
          <p:cNvSpPr txBox="1"/>
          <p:nvPr/>
        </p:nvSpPr>
        <p:spPr>
          <a:xfrm>
            <a:off x="838200" y="1905000"/>
            <a:ext cx="647700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 dirty="0" err="1">
                <a:latin typeface="SutonnyMJ" pitchFamily="2" charset="0"/>
              </a:rPr>
              <a:t>Av‡cwÿK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Zvc</a:t>
            </a:r>
            <a:r>
              <a:rPr lang="en-US" sz="2800" dirty="0">
                <a:latin typeface="SutonnyMJ" pitchFamily="2" charset="0"/>
              </a:rPr>
              <a:t>, </a:t>
            </a:r>
            <a:r>
              <a:rPr lang="en-US" sz="2800" dirty="0" err="1">
                <a:latin typeface="SutonnyMJ" pitchFamily="2" charset="0"/>
              </a:rPr>
              <a:t>ZvcaviY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ÿgZv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ev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Zvc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aviKZ</a:t>
            </a:r>
            <a:r>
              <a:rPr lang="en-US" sz="2800" dirty="0">
                <a:latin typeface="SutonnyMJ" pitchFamily="2" charset="0"/>
              </a:rPr>
              <a:t>¡ </a:t>
            </a:r>
            <a:r>
              <a:rPr lang="en-US" sz="2800" dirty="0" err="1">
                <a:latin typeface="SutonnyMJ" pitchFamily="2" charset="0"/>
              </a:rPr>
              <a:t>Ges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cvwb</a:t>
            </a:r>
            <a:r>
              <a:rPr lang="en-US" sz="2800" dirty="0">
                <a:latin typeface="SutonnyMJ" pitchFamily="2" charset="0"/>
              </a:rPr>
              <a:t>-mg </a:t>
            </a:r>
            <a:r>
              <a:rPr lang="en-US" sz="2800" dirty="0" err="1">
                <a:latin typeface="SutonnyMJ" pitchFamily="2" charset="0"/>
              </a:rPr>
              <a:t>ev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Zzj</a:t>
            </a:r>
            <a:r>
              <a:rPr lang="en-US" sz="2800" dirty="0">
                <a:latin typeface="SutonnyMJ" pitchFamily="2" charset="0"/>
              </a:rPr>
              <a:t>¨ Rjv¼ Gi </a:t>
            </a:r>
            <a:r>
              <a:rPr lang="en-US" sz="2800" dirty="0" err="1">
                <a:latin typeface="SutonnyMJ" pitchFamily="2" charset="0"/>
              </a:rPr>
              <a:t>msÁv</a:t>
            </a:r>
            <a:r>
              <a:rPr lang="en-US" sz="2800" dirty="0">
                <a:latin typeface="SutonnyMJ" pitchFamily="2" charset="0"/>
              </a:rPr>
              <a:t> `</a:t>
            </a:r>
            <a:r>
              <a:rPr lang="en-US" sz="2800" dirty="0" err="1">
                <a:latin typeface="SutonnyMJ" pitchFamily="2" charset="0"/>
              </a:rPr>
              <a:t>vI</a:t>
            </a:r>
            <a:r>
              <a:rPr lang="en-US" sz="2800" dirty="0">
                <a:latin typeface="SutonnyMJ" pitchFamily="2" charset="0"/>
              </a:rPr>
              <a:t>|</a:t>
            </a:r>
          </a:p>
          <a:p>
            <a:pPr>
              <a:buNone/>
            </a:pPr>
            <a:r>
              <a:rPr lang="en-US" sz="2800" dirty="0" err="1">
                <a:latin typeface="SutonnyMJ" pitchFamily="2" charset="0"/>
              </a:rPr>
              <a:t>ZvcaviY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ÿgZv</a:t>
            </a:r>
            <a:r>
              <a:rPr lang="en-US" sz="2800" dirty="0">
                <a:latin typeface="SutonnyMJ" pitchFamily="2" charset="0"/>
              </a:rPr>
              <a:t> I </a:t>
            </a:r>
            <a:r>
              <a:rPr lang="en-US" sz="2800" dirty="0" err="1">
                <a:latin typeface="SutonnyMJ" pitchFamily="2" charset="0"/>
              </a:rPr>
              <a:t>cvwbmg</a:t>
            </a:r>
            <a:r>
              <a:rPr lang="en-US" sz="2800" dirty="0">
                <a:latin typeface="SutonnyMJ" pitchFamily="2" charset="0"/>
              </a:rPr>
              <a:t> Gi </a:t>
            </a:r>
            <a:r>
              <a:rPr lang="en-US" sz="2800" dirty="0" err="1">
                <a:latin typeface="SutonnyMJ" pitchFamily="2" charset="0"/>
              </a:rPr>
              <a:t>g‡a</a:t>
            </a:r>
            <a:r>
              <a:rPr lang="en-US" sz="2800" dirty="0">
                <a:latin typeface="SutonnyMJ" pitchFamily="2" charset="0"/>
              </a:rPr>
              <a:t>¨ </a:t>
            </a:r>
            <a:r>
              <a:rPr lang="en-US" sz="2800" dirty="0" err="1">
                <a:latin typeface="SutonnyMJ" pitchFamily="2" charset="0"/>
              </a:rPr>
              <a:t>cv_©K</a:t>
            </a:r>
            <a:r>
              <a:rPr lang="en-US" sz="2800" dirty="0">
                <a:latin typeface="SutonnyMJ" pitchFamily="2" charset="0"/>
              </a:rPr>
              <a:t>¨ </a:t>
            </a:r>
            <a:r>
              <a:rPr lang="en-US" sz="2800" dirty="0" err="1">
                <a:latin typeface="SutonnyMJ" pitchFamily="2" charset="0"/>
              </a:rPr>
              <a:t>wjL</a:t>
            </a:r>
            <a:r>
              <a:rPr lang="en-US" sz="2800" dirty="0">
                <a:latin typeface="SutonnyMJ" pitchFamily="2" charset="0"/>
              </a:rPr>
              <a:t>? </a:t>
            </a:r>
          </a:p>
          <a:p>
            <a:r>
              <a:rPr lang="en-US" sz="2800" dirty="0" err="1">
                <a:latin typeface="SutonnyMJ" pitchFamily="2" charset="0"/>
              </a:rPr>
              <a:t>K¨vjwiwgUv‡ii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g~jbxwZ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wK</a:t>
            </a:r>
            <a:r>
              <a:rPr lang="en-US" sz="2800" dirty="0">
                <a:latin typeface="SutonnyMJ" pitchFamily="2" charset="0"/>
              </a:rPr>
              <a:t> ?</a:t>
            </a:r>
          </a:p>
          <a:p>
            <a:pPr>
              <a:buNone/>
            </a:pPr>
            <a:r>
              <a:rPr lang="en-US" sz="2800" dirty="0" err="1">
                <a:latin typeface="SutonnyMJ" pitchFamily="2" charset="0"/>
              </a:rPr>
              <a:t>myßZvc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ev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jxbZvc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wK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Ges</a:t>
            </a:r>
            <a:r>
              <a:rPr lang="en-US" sz="2800" dirty="0">
                <a:latin typeface="SutonnyMJ" pitchFamily="2" charset="0"/>
              </a:rPr>
              <a:t> I KZ </a:t>
            </a:r>
            <a:r>
              <a:rPr lang="en-US" sz="2800" dirty="0" err="1">
                <a:latin typeface="SutonnyMJ" pitchFamily="2" charset="0"/>
              </a:rPr>
              <a:t>cÖKvi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wK</a:t>
            </a:r>
            <a:r>
              <a:rPr lang="en-US" sz="2800" dirty="0">
                <a:latin typeface="SutonnyMJ" pitchFamily="2" charset="0"/>
              </a:rPr>
              <a:t>, </a:t>
            </a:r>
            <a:r>
              <a:rPr lang="en-US" sz="2800" dirty="0" err="1">
                <a:latin typeface="SutonnyMJ" pitchFamily="2" charset="0"/>
              </a:rPr>
              <a:t>wK</a:t>
            </a:r>
            <a:r>
              <a:rPr lang="en-US" sz="2800" dirty="0">
                <a:latin typeface="SutonnyMJ" pitchFamily="2" charset="0"/>
              </a:rPr>
              <a:t>|</a:t>
            </a:r>
          </a:p>
          <a:p>
            <a:pPr>
              <a:buNone/>
            </a:pPr>
            <a:r>
              <a:rPr lang="en-US" sz="2800" dirty="0" err="1">
                <a:latin typeface="SutonnyMJ" pitchFamily="2" charset="0"/>
              </a:rPr>
              <a:t>wKfv‡e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Av‡cwÿK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Zvc</a:t>
            </a:r>
            <a:r>
              <a:rPr lang="en-US" sz="2800" dirty="0">
                <a:latin typeface="SutonnyMJ" pitchFamily="2" charset="0"/>
              </a:rPr>
              <a:t> I </a:t>
            </a:r>
            <a:r>
              <a:rPr lang="en-US" sz="2800" dirty="0" err="1">
                <a:latin typeface="SutonnyMJ" pitchFamily="2" charset="0"/>
              </a:rPr>
              <a:t>ev®úxqfe‡bi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Ges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eid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Mj‡bi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Av‡cwÿK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myßZvc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wbY©q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Kiv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hvq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Zv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eY©bv</a:t>
            </a:r>
            <a:r>
              <a:rPr lang="en-US" sz="2800" dirty="0">
                <a:latin typeface="SutonnyMJ" pitchFamily="2" charset="0"/>
              </a:rPr>
              <a:t> Ki|</a:t>
            </a:r>
            <a:endParaRPr lang="en-US" sz="2400" dirty="0">
              <a:latin typeface="SutonnyMJ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545830A-B56F-41E4-A538-0AFC86F2E974}"/>
              </a:ext>
            </a:extLst>
          </p:cNvPr>
          <p:cNvSpPr txBox="1"/>
          <p:nvPr/>
        </p:nvSpPr>
        <p:spPr>
          <a:xfrm>
            <a:off x="495300" y="762000"/>
            <a:ext cx="8153400" cy="707886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SutonnyMJ" pitchFamily="2" charset="0"/>
              </a:rPr>
              <a:t>GB </a:t>
            </a:r>
            <a:r>
              <a:rPr lang="en-US" sz="4000" dirty="0" err="1">
                <a:latin typeface="SutonnyMJ" pitchFamily="2" charset="0"/>
              </a:rPr>
              <a:t>Aa¨vq</a:t>
            </a:r>
            <a:r>
              <a:rPr lang="en-US" sz="4000" dirty="0">
                <a:latin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</a:rPr>
              <a:t>cv‡Vi</a:t>
            </a:r>
            <a:r>
              <a:rPr lang="en-US" sz="4000" dirty="0">
                <a:latin typeface="SutonnyMJ" pitchFamily="2" charset="0"/>
              </a:rPr>
              <a:t> †</a:t>
            </a:r>
            <a:r>
              <a:rPr lang="en-US" sz="4000" dirty="0" err="1">
                <a:latin typeface="SutonnyMJ" pitchFamily="2" charset="0"/>
              </a:rPr>
              <a:t>k‡l</a:t>
            </a:r>
            <a:r>
              <a:rPr lang="en-US" sz="4000" dirty="0">
                <a:latin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</a:rPr>
              <a:t>Avgiv</a:t>
            </a:r>
            <a:r>
              <a:rPr lang="en-US" sz="4000" dirty="0">
                <a:latin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</a:rPr>
              <a:t>hv</a:t>
            </a:r>
            <a:r>
              <a:rPr lang="en-US" sz="4000" dirty="0">
                <a:latin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</a:rPr>
              <a:t>hv</a:t>
            </a:r>
            <a:r>
              <a:rPr lang="en-US" sz="4000" dirty="0">
                <a:latin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</a:rPr>
              <a:t>wkL‡Z</a:t>
            </a:r>
            <a:r>
              <a:rPr lang="en-US" sz="4000" dirty="0">
                <a:latin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</a:rPr>
              <a:t>cvie</a:t>
            </a:r>
            <a:r>
              <a:rPr lang="en-US" sz="4000" dirty="0">
                <a:latin typeface="SutonnyMJ" pitchFamily="2" charset="0"/>
              </a:rPr>
              <a:t>|</a:t>
            </a:r>
          </a:p>
        </p:txBody>
      </p:sp>
    </p:spTree>
    <p:extLst>
      <p:ext uri="{BB962C8B-B14F-4D97-AF65-F5344CB8AC3E}">
        <p14:creationId xmlns="" xmlns:p14="http://schemas.microsoft.com/office/powerpoint/2010/main" val="42803571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=""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646880B-E243-46C3-A247-6D7B395C7593}"/>
                  </a:ext>
                </a:extLst>
              </p:cNvPr>
              <p:cNvSpPr txBox="1"/>
              <p:nvPr/>
            </p:nvSpPr>
            <p:spPr>
              <a:xfrm>
                <a:off x="304800" y="1371600"/>
                <a:ext cx="8458200" cy="37122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latin typeface="SutonnyMJ" pitchFamily="2" charset="0"/>
                  </a:rPr>
                  <a:t>GKK </a:t>
                </a:r>
                <a:r>
                  <a:rPr lang="en-US" sz="3600" dirty="0" err="1">
                    <a:latin typeface="SutonnyMJ" pitchFamily="2" charset="0"/>
                  </a:rPr>
                  <a:t>f‡ii</a:t>
                </a:r>
                <a:r>
                  <a:rPr lang="en-US" sz="3600" dirty="0">
                    <a:latin typeface="SutonnyMJ" pitchFamily="2" charset="0"/>
                  </a:rPr>
                  <a:t> e¯‘</a:t>
                </a:r>
                <a:r>
                  <a:rPr lang="en-US" sz="3600" dirty="0" err="1">
                    <a:latin typeface="SutonnyMJ" pitchFamily="2" charset="0"/>
                  </a:rPr>
                  <a:t>i</a:t>
                </a:r>
                <a:r>
                  <a:rPr lang="en-US" sz="3600" dirty="0">
                    <a:latin typeface="SutonnyMJ" pitchFamily="2" charset="0"/>
                  </a:rPr>
                  <a:t> </a:t>
                </a:r>
                <a:r>
                  <a:rPr lang="en-US" sz="3600" dirty="0" err="1">
                    <a:latin typeface="SutonnyMJ" pitchFamily="2" charset="0"/>
                  </a:rPr>
                  <a:t>ZvcgvÎv</a:t>
                </a:r>
                <a:r>
                  <a:rPr lang="en-US" sz="3600" dirty="0">
                    <a:latin typeface="SutonnyMJ" pitchFamily="2" charset="0"/>
                  </a:rPr>
                  <a:t> 1 </a:t>
                </a:r>
                <a:r>
                  <a:rPr lang="en-US" sz="3600" dirty="0" err="1">
                    <a:latin typeface="SutonnyMJ" pitchFamily="2" charset="0"/>
                  </a:rPr>
                  <a:t>wWwMÖ</a:t>
                </a:r>
                <a:r>
                  <a:rPr lang="en-US" sz="3600" dirty="0">
                    <a:latin typeface="SutonnyMJ" pitchFamily="2" charset="0"/>
                  </a:rPr>
                  <a:t> †</a:t>
                </a:r>
                <a:r>
                  <a:rPr lang="en-US" sz="3600" dirty="0" err="1">
                    <a:latin typeface="SutonnyMJ" pitchFamily="2" charset="0"/>
                  </a:rPr>
                  <a:t>Kjwfb</a:t>
                </a:r>
                <a:r>
                  <a:rPr lang="en-US" sz="3600" dirty="0">
                    <a:latin typeface="SutonnyMJ" pitchFamily="2" charset="0"/>
                  </a:rPr>
                  <a:t> </a:t>
                </a:r>
                <a:r>
                  <a:rPr lang="en-US" sz="3600" dirty="0" err="1">
                    <a:latin typeface="SutonnyMJ" pitchFamily="2" charset="0"/>
                  </a:rPr>
                  <a:t>evov‡Z</a:t>
                </a:r>
                <a:r>
                  <a:rPr lang="en-US" sz="3600" dirty="0">
                    <a:latin typeface="SutonnyMJ" pitchFamily="2" charset="0"/>
                  </a:rPr>
                  <a:t> </a:t>
                </a:r>
                <a:r>
                  <a:rPr lang="en-US" sz="3600" dirty="0" err="1">
                    <a:latin typeface="SutonnyMJ" pitchFamily="2" charset="0"/>
                  </a:rPr>
                  <a:t>hZUzKz</a:t>
                </a:r>
                <a:r>
                  <a:rPr lang="en-US" sz="3600" dirty="0">
                    <a:latin typeface="SutonnyMJ" pitchFamily="2" charset="0"/>
                  </a:rPr>
                  <a:t> </a:t>
                </a:r>
                <a:r>
                  <a:rPr lang="en-US" sz="3600" dirty="0" err="1">
                    <a:latin typeface="SutonnyMJ" pitchFamily="2" charset="0"/>
                  </a:rPr>
                  <a:t>Zv‡ci</a:t>
                </a:r>
                <a:r>
                  <a:rPr lang="en-US" sz="3600" dirty="0">
                    <a:latin typeface="SutonnyMJ" pitchFamily="2" charset="0"/>
                  </a:rPr>
                  <a:t> </a:t>
                </a:r>
                <a:r>
                  <a:rPr lang="en-US" sz="3600" dirty="0" err="1">
                    <a:latin typeface="SutonnyMJ" pitchFamily="2" charset="0"/>
                  </a:rPr>
                  <a:t>cÖ‡qvRb</a:t>
                </a:r>
                <a:r>
                  <a:rPr lang="en-US" sz="3600" dirty="0">
                    <a:latin typeface="SutonnyMJ" pitchFamily="2" charset="0"/>
                  </a:rPr>
                  <a:t> nq </a:t>
                </a:r>
                <a:r>
                  <a:rPr lang="en-US" sz="3600" dirty="0" err="1">
                    <a:latin typeface="SutonnyMJ" pitchFamily="2" charset="0"/>
                  </a:rPr>
                  <a:t>Zv‡K</a:t>
                </a:r>
                <a:r>
                  <a:rPr lang="en-US" sz="3600" dirty="0">
                    <a:latin typeface="SutonnyMJ" pitchFamily="2" charset="0"/>
                  </a:rPr>
                  <a:t> </a:t>
                </a:r>
                <a:r>
                  <a:rPr lang="en-US" sz="3600" dirty="0" err="1">
                    <a:latin typeface="SutonnyMJ" pitchFamily="2" charset="0"/>
                  </a:rPr>
                  <a:t>Av‡cwÿK</a:t>
                </a:r>
                <a:r>
                  <a:rPr lang="en-US" sz="3600" dirty="0">
                    <a:latin typeface="SutonnyMJ" pitchFamily="2" charset="0"/>
                  </a:rPr>
                  <a:t> </a:t>
                </a:r>
                <a:r>
                  <a:rPr lang="en-US" sz="3600" dirty="0" err="1">
                    <a:latin typeface="SutonnyMJ" pitchFamily="2" charset="0"/>
                  </a:rPr>
                  <a:t>Zvc</a:t>
                </a:r>
                <a:r>
                  <a:rPr lang="en-US" sz="3600" dirty="0">
                    <a:latin typeface="SutonnyMJ" pitchFamily="2" charset="0"/>
                  </a:rPr>
                  <a:t> </a:t>
                </a:r>
                <a:r>
                  <a:rPr lang="en-US" sz="3600" dirty="0" err="1">
                    <a:latin typeface="SutonnyMJ" pitchFamily="2" charset="0"/>
                  </a:rPr>
                  <a:t>e‡j</a:t>
                </a:r>
                <a:r>
                  <a:rPr lang="en-US" sz="3600" dirty="0">
                    <a:latin typeface="SutonnyMJ" pitchFamily="2" charset="0"/>
                  </a:rPr>
                  <a:t>| G‡K 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sz="3600" dirty="0">
                    <a:latin typeface="SutonnyMJ" pitchFamily="2" charset="0"/>
                  </a:rPr>
                  <a:t> </a:t>
                </a:r>
                <a:r>
                  <a:rPr lang="en-US" sz="3600" dirty="0" err="1">
                    <a:latin typeface="SutonnyMJ" pitchFamily="2" charset="0"/>
                  </a:rPr>
                  <a:t>Øviv</a:t>
                </a:r>
                <a:r>
                  <a:rPr lang="en-US" sz="3600" dirty="0">
                    <a:latin typeface="SutonnyMJ" pitchFamily="2" charset="0"/>
                  </a:rPr>
                  <a:t> </a:t>
                </a:r>
                <a:r>
                  <a:rPr lang="en-US" sz="3600" dirty="0" err="1">
                    <a:latin typeface="SutonnyMJ" pitchFamily="2" charset="0"/>
                  </a:rPr>
                  <a:t>cÖKvk</a:t>
                </a:r>
                <a:r>
                  <a:rPr lang="en-US" sz="3600" dirty="0">
                    <a:latin typeface="SutonnyMJ" pitchFamily="2" charset="0"/>
                  </a:rPr>
                  <a:t> </a:t>
                </a:r>
                <a:r>
                  <a:rPr lang="en-US" sz="3600" dirty="0" err="1">
                    <a:latin typeface="SutonnyMJ" pitchFamily="2" charset="0"/>
                  </a:rPr>
                  <a:t>Kiv</a:t>
                </a:r>
                <a:r>
                  <a:rPr lang="en-US" sz="3600" dirty="0">
                    <a:latin typeface="SutonnyMJ" pitchFamily="2" charset="0"/>
                  </a:rPr>
                  <a:t> nq|</a:t>
                </a:r>
              </a:p>
              <a:p>
                <a:r>
                  <a:rPr lang="en-US" sz="3600" dirty="0" err="1">
                    <a:latin typeface="SutonnyMJ" pitchFamily="2" charset="0"/>
                  </a:rPr>
                  <a:t>Av‡cwÿK</a:t>
                </a:r>
                <a:r>
                  <a:rPr lang="en-US" sz="3600" dirty="0">
                    <a:latin typeface="SutonnyMJ" pitchFamily="2" charset="0"/>
                  </a:rPr>
                  <a:t> </a:t>
                </a:r>
                <a:r>
                  <a:rPr lang="en-US" sz="3600" dirty="0" err="1">
                    <a:latin typeface="SutonnyMJ" pitchFamily="2" charset="0"/>
                  </a:rPr>
                  <a:t>Zvc</a:t>
                </a:r>
                <a:r>
                  <a:rPr lang="en-US" sz="3600" dirty="0">
                    <a:latin typeface="SutonnyMJ" pitchFamily="2" charset="0"/>
                  </a:rPr>
                  <a:t> Gi </a:t>
                </a:r>
                <a:r>
                  <a:rPr lang="en-US" sz="3600" dirty="0" err="1">
                    <a:latin typeface="SutonnyMJ" pitchFamily="2" charset="0"/>
                  </a:rPr>
                  <a:t>gvÎv</a:t>
                </a:r>
                <a:r>
                  <a:rPr lang="en-US" sz="3600" dirty="0">
                    <a:latin typeface="SutonnyMJ" pitchFamily="2" charset="0"/>
                  </a:rPr>
                  <a:t> t- 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∆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den>
                    </m:f>
                  </m:oMath>
                </a14:m>
                <a:r>
                  <a:rPr lang="en-US" sz="3600" dirty="0">
                    <a:latin typeface="SutonnyMJ" pitchFamily="2" charset="0"/>
                  </a:rPr>
                  <a:t> = [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𝑘𝑔𝐾</m:t>
                        </m:r>
                      </m:den>
                    </m:f>
                  </m:oMath>
                </a14:m>
                <a:r>
                  <a:rPr lang="en-US" sz="3600" dirty="0">
                    <a:latin typeface="SutonnyMJ" pitchFamily="2" charset="0"/>
                  </a:rPr>
                  <a:t>]</a:t>
                </a:r>
              </a:p>
              <a:p>
                <a:r>
                  <a:rPr lang="en-US" sz="3600" dirty="0">
                    <a:latin typeface="SutonnyMJ" pitchFamily="2" charset="0"/>
                  </a:rPr>
                  <a:t>Gm </a:t>
                </a:r>
                <a:r>
                  <a:rPr lang="en-US" sz="3600" dirty="0" err="1">
                    <a:latin typeface="SutonnyMJ" pitchFamily="2" charset="0"/>
                  </a:rPr>
                  <a:t>AvB</a:t>
                </a:r>
                <a:r>
                  <a:rPr lang="en-US" sz="3600" dirty="0">
                    <a:latin typeface="SutonnyMJ" pitchFamily="2" charset="0"/>
                  </a:rPr>
                  <a:t> </a:t>
                </a:r>
                <a:r>
                  <a:rPr lang="en-US" sz="3600" dirty="0" err="1">
                    <a:latin typeface="SutonnyMJ" pitchFamily="2" charset="0"/>
                  </a:rPr>
                  <a:t>c×wZ‡Z</a:t>
                </a:r>
                <a:r>
                  <a:rPr lang="en-US" sz="3600" dirty="0">
                    <a:latin typeface="SutonnyMJ" pitchFamily="2" charset="0"/>
                  </a:rPr>
                  <a:t> </a:t>
                </a:r>
                <a:r>
                  <a:rPr lang="en-US" sz="3600" dirty="0" err="1">
                    <a:latin typeface="SutonnyMJ" pitchFamily="2" charset="0"/>
                  </a:rPr>
                  <a:t>Av‡cwÿK</a:t>
                </a:r>
                <a:r>
                  <a:rPr lang="en-US" sz="3600" dirty="0">
                    <a:latin typeface="SutonnyMJ" pitchFamily="2" charset="0"/>
                  </a:rPr>
                  <a:t> </a:t>
                </a:r>
                <a:r>
                  <a:rPr lang="en-US" sz="3600" dirty="0" err="1">
                    <a:latin typeface="SutonnyMJ" pitchFamily="2" charset="0"/>
                  </a:rPr>
                  <a:t>Zv‡ci</a:t>
                </a:r>
                <a:r>
                  <a:rPr lang="en-US" sz="3600" dirty="0">
                    <a:latin typeface="SutonnyMJ" pitchFamily="2" charset="0"/>
                  </a:rPr>
                  <a:t> GKK </a:t>
                </a:r>
                <a:r>
                  <a:rPr lang="en-US" sz="3600" dirty="0" err="1">
                    <a:latin typeface="SutonnyMJ" pitchFamily="2" charset="0"/>
                  </a:rPr>
                  <a:t>n‡jv</a:t>
                </a:r>
                <a:r>
                  <a:rPr lang="en-US" sz="3600" dirty="0">
                    <a:latin typeface="SutonnyMJ" pitchFamily="2" charset="0"/>
                  </a:rPr>
                  <a:t>- 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𝑘𝑔</m:t>
                        </m:r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sz="3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e>
                      <m:sup>
                        <m:r>
                          <a:rPr lang="en-US" sz="3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sz="3600" dirty="0">
                  <a:latin typeface="SutonnyMJ" pitchFamily="2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="" xmlns:a16="http://schemas.microsoft.com/office/drawing/2014/main" id="{0646880B-E243-46C3-A247-6D7B395C75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1371600"/>
                <a:ext cx="8458200" cy="3712298"/>
              </a:xfrm>
              <a:prstGeom prst="rect">
                <a:avLst/>
              </a:prstGeom>
              <a:blipFill>
                <a:blip r:embed="rId2" cstate="print"/>
                <a:stretch>
                  <a:fillRect l="-2161" t="-2299" r="-865" b="-4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Graphic 2">
            <a:extLst>
              <a:ext uri="{FF2B5EF4-FFF2-40B4-BE49-F238E27FC236}">
                <a16:creationId xmlns="" xmlns:a16="http://schemas.microsoft.com/office/drawing/2014/main" id="{7F527A88-66EE-41B7-9271-4CC99423A3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934200" y="4495800"/>
            <a:ext cx="1915886" cy="177397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="" xmlns:a16="http://schemas.microsoft.com/office/drawing/2014/main" id="{FA62CF98-8099-42A7-AD05-E2F03A3041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819400" y="4495800"/>
            <a:ext cx="3009900" cy="205507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="" xmlns:a16="http://schemas.microsoft.com/office/drawing/2014/main" id="{C233A454-8D38-43BB-A791-D0FDDADFEE04}"/>
              </a:ext>
            </a:extLst>
          </p:cNvPr>
          <p:cNvSpPr/>
          <p:nvPr/>
        </p:nvSpPr>
        <p:spPr>
          <a:xfrm>
            <a:off x="1676400" y="343294"/>
            <a:ext cx="41910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>
                <a:latin typeface="SutonnyMJ" pitchFamily="2" charset="0"/>
              </a:rPr>
              <a:t>Av‡cwÿK Zvc</a:t>
            </a:r>
            <a:endParaRPr lang="en-US" sz="4000" dirty="0">
              <a:latin typeface="SutonnyMJ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765036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=""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F601A27-F898-4E6D-A710-824B47FF5C98}"/>
                  </a:ext>
                </a:extLst>
              </p:cNvPr>
              <p:cNvSpPr txBox="1"/>
              <p:nvPr/>
            </p:nvSpPr>
            <p:spPr>
              <a:xfrm>
                <a:off x="819150" y="1342382"/>
                <a:ext cx="7696200" cy="27614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latin typeface="SutonnyMJ" pitchFamily="2" charset="0"/>
                  </a:rPr>
                  <a:t>†</a:t>
                </a:r>
                <a:r>
                  <a:rPr lang="en-US" sz="3200" dirty="0" err="1">
                    <a:latin typeface="SutonnyMJ" pitchFamily="2" charset="0"/>
                  </a:rPr>
                  <a:t>Kv‡bv</a:t>
                </a:r>
                <a:r>
                  <a:rPr lang="en-US" sz="3200" dirty="0">
                    <a:latin typeface="SutonnyMJ" pitchFamily="2" charset="0"/>
                  </a:rPr>
                  <a:t> e¯‘i </a:t>
                </a:r>
                <a:r>
                  <a:rPr lang="en-US" sz="3200" dirty="0" err="1">
                    <a:latin typeface="SutonnyMJ" pitchFamily="2" charset="0"/>
                  </a:rPr>
                  <a:t>ZvcgvÎv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e„w</a:t>
                </a:r>
                <a:r>
                  <a:rPr lang="en-US" sz="3200" dirty="0">
                    <a:latin typeface="SutonnyMJ" pitchFamily="2" charset="0"/>
                  </a:rPr>
                  <a:t>× </a:t>
                </a:r>
                <a:r>
                  <a:rPr lang="en-US" sz="3200" dirty="0" err="1">
                    <a:latin typeface="SutonnyMJ" pitchFamily="2" charset="0"/>
                  </a:rPr>
                  <a:t>Ki‡Z</a:t>
                </a:r>
                <a:r>
                  <a:rPr lang="en-US" sz="3200" dirty="0">
                    <a:latin typeface="SutonnyMJ" pitchFamily="2" charset="0"/>
                  </a:rPr>
                  <a:t> †h </a:t>
                </a:r>
                <a:r>
                  <a:rPr lang="en-US" sz="3200" dirty="0" err="1">
                    <a:latin typeface="SutonnyMJ" pitchFamily="2" charset="0"/>
                  </a:rPr>
                  <a:t>cwigvY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Zv‡ci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cÖ‡qvRb</a:t>
                </a:r>
                <a:r>
                  <a:rPr lang="en-US" sz="3200" dirty="0">
                    <a:latin typeface="SutonnyMJ" pitchFamily="2" charset="0"/>
                  </a:rPr>
                  <a:t> nq </a:t>
                </a:r>
                <a:r>
                  <a:rPr lang="en-US" sz="3200" dirty="0" err="1">
                    <a:latin typeface="SutonnyMJ" pitchFamily="2" charset="0"/>
                  </a:rPr>
                  <a:t>Zv‡K</a:t>
                </a:r>
                <a:r>
                  <a:rPr lang="en-US" sz="3200" dirty="0">
                    <a:latin typeface="SutonnyMJ" pitchFamily="2" charset="0"/>
                  </a:rPr>
                  <a:t> H e¯‘</a:t>
                </a:r>
                <a:r>
                  <a:rPr lang="en-US" sz="3200" dirty="0" err="1">
                    <a:latin typeface="SutonnyMJ" pitchFamily="2" charset="0"/>
                  </a:rPr>
                  <a:t>i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ZvcaviY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ÿgZv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e‡j</a:t>
                </a:r>
                <a:r>
                  <a:rPr lang="en-US" sz="3200" dirty="0">
                    <a:latin typeface="SutonnyMJ" pitchFamily="2" charset="0"/>
                  </a:rPr>
                  <a:t>| G‡K 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Øviv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cÖKvk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Kiv</a:t>
                </a:r>
                <a:r>
                  <a:rPr lang="en-US" sz="3200">
                    <a:latin typeface="SutonnyMJ" pitchFamily="2" charset="0"/>
                  </a:rPr>
                  <a:t> nq|</a:t>
                </a:r>
                <a:endParaRPr lang="en-US" sz="3200" dirty="0">
                  <a:latin typeface="SutonnyMJ" pitchFamily="2" charset="0"/>
                </a:endParaRPr>
              </a:p>
              <a:p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Zvc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aviY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ÿgZv</a:t>
                </a:r>
                <a:r>
                  <a:rPr lang="en-US" sz="3200" dirty="0">
                    <a:latin typeface="SutonnyMJ" pitchFamily="2" charset="0"/>
                  </a:rPr>
                  <a:t> Gi </a:t>
                </a:r>
                <a:r>
                  <a:rPr lang="en-US" sz="3200" dirty="0" err="1">
                    <a:latin typeface="SutonnyMJ" pitchFamily="2" charset="0"/>
                  </a:rPr>
                  <a:t>gvÎv</a:t>
                </a:r>
                <a:r>
                  <a:rPr lang="en-US" sz="3200" dirty="0">
                    <a:latin typeface="SutonnyMJ" pitchFamily="2" charset="0"/>
                  </a:rPr>
                  <a:t> t- 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C=</a:t>
                </a:r>
                <a:r>
                  <a:rPr lang="en-US" sz="3200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∆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den>
                    </m:f>
                  </m:oMath>
                </a14:m>
                <a:r>
                  <a:rPr lang="en-US" sz="3200" dirty="0">
                    <a:latin typeface="SutonnyMJ" pitchFamily="2" charset="0"/>
                  </a:rPr>
                  <a:t> = [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den>
                    </m:f>
                  </m:oMath>
                </a14:m>
                <a:r>
                  <a:rPr lang="en-US" sz="3200" dirty="0">
                    <a:latin typeface="SutonnyMJ" pitchFamily="2" charset="0"/>
                  </a:rPr>
                  <a:t>]</a:t>
                </a:r>
              </a:p>
              <a:p>
                <a:r>
                  <a:rPr lang="en-US" sz="3200" dirty="0" err="1">
                    <a:latin typeface="SutonnyMJ" pitchFamily="2" charset="0"/>
                  </a:rPr>
                  <a:t>Zvc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aviY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ÿgZv</a:t>
                </a:r>
                <a:r>
                  <a:rPr lang="en-US" sz="3200" dirty="0">
                    <a:latin typeface="SutonnyMJ" pitchFamily="2" charset="0"/>
                  </a:rPr>
                  <a:t> Gi GKK t- 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sz="3200" dirty="0">
                  <a:latin typeface="SutonnyMJ" pitchFamily="2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="" xmlns:a16="http://schemas.microsoft.com/office/drawing/2014/main" id="{4F601A27-F898-4E6D-A710-824B47FF5C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150" y="1342382"/>
                <a:ext cx="7696200" cy="2761462"/>
              </a:xfrm>
              <a:prstGeom prst="rect">
                <a:avLst/>
              </a:prstGeom>
              <a:blipFill>
                <a:blip r:embed="rId2" cstate="print"/>
                <a:stretch>
                  <a:fillRect l="-1979" t="-2649" r="-1900" b="-6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Graphic 3">
            <a:extLst>
              <a:ext uri="{FF2B5EF4-FFF2-40B4-BE49-F238E27FC236}">
                <a16:creationId xmlns="" xmlns:a16="http://schemas.microsoft.com/office/drawing/2014/main" id="{1E06E820-441B-480E-B1D9-917C8048F9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28650" y="4103845"/>
            <a:ext cx="3576637" cy="296760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="" xmlns:a16="http://schemas.microsoft.com/office/drawing/2014/main" id="{01214CEB-0294-478B-82FF-3F863C5C56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211422" y="4038600"/>
            <a:ext cx="3932578" cy="2107717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="" xmlns:a16="http://schemas.microsoft.com/office/drawing/2014/main" id="{84563323-5EFB-4499-872D-B084F64A5ECD}"/>
              </a:ext>
            </a:extLst>
          </p:cNvPr>
          <p:cNvSpPr/>
          <p:nvPr/>
        </p:nvSpPr>
        <p:spPr>
          <a:xfrm>
            <a:off x="1992086" y="280842"/>
            <a:ext cx="4556975" cy="8284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>
                <a:latin typeface="SutonnyMJ" pitchFamily="2" charset="0"/>
              </a:rPr>
              <a:t>Zvc aviY ÿgZv </a:t>
            </a:r>
            <a:endParaRPr lang="en-US" sz="4400" dirty="0">
              <a:latin typeface="SutonnyMJ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660229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6765A9E-B787-4850-8AEA-54D0EA195A07}"/>
              </a:ext>
            </a:extLst>
          </p:cNvPr>
          <p:cNvSpPr txBox="1"/>
          <p:nvPr/>
        </p:nvSpPr>
        <p:spPr>
          <a:xfrm>
            <a:off x="685800" y="1578823"/>
            <a:ext cx="7772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SutonnyMJ" pitchFamily="2" charset="0"/>
              </a:rPr>
              <a:t>†</a:t>
            </a:r>
            <a:r>
              <a:rPr lang="en-US" sz="3200" dirty="0" err="1">
                <a:latin typeface="SutonnyMJ" pitchFamily="2" charset="0"/>
              </a:rPr>
              <a:t>Kv‡bv</a:t>
            </a:r>
            <a:r>
              <a:rPr lang="en-US" sz="3200" dirty="0">
                <a:latin typeface="SutonnyMJ" pitchFamily="2" charset="0"/>
              </a:rPr>
              <a:t> e¯‘</a:t>
            </a:r>
            <a:r>
              <a:rPr lang="en-US" sz="3200" dirty="0" err="1">
                <a:latin typeface="SutonnyMJ" pitchFamily="2" charset="0"/>
              </a:rPr>
              <a:t>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ZvcgvÎv</a:t>
            </a:r>
            <a:r>
              <a:rPr lang="en-US" sz="3200" dirty="0">
                <a:latin typeface="SutonnyMJ" pitchFamily="2" charset="0"/>
              </a:rPr>
              <a:t> 1 </a:t>
            </a:r>
            <a:r>
              <a:rPr lang="en-US" sz="3200" dirty="0" err="1">
                <a:latin typeface="SutonnyMJ" pitchFamily="2" charset="0"/>
              </a:rPr>
              <a:t>wWwMÖ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cwigvY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e„w</a:t>
            </a:r>
            <a:r>
              <a:rPr lang="en-US" sz="3200" dirty="0">
                <a:latin typeface="SutonnyMJ" pitchFamily="2" charset="0"/>
              </a:rPr>
              <a:t>× </a:t>
            </a:r>
            <a:r>
              <a:rPr lang="en-US" sz="3200" dirty="0" err="1">
                <a:latin typeface="SutonnyMJ" pitchFamily="2" charset="0"/>
              </a:rPr>
              <a:t>Ki‡Z</a:t>
            </a:r>
            <a:r>
              <a:rPr lang="en-US" sz="3200" dirty="0">
                <a:latin typeface="SutonnyMJ" pitchFamily="2" charset="0"/>
              </a:rPr>
              <a:t> †h </a:t>
            </a:r>
            <a:r>
              <a:rPr lang="en-US" sz="3200" dirty="0" err="1">
                <a:latin typeface="SutonnyMJ" pitchFamily="2" charset="0"/>
              </a:rPr>
              <a:t>cwigvY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Zv‡ci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cÖ‡qvRb</a:t>
            </a:r>
            <a:r>
              <a:rPr lang="en-US" sz="3200" dirty="0">
                <a:latin typeface="SutonnyMJ" pitchFamily="2" charset="0"/>
              </a:rPr>
              <a:t> nq †</a:t>
            </a:r>
            <a:r>
              <a:rPr lang="en-US" sz="3200" dirty="0" err="1">
                <a:latin typeface="SutonnyMJ" pitchFamily="2" charset="0"/>
              </a:rPr>
              <a:t>mB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cwigvY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Zvc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w`‡q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hZUzKy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cvwbi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ZvcgvÎv</a:t>
            </a:r>
            <a:r>
              <a:rPr lang="en-US" sz="3200" dirty="0">
                <a:latin typeface="SutonnyMJ" pitchFamily="2" charset="0"/>
              </a:rPr>
              <a:t> 1 </a:t>
            </a:r>
            <a:r>
              <a:rPr lang="en-US" sz="3200" dirty="0" err="1">
                <a:latin typeface="SutonnyMJ" pitchFamily="2" charset="0"/>
              </a:rPr>
              <a:t>wWwMÖ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ZvcgvÎv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e„w</a:t>
            </a:r>
            <a:r>
              <a:rPr lang="en-US" sz="3200" dirty="0">
                <a:latin typeface="SutonnyMJ" pitchFamily="2" charset="0"/>
              </a:rPr>
              <a:t>× </a:t>
            </a:r>
            <a:r>
              <a:rPr lang="en-US" sz="3200" dirty="0" err="1">
                <a:latin typeface="SutonnyMJ" pitchFamily="2" charset="0"/>
              </a:rPr>
              <a:t>Kiv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hvq</a:t>
            </a:r>
            <a:r>
              <a:rPr lang="en-US" sz="3200" dirty="0">
                <a:latin typeface="SutonnyMJ" pitchFamily="2" charset="0"/>
              </a:rPr>
              <a:t> †</a:t>
            </a:r>
            <a:r>
              <a:rPr lang="en-US" sz="3200" dirty="0" err="1">
                <a:latin typeface="SutonnyMJ" pitchFamily="2" charset="0"/>
              </a:rPr>
              <a:t>mB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cwigvY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cvwb‡K</a:t>
            </a:r>
            <a:r>
              <a:rPr lang="en-US" sz="3200" dirty="0">
                <a:latin typeface="SutonnyMJ" pitchFamily="2" charset="0"/>
              </a:rPr>
              <a:t> H e¯‘</a:t>
            </a:r>
            <a:r>
              <a:rPr lang="en-US" sz="3200" dirty="0" err="1">
                <a:latin typeface="SutonnyMJ" pitchFamily="2" charset="0"/>
              </a:rPr>
              <a:t>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cvwbmg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e‡j</a:t>
            </a:r>
            <a:r>
              <a:rPr lang="en-US" sz="3200" dirty="0">
                <a:latin typeface="SutonnyMJ" pitchFamily="2" charset="0"/>
              </a:rPr>
              <a:t>| G‡K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en-US" sz="3200" dirty="0" err="1">
                <a:latin typeface="SutonnyMJ" pitchFamily="2" charset="0"/>
              </a:rPr>
              <a:t>Øviv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cÖKvk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Kiv</a:t>
            </a:r>
            <a:r>
              <a:rPr lang="en-US" sz="3200" dirty="0">
                <a:latin typeface="SutonnyMJ" pitchFamily="2" charset="0"/>
              </a:rPr>
              <a:t> nq|</a:t>
            </a:r>
          </a:p>
        </p:txBody>
      </p:sp>
      <p:pic>
        <p:nvPicPr>
          <p:cNvPr id="4" name="Picture 3" descr="Graphical user interface&#10;&#10;Description automatically generated with low confidence">
            <a:extLst>
              <a:ext uri="{FF2B5EF4-FFF2-40B4-BE49-F238E27FC236}">
                <a16:creationId xmlns="" xmlns:a16="http://schemas.microsoft.com/office/drawing/2014/main" id="{F0255597-3B00-4871-909D-1F3168087E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771900" y="3776544"/>
            <a:ext cx="4648200" cy="2679538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="" xmlns:a16="http://schemas.microsoft.com/office/drawing/2014/main" id="{184C54B3-25D6-40ED-A932-FF5F61C196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04800" y="4039057"/>
            <a:ext cx="3314700" cy="200302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="" xmlns:a16="http://schemas.microsoft.com/office/drawing/2014/main" id="{C4F54933-45F1-453F-BAF2-F245136F98C1}"/>
              </a:ext>
            </a:extLst>
          </p:cNvPr>
          <p:cNvSpPr/>
          <p:nvPr/>
        </p:nvSpPr>
        <p:spPr>
          <a:xfrm>
            <a:off x="1828800" y="401918"/>
            <a:ext cx="5867400" cy="9366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err="1">
                <a:latin typeface="SutonnyMJ" pitchFamily="2" charset="0"/>
              </a:rPr>
              <a:t>cvwbmg</a:t>
            </a:r>
            <a:r>
              <a:rPr lang="en-US" sz="4000" dirty="0">
                <a:latin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</a:rPr>
              <a:t>ev</a:t>
            </a:r>
            <a:r>
              <a:rPr lang="en-US" sz="4000" dirty="0">
                <a:latin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</a:rPr>
              <a:t>Zzj</a:t>
            </a:r>
            <a:r>
              <a:rPr lang="en-US" sz="4000" dirty="0">
                <a:latin typeface="SutonnyMJ" pitchFamily="2" charset="0"/>
              </a:rPr>
              <a:t>¨ Rjv¼ </a:t>
            </a:r>
          </a:p>
        </p:txBody>
      </p:sp>
    </p:spTree>
    <p:extLst>
      <p:ext uri="{BB962C8B-B14F-4D97-AF65-F5344CB8AC3E}">
        <p14:creationId xmlns="" xmlns:p14="http://schemas.microsoft.com/office/powerpoint/2010/main" val="28084246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F1E9045-05EC-49D3-B019-249708425C13}"/>
              </a:ext>
            </a:extLst>
          </p:cNvPr>
          <p:cNvSpPr txBox="1"/>
          <p:nvPr/>
        </p:nvSpPr>
        <p:spPr>
          <a:xfrm>
            <a:off x="176677" y="1219200"/>
            <a:ext cx="8430554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SutonnyMJ" pitchFamily="2" charset="0"/>
              </a:rPr>
              <a:t>hw</a:t>
            </a:r>
            <a:r>
              <a:rPr lang="en-US" sz="2800" dirty="0">
                <a:latin typeface="SutonnyMJ" pitchFamily="2" charset="0"/>
              </a:rPr>
              <a:t>` </a:t>
            </a:r>
            <a:r>
              <a:rPr lang="en-US" sz="2800" dirty="0" err="1">
                <a:latin typeface="SutonnyMJ" pitchFamily="2" charset="0"/>
              </a:rPr>
              <a:t>GKvwaK</a:t>
            </a:r>
            <a:r>
              <a:rPr lang="en-US" sz="2800" dirty="0">
                <a:latin typeface="SutonnyMJ" pitchFamily="2" charset="0"/>
              </a:rPr>
              <a:t> e¯‘</a:t>
            </a:r>
            <a:r>
              <a:rPr lang="en-US" sz="2800" dirty="0" err="1">
                <a:latin typeface="SutonnyMJ" pitchFamily="2" charset="0"/>
              </a:rPr>
              <a:t>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g‡a</a:t>
            </a:r>
            <a:r>
              <a:rPr lang="en-US" sz="2800" dirty="0">
                <a:latin typeface="SutonnyMJ" pitchFamily="2" charset="0"/>
              </a:rPr>
              <a:t>¨ </a:t>
            </a:r>
            <a:r>
              <a:rPr lang="en-US" sz="2800" dirty="0" err="1">
                <a:latin typeface="SutonnyMJ" pitchFamily="2" charset="0"/>
              </a:rPr>
              <a:t>evB‡i</a:t>
            </a:r>
            <a:r>
              <a:rPr lang="en-US" sz="2800" dirty="0">
                <a:latin typeface="SutonnyMJ" pitchFamily="2" charset="0"/>
              </a:rPr>
              <a:t> †_‡K †</a:t>
            </a:r>
            <a:r>
              <a:rPr lang="en-US" sz="2800" dirty="0" err="1">
                <a:latin typeface="SutonnyMJ" pitchFamily="2" charset="0"/>
              </a:rPr>
              <a:t>Kv‡bv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Zvc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bv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Av‡m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ev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bv</a:t>
            </a:r>
            <a:r>
              <a:rPr lang="en-US" sz="2800" dirty="0">
                <a:latin typeface="SutonnyMJ" pitchFamily="2" charset="0"/>
              </a:rPr>
              <a:t> N‡U; </a:t>
            </a:r>
            <a:r>
              <a:rPr lang="en-US" sz="2800" dirty="0" err="1">
                <a:latin typeface="SutonnyMJ" pitchFamily="2" charset="0"/>
              </a:rPr>
              <a:t>Z‡e</a:t>
            </a:r>
            <a:r>
              <a:rPr lang="en-US" sz="2800" dirty="0">
                <a:latin typeface="SutonnyMJ" pitchFamily="2" charset="0"/>
              </a:rPr>
              <a:t> kw³i </a:t>
            </a:r>
            <a:r>
              <a:rPr lang="en-US" sz="2800" dirty="0" err="1">
                <a:latin typeface="SutonnyMJ" pitchFamily="2" charset="0"/>
              </a:rPr>
              <a:t>wbZ¨Zvi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m~Î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Abymv‡i</a:t>
            </a:r>
            <a:r>
              <a:rPr lang="en-US" sz="2800" dirty="0">
                <a:latin typeface="SutonnyMJ" pitchFamily="2" charset="0"/>
              </a:rPr>
              <a:t>, </a:t>
            </a:r>
            <a:r>
              <a:rPr lang="en-US" sz="2800" dirty="0" err="1">
                <a:latin typeface="SutonnyMJ" pitchFamily="2" charset="0"/>
              </a:rPr>
              <a:t>M„nxZ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Zvc</a:t>
            </a:r>
            <a:r>
              <a:rPr lang="en-US" sz="2800" dirty="0">
                <a:latin typeface="SutonnyMJ" pitchFamily="2" charset="0"/>
              </a:rPr>
              <a:t> = </a:t>
            </a:r>
            <a:r>
              <a:rPr lang="en-US" sz="2800" dirty="0" err="1">
                <a:latin typeface="SutonnyMJ" pitchFamily="2" charset="0"/>
              </a:rPr>
              <a:t>ewR©Z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Zvc</a:t>
            </a:r>
            <a:endParaRPr lang="en-US" sz="2800" dirty="0">
              <a:latin typeface="SutonnyMJ" pitchFamily="2" charset="0"/>
            </a:endParaRPr>
          </a:p>
          <a:p>
            <a:r>
              <a:rPr lang="en-US" sz="2800" dirty="0" err="1">
                <a:latin typeface="SutonnyMJ" pitchFamily="2" charset="0"/>
              </a:rPr>
              <a:t>GwU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K¨vjwiwgwZi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g~jbxwZ</a:t>
            </a:r>
            <a:r>
              <a:rPr lang="en-US" sz="2800" dirty="0">
                <a:latin typeface="SutonnyMJ" pitchFamily="2" charset="0"/>
              </a:rPr>
              <a:t>| </a:t>
            </a:r>
          </a:p>
          <a:p>
            <a:r>
              <a:rPr lang="en-US" sz="2800" dirty="0" err="1">
                <a:latin typeface="SutonnyMJ" pitchFamily="2" charset="0"/>
              </a:rPr>
              <a:t>wfbœ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ZvcgvÎvi</a:t>
            </a:r>
            <a:r>
              <a:rPr lang="en-US" sz="2800" dirty="0">
                <a:latin typeface="SutonnyMJ" pitchFamily="2" charset="0"/>
              </a:rPr>
              <a:t> `</a:t>
            </a:r>
            <a:r>
              <a:rPr lang="en-US" sz="2800" dirty="0" err="1">
                <a:latin typeface="SutonnyMJ" pitchFamily="2" charset="0"/>
              </a:rPr>
              <a:t>yB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ev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Z‡ZvwaK</a:t>
            </a:r>
            <a:r>
              <a:rPr lang="en-US" sz="2800" dirty="0">
                <a:latin typeface="SutonnyMJ" pitchFamily="2" charset="0"/>
              </a:rPr>
              <a:t> e¯‘ </a:t>
            </a:r>
            <a:r>
              <a:rPr lang="en-US" sz="2800" dirty="0" err="1">
                <a:latin typeface="SutonnyMJ" pitchFamily="2" charset="0"/>
              </a:rPr>
              <a:t>ci¯ú‡ii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ms¯ú‡k</a:t>
            </a:r>
            <a:r>
              <a:rPr lang="en-US" sz="2800" dirty="0">
                <a:latin typeface="SutonnyMJ" pitchFamily="2" charset="0"/>
              </a:rPr>
              <a:t>© </a:t>
            </a:r>
            <a:r>
              <a:rPr lang="en-US" sz="2800" dirty="0" err="1">
                <a:latin typeface="SutonnyMJ" pitchFamily="2" charset="0"/>
              </a:rPr>
              <a:t>Avm‡j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Zv</a:t>
            </a:r>
            <a:r>
              <a:rPr lang="en-US" sz="2800" dirty="0">
                <a:latin typeface="SutonnyMJ" pitchFamily="2" charset="0"/>
              </a:rPr>
              <a:t>‡`</a:t>
            </a:r>
            <a:r>
              <a:rPr lang="en-US" sz="2800" dirty="0" err="1">
                <a:latin typeface="SutonnyMJ" pitchFamily="2" charset="0"/>
              </a:rPr>
              <a:t>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g‡a</a:t>
            </a:r>
            <a:r>
              <a:rPr lang="en-US" sz="2800" dirty="0">
                <a:latin typeface="SutonnyMJ" pitchFamily="2" charset="0"/>
              </a:rPr>
              <a:t>¨ </a:t>
            </a:r>
            <a:r>
              <a:rPr lang="en-US" sz="2800" dirty="0" err="1">
                <a:latin typeface="SutonnyMJ" pitchFamily="2" charset="0"/>
              </a:rPr>
              <a:t>Zv‡ci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Av`vb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cÖ`vb</a:t>
            </a:r>
            <a:r>
              <a:rPr lang="en-US" sz="2800" dirty="0">
                <a:latin typeface="SutonnyMJ" pitchFamily="2" charset="0"/>
              </a:rPr>
              <a:t> N‡U| †</a:t>
            </a:r>
            <a:r>
              <a:rPr lang="en-US" sz="2800" dirty="0" err="1">
                <a:latin typeface="SutonnyMJ" pitchFamily="2" charset="0"/>
              </a:rPr>
              <a:t>ewk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ZvcgvÎvi</a:t>
            </a:r>
            <a:r>
              <a:rPr lang="en-US" sz="2800" dirty="0">
                <a:latin typeface="SutonnyMJ" pitchFamily="2" charset="0"/>
              </a:rPr>
              <a:t> e¯‘¸‡</a:t>
            </a:r>
            <a:r>
              <a:rPr lang="en-US" sz="2800" dirty="0" err="1">
                <a:latin typeface="SutonnyMJ" pitchFamily="2" charset="0"/>
              </a:rPr>
              <a:t>jv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Zvc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nvivq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Ges</a:t>
            </a:r>
            <a:r>
              <a:rPr lang="en-US" sz="2800" dirty="0">
                <a:latin typeface="SutonnyMJ" pitchFamily="2" charset="0"/>
              </a:rPr>
              <a:t> Kg </a:t>
            </a:r>
            <a:r>
              <a:rPr lang="en-US" sz="2800" dirty="0" err="1">
                <a:latin typeface="SutonnyMJ" pitchFamily="2" charset="0"/>
              </a:rPr>
              <a:t>ZvcgvÎvi</a:t>
            </a:r>
            <a:r>
              <a:rPr lang="en-US" sz="2800" dirty="0">
                <a:latin typeface="SutonnyMJ" pitchFamily="2" charset="0"/>
              </a:rPr>
              <a:t> e¯‘¸‡</a:t>
            </a:r>
            <a:r>
              <a:rPr lang="en-US" sz="2800" dirty="0" err="1">
                <a:latin typeface="SutonnyMJ" pitchFamily="2" charset="0"/>
              </a:rPr>
              <a:t>jv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Zvc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MÖnY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K‡i</a:t>
            </a:r>
            <a:r>
              <a:rPr lang="en-US" sz="2800" dirty="0">
                <a:latin typeface="SutonnyMJ" pitchFamily="2" charset="0"/>
              </a:rPr>
              <a:t>| </a:t>
            </a:r>
            <a:r>
              <a:rPr lang="en-US" sz="2800" dirty="0" err="1">
                <a:latin typeface="SutonnyMJ" pitchFamily="2" charset="0"/>
              </a:rPr>
              <a:t>GLv‡b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ejv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hvq</a:t>
            </a:r>
            <a:r>
              <a:rPr lang="en-US" sz="2800" dirty="0">
                <a:latin typeface="SutonnyMJ" pitchFamily="2" charset="0"/>
              </a:rPr>
              <a:t> †h e¯‘ </a:t>
            </a:r>
            <a:r>
              <a:rPr lang="en-US" sz="2800" dirty="0" err="1">
                <a:latin typeface="SutonnyMJ" pitchFamily="2" charset="0"/>
              </a:rPr>
              <a:t>Zvc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nvivq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Ges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Zvi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cv‡ki</a:t>
            </a:r>
            <a:r>
              <a:rPr lang="en-US" sz="2800" dirty="0">
                <a:latin typeface="SutonnyMJ" pitchFamily="2" charset="0"/>
              </a:rPr>
              <a:t> e¯‘ </a:t>
            </a:r>
            <a:r>
              <a:rPr lang="en-US" sz="2800" dirty="0" err="1">
                <a:latin typeface="SutonnyMJ" pitchFamily="2" charset="0"/>
              </a:rPr>
              <a:t>ev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Ae¯’v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Zvc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MªnY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K‡i</a:t>
            </a:r>
            <a:r>
              <a:rPr lang="en-US" sz="2800" dirty="0">
                <a:latin typeface="SutonnyMJ" pitchFamily="2" charset="0"/>
              </a:rPr>
              <a:t>|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41D2ED4-D585-408E-B0D5-9D1CBA9E298E}"/>
              </a:ext>
            </a:extLst>
          </p:cNvPr>
          <p:cNvSpPr txBox="1"/>
          <p:nvPr/>
        </p:nvSpPr>
        <p:spPr>
          <a:xfrm>
            <a:off x="2057400" y="152401"/>
            <a:ext cx="3733800" cy="64633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3600" dirty="0" err="1">
                <a:latin typeface="SutonnyMJ" pitchFamily="2" charset="0"/>
              </a:rPr>
              <a:t>K¨vjwiwgUv‡ii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g~jbxwZ</a:t>
            </a:r>
            <a:r>
              <a:rPr lang="en-US" sz="3600" dirty="0">
                <a:latin typeface="SutonnyMJ" pitchFamily="2" charset="0"/>
              </a:rPr>
              <a:t> </a:t>
            </a:r>
            <a:endParaRPr lang="en-US" sz="3600" dirty="0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="" xmlns:a16="http://schemas.microsoft.com/office/drawing/2014/main" id="{E73D1510-559E-4512-BE35-5E725BADB9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62000" y="4323461"/>
            <a:ext cx="4157924" cy="23821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B105A1B-BC7B-4760-AC1B-B39D808F9CD2}"/>
              </a:ext>
            </a:extLst>
          </p:cNvPr>
          <p:cNvSpPr txBox="1"/>
          <p:nvPr/>
        </p:nvSpPr>
        <p:spPr>
          <a:xfrm>
            <a:off x="1687784" y="7129500"/>
            <a:ext cx="54083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://chemwiki.ucdavis.edu/Wikitexts/Howard_University/General_Chemistry%3A_An_Atoms_First_Approach/Unit_4%3A__Thermochem/09%3A_Thermochemistry/Chapter_9.6%3A_Calorimetry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nc-sa/3.0/"/>
              </a:rPr>
              <a:t>CC BY-SA-NC</a:t>
            </a:r>
            <a:endParaRPr lang="en-US" sz="900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="" xmlns:a16="http://schemas.microsoft.com/office/drawing/2014/main" id="{50803F4D-C00F-42E2-B0A3-F8FF8D94EB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367909" y="4038600"/>
            <a:ext cx="3456432" cy="2514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455568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="" xmlns:a16="http://schemas.microsoft.com/office/drawing/2014/main" id="{3BABF5C9-5485-43C6-AA68-2D78C5E444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23535674"/>
              </p:ext>
            </p:extLst>
          </p:nvPr>
        </p:nvGraphicFramePr>
        <p:xfrm>
          <a:off x="381000" y="1371600"/>
          <a:ext cx="8382000" cy="5114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4002">
                  <a:extLst>
                    <a:ext uri="{9D8B030D-6E8A-4147-A177-3AD203B41FA5}">
                      <a16:colId xmlns="" xmlns:a16="http://schemas.microsoft.com/office/drawing/2014/main" val="4243996860"/>
                    </a:ext>
                  </a:extLst>
                </a:gridCol>
                <a:gridCol w="3234005">
                  <a:extLst>
                    <a:ext uri="{9D8B030D-6E8A-4147-A177-3AD203B41FA5}">
                      <a16:colId xmlns="" xmlns:a16="http://schemas.microsoft.com/office/drawing/2014/main" val="2782404472"/>
                    </a:ext>
                  </a:extLst>
                </a:gridCol>
                <a:gridCol w="4223993">
                  <a:extLst>
                    <a:ext uri="{9D8B030D-6E8A-4147-A177-3AD203B41FA5}">
                      <a16:colId xmlns="" xmlns:a16="http://schemas.microsoft.com/office/drawing/2014/main" val="313979754"/>
                    </a:ext>
                  </a:extLst>
                </a:gridCol>
              </a:tblGrid>
              <a:tr h="64240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SutonnyMJ" pitchFamily="2" charset="0"/>
                        </a:rPr>
                        <a:t>cv_©</a:t>
                      </a:r>
                      <a:r>
                        <a:rPr lang="en-US" sz="1800" dirty="0" err="1">
                          <a:latin typeface="SutonnyMJ" pitchFamily="2" charset="0"/>
                        </a:rPr>
                        <a:t>K¨i</a:t>
                      </a:r>
                      <a:r>
                        <a:rPr lang="en-US" sz="1800" dirty="0">
                          <a:latin typeface="SutonnyMJ" pitchFamily="2" charset="0"/>
                        </a:rPr>
                        <a:t> </a:t>
                      </a:r>
                      <a:r>
                        <a:rPr lang="en-US" sz="1800" dirty="0" err="1">
                          <a:latin typeface="SutonnyMJ" pitchFamily="2" charset="0"/>
                        </a:rPr>
                        <a:t>welq</a:t>
                      </a:r>
                      <a:endParaRPr lang="en-US" sz="1800" dirty="0">
                        <a:latin typeface="SutonnyMJ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latin typeface="SutonnyMJ" pitchFamily="2" charset="0"/>
                        </a:rPr>
                        <a:t>ZvcaviY</a:t>
                      </a:r>
                      <a:r>
                        <a:rPr lang="en-US" sz="2800" dirty="0">
                          <a:latin typeface="SutonnyMJ" pitchFamily="2" charset="0"/>
                        </a:rPr>
                        <a:t> </a:t>
                      </a:r>
                      <a:r>
                        <a:rPr lang="en-US" sz="2800" dirty="0" err="1">
                          <a:latin typeface="SutonnyMJ" pitchFamily="2" charset="0"/>
                        </a:rPr>
                        <a:t>ÿgZv</a:t>
                      </a:r>
                      <a:endParaRPr lang="en-US" sz="2800" dirty="0">
                        <a:latin typeface="SutonnyMJ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SutonnyMJ" pitchFamily="2" charset="0"/>
                        </a:rPr>
                        <a:t>cvwbmg</a:t>
                      </a:r>
                      <a:endParaRPr lang="en-US" sz="2800" dirty="0">
                        <a:latin typeface="SutonnyMJ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1963758"/>
                  </a:ext>
                </a:extLst>
              </a:tr>
              <a:tr h="1291260">
                <a:tc>
                  <a:txBody>
                    <a:bodyPr/>
                    <a:lstStyle/>
                    <a:p>
                      <a:r>
                        <a:rPr lang="en-US" sz="2000" dirty="0"/>
                        <a:t>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msÁv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SutonnyMJ" pitchFamily="2" charset="0"/>
                        </a:rPr>
                        <a:t>1|GKK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f‡ii</a:t>
                      </a:r>
                      <a:r>
                        <a:rPr lang="en-US" sz="2000" dirty="0">
                          <a:latin typeface="SutonnyMJ" pitchFamily="2" charset="0"/>
                        </a:rPr>
                        <a:t> e¯‘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i</a:t>
                      </a:r>
                      <a:r>
                        <a:rPr lang="en-US" sz="200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ZvcgvÎv</a:t>
                      </a:r>
                      <a:r>
                        <a:rPr lang="en-US" sz="2000" dirty="0">
                          <a:latin typeface="SutonnyMJ" pitchFamily="2" charset="0"/>
                        </a:rPr>
                        <a:t> 1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wWwMÖ</a:t>
                      </a:r>
                      <a:r>
                        <a:rPr lang="en-US" sz="2000" dirty="0">
                          <a:latin typeface="SutonnyMJ" pitchFamily="2" charset="0"/>
                        </a:rPr>
                        <a:t> †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Kjwfb</a:t>
                      </a:r>
                      <a:r>
                        <a:rPr lang="en-US" sz="200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evov‡Z</a:t>
                      </a:r>
                      <a:r>
                        <a:rPr lang="en-US" sz="200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hZUzKz</a:t>
                      </a:r>
                      <a:r>
                        <a:rPr lang="en-US" sz="200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Zv‡ci</a:t>
                      </a:r>
                      <a:r>
                        <a:rPr lang="en-US" sz="200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cÖ‡qvRb</a:t>
                      </a:r>
                      <a:r>
                        <a:rPr lang="en-US" sz="2000" dirty="0">
                          <a:latin typeface="SutonnyMJ" pitchFamily="2" charset="0"/>
                        </a:rPr>
                        <a:t> nq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Zv‡K</a:t>
                      </a:r>
                      <a:r>
                        <a:rPr lang="en-US" sz="200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Av‡cwÿK</a:t>
                      </a:r>
                      <a:r>
                        <a:rPr lang="en-US" sz="200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Zvc</a:t>
                      </a:r>
                      <a:r>
                        <a:rPr lang="en-US" sz="200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e‡j</a:t>
                      </a:r>
                      <a:r>
                        <a:rPr lang="en-US" sz="2000" dirty="0">
                          <a:latin typeface="SutonnyMJ" pitchFamily="2" charset="0"/>
                        </a:rPr>
                        <a:t>|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SutonnyMJ" pitchFamily="2" charset="0"/>
                        </a:rPr>
                        <a:t>1|†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Kv‡bv</a:t>
                      </a:r>
                      <a:r>
                        <a:rPr lang="en-US" sz="2000" dirty="0">
                          <a:latin typeface="SutonnyMJ" pitchFamily="2" charset="0"/>
                        </a:rPr>
                        <a:t> e¯‘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i</a:t>
                      </a:r>
                      <a:r>
                        <a:rPr lang="en-US" sz="200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ZvcgvÎv</a:t>
                      </a:r>
                      <a:r>
                        <a:rPr lang="en-US" sz="2000" dirty="0">
                          <a:latin typeface="SutonnyMJ" pitchFamily="2" charset="0"/>
                        </a:rPr>
                        <a:t> 1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wWwMÖ</a:t>
                      </a:r>
                      <a:r>
                        <a:rPr lang="en-US" sz="200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cwigvY</a:t>
                      </a:r>
                      <a:r>
                        <a:rPr lang="en-US" sz="200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e„w</a:t>
                      </a:r>
                      <a:r>
                        <a:rPr lang="en-US" sz="2000" dirty="0">
                          <a:latin typeface="SutonnyMJ" pitchFamily="2" charset="0"/>
                        </a:rPr>
                        <a:t>×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Ki‡Z</a:t>
                      </a:r>
                      <a:r>
                        <a:rPr lang="en-US" sz="2000" dirty="0">
                          <a:latin typeface="SutonnyMJ" pitchFamily="2" charset="0"/>
                        </a:rPr>
                        <a:t> †h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cwigvY</a:t>
                      </a:r>
                      <a:r>
                        <a:rPr lang="en-US" sz="200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Zv‡ci</a:t>
                      </a:r>
                      <a:r>
                        <a:rPr lang="en-US" sz="200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cÖ‡qvRb</a:t>
                      </a:r>
                      <a:r>
                        <a:rPr lang="en-US" sz="2000" dirty="0">
                          <a:latin typeface="SutonnyMJ" pitchFamily="2" charset="0"/>
                        </a:rPr>
                        <a:t> nq †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mB</a:t>
                      </a:r>
                      <a:r>
                        <a:rPr lang="en-US" sz="200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cwigvY</a:t>
                      </a:r>
                      <a:r>
                        <a:rPr lang="en-US" sz="200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Zvc</a:t>
                      </a:r>
                      <a:r>
                        <a:rPr lang="en-US" sz="200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w`‡q</a:t>
                      </a:r>
                      <a:r>
                        <a:rPr lang="en-US" sz="200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hZUzKy</a:t>
                      </a:r>
                      <a:r>
                        <a:rPr lang="en-US" sz="200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cvwbi</a:t>
                      </a:r>
                      <a:r>
                        <a:rPr lang="en-US" sz="200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ZvcgvÎv</a:t>
                      </a:r>
                      <a:r>
                        <a:rPr lang="en-US" sz="2000" dirty="0">
                          <a:latin typeface="SutonnyMJ" pitchFamily="2" charset="0"/>
                        </a:rPr>
                        <a:t> 1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wWwMÖ</a:t>
                      </a:r>
                      <a:r>
                        <a:rPr lang="en-US" sz="200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ZvcgvÎv</a:t>
                      </a:r>
                      <a:r>
                        <a:rPr lang="en-US" sz="200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e„w</a:t>
                      </a:r>
                      <a:r>
                        <a:rPr lang="en-US" sz="2000" dirty="0">
                          <a:latin typeface="SutonnyMJ" pitchFamily="2" charset="0"/>
                        </a:rPr>
                        <a:t>×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Kiv</a:t>
                      </a:r>
                      <a:r>
                        <a:rPr lang="en-US" sz="200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hvq</a:t>
                      </a:r>
                      <a:r>
                        <a:rPr lang="en-US" sz="2000" dirty="0">
                          <a:latin typeface="SutonnyMJ" pitchFamily="2" charset="0"/>
                        </a:rPr>
                        <a:t> †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mB</a:t>
                      </a:r>
                      <a:r>
                        <a:rPr lang="en-US" sz="200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cwigvY</a:t>
                      </a:r>
                      <a:r>
                        <a:rPr lang="en-US" sz="200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cvwb‡K</a:t>
                      </a:r>
                      <a:r>
                        <a:rPr lang="en-US" sz="2000" dirty="0">
                          <a:latin typeface="SutonnyMJ" pitchFamily="2" charset="0"/>
                        </a:rPr>
                        <a:t> H e¯‘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i</a:t>
                      </a:r>
                      <a:r>
                        <a:rPr lang="en-US" sz="200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cvwbmg</a:t>
                      </a:r>
                      <a:r>
                        <a:rPr lang="en-US" sz="200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e‡j</a:t>
                      </a:r>
                      <a:r>
                        <a:rPr lang="en-US" sz="2000" dirty="0">
                          <a:latin typeface="SutonnyMJ" pitchFamily="2" charset="0"/>
                        </a:rPr>
                        <a:t>| 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2526850"/>
                  </a:ext>
                </a:extLst>
              </a:tr>
              <a:tr h="990967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SutonnyMJ" pitchFamily="2" charset="0"/>
                        </a:rPr>
                        <a:t>¸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Ydj</a:t>
                      </a:r>
                      <a:endParaRPr lang="en-US" sz="2000" dirty="0">
                        <a:latin typeface="SutonnyMJ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SutonnyMJ" pitchFamily="2" charset="0"/>
                        </a:rPr>
                        <a:t>2| e¯‘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i</a:t>
                      </a:r>
                      <a:r>
                        <a:rPr lang="en-US" sz="200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fi‡K</a:t>
                      </a:r>
                      <a:r>
                        <a:rPr lang="en-US" sz="200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Av‡cwÿK</a:t>
                      </a:r>
                      <a:r>
                        <a:rPr lang="en-US" sz="200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Zvc</a:t>
                      </a:r>
                      <a:r>
                        <a:rPr lang="en-US" sz="200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Øviv</a:t>
                      </a:r>
                      <a:r>
                        <a:rPr lang="en-US" sz="2000" dirty="0">
                          <a:latin typeface="SutonnyMJ" pitchFamily="2" charset="0"/>
                        </a:rPr>
                        <a:t> ¸Y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Ki‡j</a:t>
                      </a:r>
                      <a:r>
                        <a:rPr lang="en-US" sz="200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Zvc</a:t>
                      </a:r>
                      <a:r>
                        <a:rPr lang="en-US" sz="200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aviY</a:t>
                      </a:r>
                      <a:r>
                        <a:rPr lang="en-US" sz="200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ÿgZv</a:t>
                      </a:r>
                      <a:r>
                        <a:rPr lang="en-US" sz="200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cvIqv</a:t>
                      </a:r>
                      <a:r>
                        <a:rPr lang="en-US" sz="200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hvq</a:t>
                      </a:r>
                      <a:r>
                        <a:rPr lang="en-US" sz="2000" dirty="0">
                          <a:latin typeface="SutonnyMJ" pitchFamily="2" charset="0"/>
                        </a:rPr>
                        <a:t> |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SutonnyMJ" pitchFamily="2" charset="0"/>
                        </a:rPr>
                        <a:t>2| e¯‘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i</a:t>
                      </a:r>
                      <a:r>
                        <a:rPr lang="en-US" sz="2000" dirty="0">
                          <a:latin typeface="SutonnyMJ" pitchFamily="2" charset="0"/>
                        </a:rPr>
                        <a:t> fi I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Av‡cwÿK</a:t>
                      </a:r>
                      <a:r>
                        <a:rPr lang="en-US" sz="200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Zv‡ci</a:t>
                      </a:r>
                      <a:r>
                        <a:rPr lang="en-US" sz="2000" dirty="0">
                          <a:latin typeface="SutonnyMJ" pitchFamily="2" charset="0"/>
                        </a:rPr>
                        <a:t> ¸Y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dj‡K</a:t>
                      </a:r>
                      <a:r>
                        <a:rPr lang="en-US" sz="2000" dirty="0">
                          <a:latin typeface="SutonnyMJ" pitchFamily="2" charset="0"/>
                        </a:rPr>
                        <a:t> 4200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Øviv</a:t>
                      </a:r>
                      <a:r>
                        <a:rPr lang="en-US" sz="200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fvM</a:t>
                      </a:r>
                      <a:r>
                        <a:rPr lang="en-US" sz="200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Ki‡j</a:t>
                      </a:r>
                      <a:r>
                        <a:rPr lang="en-US" sz="200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ev</a:t>
                      </a:r>
                      <a:r>
                        <a:rPr lang="en-US" sz="200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cvwbi</a:t>
                      </a:r>
                      <a:r>
                        <a:rPr lang="en-US" sz="200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Av‡cwÿK</a:t>
                      </a:r>
                      <a:r>
                        <a:rPr lang="en-US" sz="200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Zvc</a:t>
                      </a:r>
                      <a:r>
                        <a:rPr lang="en-US" sz="200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Øviv</a:t>
                      </a:r>
                      <a:r>
                        <a:rPr lang="en-US" sz="200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fvM</a:t>
                      </a:r>
                      <a:r>
                        <a:rPr lang="en-US" sz="200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Ki‡j</a:t>
                      </a:r>
                      <a:r>
                        <a:rPr lang="en-US" sz="200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cvwb</a:t>
                      </a:r>
                      <a:r>
                        <a:rPr lang="en-US" sz="2000" dirty="0">
                          <a:latin typeface="SutonnyMJ" pitchFamily="2" charset="0"/>
                        </a:rPr>
                        <a:t>- mg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cvIqv</a:t>
                      </a:r>
                      <a:r>
                        <a:rPr lang="en-US" sz="200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hvq</a:t>
                      </a:r>
                      <a:r>
                        <a:rPr lang="en-US" sz="2000" dirty="0">
                          <a:latin typeface="SutonnyMJ" pitchFamily="2" charset="0"/>
                        </a:rPr>
                        <a:t> |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62352763"/>
                  </a:ext>
                </a:extLst>
              </a:tr>
              <a:tr h="392565"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SutonnyMJ" pitchFamily="2" charset="0"/>
                        </a:rPr>
                        <a:t>cwigvc</a:t>
                      </a:r>
                      <a:endParaRPr lang="en-US" sz="2000" dirty="0">
                        <a:latin typeface="SutonnyMJ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SutonnyMJ" pitchFamily="2" charset="0"/>
                        </a:rPr>
                        <a:t>3|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GUv</a:t>
                      </a:r>
                      <a:r>
                        <a:rPr lang="en-US" sz="200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Øviv</a:t>
                      </a:r>
                      <a:r>
                        <a:rPr lang="en-US" sz="200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Zvc</a:t>
                      </a:r>
                      <a:r>
                        <a:rPr lang="en-US" sz="200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cwigvc</a:t>
                      </a:r>
                      <a:r>
                        <a:rPr lang="en-US" sz="200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Kiv</a:t>
                      </a:r>
                      <a:r>
                        <a:rPr lang="en-US" sz="2000" dirty="0">
                          <a:latin typeface="SutonnyMJ" pitchFamily="2" charset="0"/>
                        </a:rPr>
                        <a:t> nq|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SutonnyMJ" pitchFamily="2" charset="0"/>
                        </a:rPr>
                        <a:t>3|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GUv</a:t>
                      </a:r>
                      <a:r>
                        <a:rPr lang="en-US" sz="200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Øviv</a:t>
                      </a:r>
                      <a:r>
                        <a:rPr lang="en-US" sz="200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cvwbi</a:t>
                      </a:r>
                      <a:r>
                        <a:rPr lang="en-US" sz="200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cwigvc</a:t>
                      </a:r>
                      <a:r>
                        <a:rPr lang="en-US" sz="200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eySvq</a:t>
                      </a:r>
                      <a:r>
                        <a:rPr lang="en-US" sz="2000" dirty="0">
                          <a:latin typeface="SutonnyMJ" pitchFamily="2" charset="0"/>
                        </a:rPr>
                        <a:t> |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47444239"/>
                  </a:ext>
                </a:extLst>
              </a:tr>
              <a:tr h="406102"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SutonnyMJ" pitchFamily="2" charset="0"/>
                        </a:rPr>
                        <a:t>Ae¯’v</a:t>
                      </a:r>
                      <a:endParaRPr lang="en-US" sz="2000" dirty="0">
                        <a:latin typeface="SutonnyMJ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SutonnyMJ" pitchFamily="2" charset="0"/>
                        </a:rPr>
                        <a:t>4|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GUv</a:t>
                      </a:r>
                      <a:r>
                        <a:rPr lang="en-US" sz="2000" dirty="0">
                          <a:latin typeface="SutonnyMJ" pitchFamily="2" charset="0"/>
                        </a:rPr>
                        <a:t> †h †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Kv‡bv</a:t>
                      </a:r>
                      <a:r>
                        <a:rPr lang="en-US" sz="2000" dirty="0">
                          <a:latin typeface="SutonnyMJ" pitchFamily="2" charset="0"/>
                        </a:rPr>
                        <a:t> e¯‘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i</a:t>
                      </a:r>
                      <a:r>
                        <a:rPr lang="en-US" sz="200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n‡Z</a:t>
                      </a:r>
                      <a:r>
                        <a:rPr lang="en-US" sz="200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cv‡i</a:t>
                      </a:r>
                      <a:r>
                        <a:rPr lang="en-US" sz="2000" dirty="0">
                          <a:latin typeface="SutonnyMJ" pitchFamily="2" charset="0"/>
                        </a:rPr>
                        <a:t>|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SutonnyMJ" pitchFamily="2" charset="0"/>
                        </a:rPr>
                        <a:t>4| GU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mvaviYZ</a:t>
                      </a:r>
                      <a:r>
                        <a:rPr lang="en-US" sz="2000" dirty="0">
                          <a:latin typeface="SutonnyMJ" pitchFamily="2" charset="0"/>
                        </a:rPr>
                        <a:t> †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Kv‡bv</a:t>
                      </a:r>
                      <a:r>
                        <a:rPr lang="en-US" sz="2000" dirty="0">
                          <a:latin typeface="SutonnyMJ" pitchFamily="2" charset="0"/>
                        </a:rPr>
                        <a:t> 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cv‡Îi</a:t>
                      </a:r>
                      <a:r>
                        <a:rPr lang="en-US" sz="200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eySvq</a:t>
                      </a:r>
                      <a:r>
                        <a:rPr lang="en-US" sz="2000" dirty="0">
                          <a:latin typeface="SutonnyMJ" pitchFamily="2" charset="0"/>
                        </a:rPr>
                        <a:t>|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42058607"/>
                  </a:ext>
                </a:extLst>
              </a:tr>
              <a:tr h="406102"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SutonnyMJ" pitchFamily="2" charset="0"/>
                        </a:rPr>
                        <a:t>cÖZxK</a:t>
                      </a:r>
                      <a:endParaRPr lang="en-US" sz="2000" dirty="0">
                        <a:latin typeface="SutonnyMJ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SutonnyMJ" pitchFamily="2" charset="0"/>
                        </a:rPr>
                        <a:t>5| G‡K 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Øviv</a:t>
                      </a:r>
                      <a:r>
                        <a:rPr lang="en-US" sz="200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cÖKvk</a:t>
                      </a:r>
                      <a:r>
                        <a:rPr lang="en-US" sz="200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Kiv</a:t>
                      </a:r>
                      <a:r>
                        <a:rPr lang="en-US" sz="2000" dirty="0">
                          <a:latin typeface="SutonnyMJ" pitchFamily="2" charset="0"/>
                        </a:rPr>
                        <a:t> nq |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SutonnyMJ" pitchFamily="2" charset="0"/>
                        </a:rPr>
                        <a:t>5| G‡K  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</a:t>
                      </a:r>
                      <a:r>
                        <a:rPr lang="en-US" sz="200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Øviv</a:t>
                      </a:r>
                      <a:r>
                        <a:rPr lang="en-US" sz="200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cÖKvk</a:t>
                      </a:r>
                      <a:r>
                        <a:rPr lang="en-US" sz="200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Kiv</a:t>
                      </a:r>
                      <a:r>
                        <a:rPr lang="en-US" sz="2000" dirty="0">
                          <a:latin typeface="SutonnyMJ" pitchFamily="2" charset="0"/>
                        </a:rPr>
                        <a:t> nq |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55396532"/>
                  </a:ext>
                </a:extLst>
              </a:tr>
              <a:tr h="947571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SutonnyMJ" pitchFamily="2" charset="0"/>
                        </a:rPr>
                        <a:t>GKK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SutonnyMJ" pitchFamily="2" charset="0"/>
                        </a:rPr>
                        <a:t>6|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Zv‡ci</a:t>
                      </a:r>
                      <a:r>
                        <a:rPr lang="en-US" sz="2000" dirty="0">
                          <a:latin typeface="SutonnyMJ" pitchFamily="2" charset="0"/>
                        </a:rPr>
                        <a:t> GKK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Øviv</a:t>
                      </a:r>
                      <a:r>
                        <a:rPr lang="en-US" sz="200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Zvc</a:t>
                      </a:r>
                      <a:r>
                        <a:rPr lang="en-US" sz="200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aviY</a:t>
                      </a:r>
                      <a:r>
                        <a:rPr lang="en-US" sz="200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ÿgZvi</a:t>
                      </a:r>
                      <a:r>
                        <a:rPr lang="en-US" sz="2000" dirty="0">
                          <a:latin typeface="SutonnyMJ" pitchFamily="2" charset="0"/>
                        </a:rPr>
                        <a:t> GKK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cÖKvk</a:t>
                      </a:r>
                      <a:r>
                        <a:rPr lang="en-US" sz="200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Kiv</a:t>
                      </a:r>
                      <a:r>
                        <a:rPr lang="en-US" sz="2000" dirty="0">
                          <a:latin typeface="SutonnyMJ" pitchFamily="2" charset="0"/>
                        </a:rPr>
                        <a:t> nq |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SutonnyMJ" pitchFamily="2" charset="0"/>
                        </a:rPr>
                        <a:t>6|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f‡ii</a:t>
                      </a:r>
                      <a:r>
                        <a:rPr lang="en-US" sz="2000" dirty="0">
                          <a:latin typeface="SutonnyMJ" pitchFamily="2" charset="0"/>
                        </a:rPr>
                        <a:t> GKK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Øviv</a:t>
                      </a:r>
                      <a:r>
                        <a:rPr lang="en-US" sz="200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cvwb</a:t>
                      </a:r>
                      <a:r>
                        <a:rPr lang="en-US" sz="2000" dirty="0">
                          <a:latin typeface="SutonnyMJ" pitchFamily="2" charset="0"/>
                        </a:rPr>
                        <a:t>-mg GKK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SutonnyMJ" pitchFamily="2" charset="0"/>
                        </a:rPr>
                        <a:t>cÖKvk</a:t>
                      </a:r>
                      <a:r>
                        <a:rPr lang="en-US" sz="2000" dirty="0">
                          <a:latin typeface="SutonnyMJ" pitchFamily="2" charset="0"/>
                        </a:rPr>
                        <a:t> </a:t>
                      </a:r>
                      <a:r>
                        <a:rPr lang="en-US" sz="2000" dirty="0" err="1">
                          <a:latin typeface="SutonnyMJ" pitchFamily="2" charset="0"/>
                        </a:rPr>
                        <a:t>Kiv</a:t>
                      </a:r>
                      <a:r>
                        <a:rPr lang="en-US" sz="2000" dirty="0">
                          <a:latin typeface="SutonnyMJ" pitchFamily="2" charset="0"/>
                        </a:rPr>
                        <a:t> nq |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2746515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80E2748-4667-4630-ACE6-8D9EE546BAD6}"/>
              </a:ext>
            </a:extLst>
          </p:cNvPr>
          <p:cNvSpPr txBox="1"/>
          <p:nvPr/>
        </p:nvSpPr>
        <p:spPr>
          <a:xfrm>
            <a:off x="1333500" y="355173"/>
            <a:ext cx="6477000" cy="58477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200" dirty="0" err="1">
                <a:latin typeface="SutonnyMJ" pitchFamily="2" charset="0"/>
              </a:rPr>
              <a:t>ZvcaviY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ÿgZv</a:t>
            </a:r>
            <a:r>
              <a:rPr lang="en-US" sz="3200" dirty="0">
                <a:latin typeface="SutonnyMJ" pitchFamily="2" charset="0"/>
              </a:rPr>
              <a:t> I </a:t>
            </a:r>
            <a:r>
              <a:rPr lang="en-US" sz="3200" dirty="0" err="1">
                <a:latin typeface="SutonnyMJ" pitchFamily="2" charset="0"/>
              </a:rPr>
              <a:t>cvwbmg</a:t>
            </a:r>
            <a:r>
              <a:rPr lang="en-US" sz="3200" dirty="0">
                <a:latin typeface="SutonnyMJ" pitchFamily="2" charset="0"/>
              </a:rPr>
              <a:t> Gi </a:t>
            </a:r>
            <a:r>
              <a:rPr lang="en-US" sz="3200" dirty="0" err="1">
                <a:latin typeface="SutonnyMJ" pitchFamily="2" charset="0"/>
              </a:rPr>
              <a:t>g‡a</a:t>
            </a:r>
            <a:r>
              <a:rPr lang="en-US" sz="3200" dirty="0">
                <a:latin typeface="SutonnyMJ" pitchFamily="2" charset="0"/>
              </a:rPr>
              <a:t>¨ </a:t>
            </a:r>
            <a:r>
              <a:rPr lang="en-US" sz="3200" dirty="0" err="1">
                <a:latin typeface="SutonnyMJ" pitchFamily="2" charset="0"/>
              </a:rPr>
              <a:t>cv_©K</a:t>
            </a:r>
            <a:r>
              <a:rPr lang="en-US" sz="3200" dirty="0">
                <a:latin typeface="SutonnyMJ" pitchFamily="2" charset="0"/>
              </a:rPr>
              <a:t>¨ </a:t>
            </a:r>
            <a:r>
              <a:rPr lang="en-US" sz="3200" dirty="0" err="1">
                <a:latin typeface="SutonnyMJ" pitchFamily="2" charset="0"/>
              </a:rPr>
              <a:t>wjL</a:t>
            </a:r>
            <a:r>
              <a:rPr lang="en-US" sz="3200" dirty="0">
                <a:latin typeface="SutonnyMJ" pitchFamily="2" charset="0"/>
              </a:rPr>
              <a:t>? </a:t>
            </a:r>
          </a:p>
        </p:txBody>
      </p:sp>
    </p:spTree>
    <p:extLst>
      <p:ext uri="{BB962C8B-B14F-4D97-AF65-F5344CB8AC3E}">
        <p14:creationId xmlns="" xmlns:p14="http://schemas.microsoft.com/office/powerpoint/2010/main" val="34234268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701514E-A280-47D7-AA27-FFEC7FE83F1F}"/>
              </a:ext>
            </a:extLst>
          </p:cNvPr>
          <p:cNvSpPr txBox="1"/>
          <p:nvPr/>
        </p:nvSpPr>
        <p:spPr>
          <a:xfrm>
            <a:off x="304800" y="1976498"/>
            <a:ext cx="8305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SutonnyMJ" pitchFamily="2" charset="0"/>
              </a:rPr>
              <a:t>ZvcgvÎv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cwieZ©b</a:t>
            </a:r>
            <a:r>
              <a:rPr lang="en-US" sz="3200" dirty="0">
                <a:latin typeface="SutonnyMJ" pitchFamily="2" charset="0"/>
              </a:rPr>
              <a:t> (Mjbv¼ </a:t>
            </a:r>
            <a:r>
              <a:rPr lang="en-US" sz="3200" dirty="0" err="1">
                <a:latin typeface="SutonnyMJ" pitchFamily="2" charset="0"/>
              </a:rPr>
              <a:t>ev</a:t>
            </a:r>
            <a:r>
              <a:rPr lang="en-US" sz="3200" dirty="0">
                <a:latin typeface="SutonnyMJ" pitchFamily="2" charset="0"/>
              </a:rPr>
              <a:t> ùzUbv¼) </a:t>
            </a:r>
            <a:r>
              <a:rPr lang="en-US" sz="3200" dirty="0" err="1">
                <a:latin typeface="SutonnyMJ" pitchFamily="2" charset="0"/>
              </a:rPr>
              <a:t>bv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NwU‡q</a:t>
            </a:r>
            <a:r>
              <a:rPr lang="en-US" sz="3200" dirty="0">
                <a:latin typeface="SutonnyMJ" pitchFamily="2" charset="0"/>
              </a:rPr>
              <a:t> GKK </a:t>
            </a:r>
            <a:r>
              <a:rPr lang="en-US" sz="3200" dirty="0" err="1">
                <a:latin typeface="SutonnyMJ" pitchFamily="2" charset="0"/>
              </a:rPr>
              <a:t>f‡ii</a:t>
            </a:r>
            <a:r>
              <a:rPr lang="en-US" sz="3200" dirty="0">
                <a:latin typeface="SutonnyMJ" pitchFamily="2" charset="0"/>
              </a:rPr>
              <a:t> †</a:t>
            </a:r>
            <a:r>
              <a:rPr lang="en-US" sz="3200" dirty="0" err="1">
                <a:latin typeface="SutonnyMJ" pitchFamily="2" charset="0"/>
              </a:rPr>
              <a:t>Kv‡bv</a:t>
            </a:r>
            <a:r>
              <a:rPr lang="en-US" sz="3200" dirty="0">
                <a:latin typeface="SutonnyMJ" pitchFamily="2" charset="0"/>
              </a:rPr>
              <a:t> e¯‘ GK </a:t>
            </a:r>
            <a:r>
              <a:rPr lang="en-US" sz="3200" dirty="0" err="1">
                <a:latin typeface="SutonnyMJ" pitchFamily="2" charset="0"/>
              </a:rPr>
              <a:t>Ae¯’vi</a:t>
            </a:r>
            <a:r>
              <a:rPr lang="en-US" sz="3200" dirty="0">
                <a:latin typeface="SutonnyMJ" pitchFamily="2" charset="0"/>
              </a:rPr>
              <a:t> ‡_‡K Ab¨ Ae¯’</a:t>
            </a:r>
            <a:r>
              <a:rPr lang="en-US" sz="3200" dirty="0" err="1">
                <a:latin typeface="SutonnyMJ" pitchFamily="2" charset="0"/>
              </a:rPr>
              <a:t>vq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iæcvšÍwiZ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n‡Z</a:t>
            </a:r>
            <a:r>
              <a:rPr lang="en-US" sz="3200" dirty="0">
                <a:latin typeface="SutonnyMJ" pitchFamily="2" charset="0"/>
              </a:rPr>
              <a:t> †h </a:t>
            </a:r>
            <a:r>
              <a:rPr lang="en-US" sz="3200" dirty="0" err="1">
                <a:latin typeface="SutonnyMJ" pitchFamily="2" charset="0"/>
              </a:rPr>
              <a:t>Zvc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M„nxZ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ev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ewR©Z</a:t>
            </a:r>
            <a:r>
              <a:rPr lang="en-US" sz="3200" dirty="0">
                <a:latin typeface="SutonnyMJ" pitchFamily="2" charset="0"/>
              </a:rPr>
              <a:t> nq </a:t>
            </a:r>
            <a:r>
              <a:rPr lang="en-US" sz="3200" dirty="0" err="1">
                <a:latin typeface="SutonnyMJ" pitchFamily="2" charset="0"/>
              </a:rPr>
              <a:t>Zv‡K</a:t>
            </a:r>
            <a:r>
              <a:rPr lang="en-US" sz="3200" dirty="0">
                <a:latin typeface="SutonnyMJ" pitchFamily="2" charset="0"/>
              </a:rPr>
              <a:t> H </a:t>
            </a:r>
            <a:r>
              <a:rPr lang="en-US" sz="3200" dirty="0" err="1">
                <a:latin typeface="SutonnyMJ" pitchFamily="2" charset="0"/>
              </a:rPr>
              <a:t>Ae¯’v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cwieZ</a:t>
            </a:r>
            <a:r>
              <a:rPr lang="en-US" sz="3200" dirty="0">
                <a:latin typeface="SutonnyMJ" pitchFamily="2" charset="0"/>
              </a:rPr>
              <a:t>©‡bi </a:t>
            </a:r>
            <a:r>
              <a:rPr lang="en-US" sz="3200" dirty="0" err="1">
                <a:latin typeface="SutonnyMJ" pitchFamily="2" charset="0"/>
              </a:rPr>
              <a:t>Av‡cwÿK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myßZvc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ev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jxbZvc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e‡j</a:t>
            </a:r>
            <a:r>
              <a:rPr lang="en-US" sz="3200" dirty="0">
                <a:latin typeface="SutonnyMJ" pitchFamily="2" charset="0"/>
              </a:rPr>
              <a:t>| </a:t>
            </a:r>
            <a:r>
              <a:rPr lang="en-US" sz="3200" dirty="0" err="1">
                <a:latin typeface="SutonnyMJ" pitchFamily="2" charset="0"/>
              </a:rPr>
              <a:t>Bnv‡K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Øviv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cÖKvk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Kiv</a:t>
            </a:r>
            <a:r>
              <a:rPr lang="en-US" sz="3200" dirty="0">
                <a:latin typeface="SutonnyMJ" pitchFamily="2" charset="0"/>
              </a:rPr>
              <a:t> nq|</a:t>
            </a:r>
          </a:p>
          <a:p>
            <a:r>
              <a:rPr lang="en-US" sz="3200" dirty="0" err="1">
                <a:latin typeface="SutonnyMJ" pitchFamily="2" charset="0"/>
              </a:rPr>
              <a:t>myßZvc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mvaviYZ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Pvi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cÖKvi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h_v</a:t>
            </a:r>
            <a:r>
              <a:rPr lang="en-US" sz="3200" dirty="0">
                <a:latin typeface="SutonnyMJ" pitchFamily="2" charset="0"/>
              </a:rPr>
              <a:t> t- </a:t>
            </a:r>
          </a:p>
          <a:p>
            <a:r>
              <a:rPr lang="en-US" sz="3200" dirty="0">
                <a:latin typeface="SutonnyMJ" pitchFamily="2" charset="0"/>
              </a:rPr>
              <a:t>(1) </a:t>
            </a:r>
            <a:r>
              <a:rPr lang="en-US" sz="3200" dirty="0" err="1">
                <a:latin typeface="SutonnyMJ" pitchFamily="2" charset="0"/>
              </a:rPr>
              <a:t>Mj‡bi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myßZvc</a:t>
            </a:r>
            <a:r>
              <a:rPr lang="en-US" sz="3200" dirty="0">
                <a:latin typeface="SutonnyMJ" pitchFamily="2" charset="0"/>
              </a:rPr>
              <a:t> </a:t>
            </a:r>
          </a:p>
          <a:p>
            <a:r>
              <a:rPr lang="en-US" sz="3200" dirty="0">
                <a:latin typeface="SutonnyMJ" pitchFamily="2" charset="0"/>
              </a:rPr>
              <a:t>(2) </a:t>
            </a:r>
            <a:r>
              <a:rPr lang="en-US" sz="3200" dirty="0" err="1">
                <a:latin typeface="SutonnyMJ" pitchFamily="2" charset="0"/>
              </a:rPr>
              <a:t>KwVbxfe‡bi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myßZvc</a:t>
            </a:r>
            <a:r>
              <a:rPr lang="en-US" sz="3200" dirty="0">
                <a:latin typeface="SutonnyMJ" pitchFamily="2" charset="0"/>
              </a:rPr>
              <a:t> </a:t>
            </a:r>
          </a:p>
          <a:p>
            <a:r>
              <a:rPr lang="en-US" sz="3200" dirty="0">
                <a:latin typeface="SutonnyMJ" pitchFamily="2" charset="0"/>
              </a:rPr>
              <a:t>(3) </a:t>
            </a:r>
            <a:r>
              <a:rPr lang="en-US" sz="3200" dirty="0" err="1">
                <a:latin typeface="SutonnyMJ" pitchFamily="2" charset="0"/>
              </a:rPr>
              <a:t>ev®úxfe‡bi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myßZvc</a:t>
            </a:r>
            <a:r>
              <a:rPr lang="en-US" sz="3200" dirty="0">
                <a:latin typeface="SutonnyMJ" pitchFamily="2" charset="0"/>
              </a:rPr>
              <a:t> </a:t>
            </a:r>
          </a:p>
          <a:p>
            <a:r>
              <a:rPr lang="en-US" sz="3200" dirty="0">
                <a:latin typeface="SutonnyMJ" pitchFamily="2" charset="0"/>
              </a:rPr>
              <a:t>(4) </a:t>
            </a:r>
            <a:r>
              <a:rPr lang="en-US" sz="3200" dirty="0" err="1">
                <a:latin typeface="SutonnyMJ" pitchFamily="2" charset="0"/>
              </a:rPr>
              <a:t>Nbxfe‡bi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myßZvc</a:t>
            </a:r>
            <a:r>
              <a:rPr lang="en-US" sz="3200" dirty="0">
                <a:latin typeface="SutonnyMJ" pitchFamily="2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4AD346E-C60C-4B15-9186-D1EBF418FD4F}"/>
              </a:ext>
            </a:extLst>
          </p:cNvPr>
          <p:cNvSpPr txBox="1"/>
          <p:nvPr/>
        </p:nvSpPr>
        <p:spPr>
          <a:xfrm>
            <a:off x="1219200" y="429908"/>
            <a:ext cx="609600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SutonnyMJ" pitchFamily="2" charset="0"/>
              </a:rPr>
              <a:t>wewfbœ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cÖKvi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Av‡cwÿK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myßZvc</a:t>
            </a:r>
            <a:r>
              <a:rPr lang="en-US" sz="3600" dirty="0">
                <a:latin typeface="SutonnyMJ" pitchFamily="2" charset="0"/>
              </a:rPr>
              <a:t> Gi </a:t>
            </a:r>
            <a:r>
              <a:rPr lang="en-US" sz="3600" dirty="0" err="1">
                <a:latin typeface="SutonnyMJ" pitchFamily="2" charset="0"/>
              </a:rPr>
              <a:t>msÁv</a:t>
            </a:r>
            <a:endParaRPr lang="en-US" sz="3600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="" xmlns:a16="http://schemas.microsoft.com/office/drawing/2014/main" id="{07FE2D8F-1206-4705-B675-80759C1A68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715000" y="4038600"/>
            <a:ext cx="2971800" cy="223709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="" xmlns:a16="http://schemas.microsoft.com/office/drawing/2014/main" id="{A46A209E-B077-47F5-95AE-5DA58CE41D8B}"/>
              </a:ext>
            </a:extLst>
          </p:cNvPr>
          <p:cNvSpPr/>
          <p:nvPr/>
        </p:nvSpPr>
        <p:spPr>
          <a:xfrm>
            <a:off x="2514600" y="1203203"/>
            <a:ext cx="4114800" cy="6463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latin typeface="SutonnyMJ" pitchFamily="2" charset="0"/>
              </a:rPr>
              <a:t>myßZvc ev jxbZvc</a:t>
            </a:r>
            <a:endParaRPr lang="en-US" sz="3200" dirty="0">
              <a:latin typeface="SutonnyMJ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55247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7042023-999C-4573-A05E-A797FE5D0D96}"/>
              </a:ext>
            </a:extLst>
          </p:cNvPr>
          <p:cNvSpPr txBox="1"/>
          <p:nvPr/>
        </p:nvSpPr>
        <p:spPr>
          <a:xfrm>
            <a:off x="551380" y="3657600"/>
            <a:ext cx="81915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SutonnyMJ" pitchFamily="2" charset="0"/>
              </a:rPr>
              <a:t>1| </a:t>
            </a:r>
            <a:r>
              <a:rPr lang="en-US" sz="2800" dirty="0" err="1">
                <a:latin typeface="SutonnyMJ" pitchFamily="2" charset="0"/>
              </a:rPr>
              <a:t>Av‡jvi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wecixZ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eMx</a:t>
            </a:r>
            <a:r>
              <a:rPr lang="en-US" sz="2800" dirty="0">
                <a:latin typeface="SutonnyMJ" pitchFamily="2" charset="0"/>
              </a:rPr>
              <a:t>© </a:t>
            </a:r>
            <a:r>
              <a:rPr lang="en-US" sz="2800" dirty="0" err="1">
                <a:latin typeface="SutonnyMJ" pitchFamily="2" charset="0"/>
              </a:rPr>
              <a:t>m~ÎwU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eY©bv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ev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e¨vL¨v</a:t>
            </a:r>
            <a:r>
              <a:rPr lang="en-US" sz="2800" dirty="0">
                <a:latin typeface="SutonnyMJ" pitchFamily="2" charset="0"/>
              </a:rPr>
              <a:t> Ki | 2| `</a:t>
            </a:r>
            <a:r>
              <a:rPr lang="en-US" sz="2800" dirty="0" err="1">
                <a:latin typeface="SutonnyMJ" pitchFamily="2" charset="0"/>
              </a:rPr>
              <a:t>xcb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gvÎv</a:t>
            </a:r>
            <a:r>
              <a:rPr lang="en-US" sz="2800" dirty="0">
                <a:latin typeface="SutonnyMJ" pitchFamily="2" charset="0"/>
              </a:rPr>
              <a:t> I `</a:t>
            </a:r>
            <a:r>
              <a:rPr lang="en-US" sz="2800" dirty="0" err="1">
                <a:latin typeface="SutonnyMJ" pitchFamily="2" charset="0"/>
              </a:rPr>
              <a:t>xcbÿgZvi</a:t>
            </a:r>
            <a:r>
              <a:rPr lang="en-US" sz="2800" dirty="0">
                <a:latin typeface="SutonnyMJ" pitchFamily="2" charset="0"/>
              </a:rPr>
              <a:t> Gi </a:t>
            </a:r>
            <a:r>
              <a:rPr lang="en-US" sz="2800" dirty="0" err="1">
                <a:latin typeface="SutonnyMJ" pitchFamily="2" charset="0"/>
              </a:rPr>
              <a:t>g‡a</a:t>
            </a:r>
            <a:r>
              <a:rPr lang="en-US" sz="2800" dirty="0">
                <a:latin typeface="SutonnyMJ" pitchFamily="2" charset="0"/>
              </a:rPr>
              <a:t>¨ </a:t>
            </a:r>
            <a:r>
              <a:rPr lang="en-US" sz="2800" dirty="0" err="1">
                <a:latin typeface="SutonnyMJ" pitchFamily="2" charset="0"/>
              </a:rPr>
              <a:t>m¤úK</a:t>
            </a:r>
            <a:r>
              <a:rPr lang="en-US" sz="2800" dirty="0">
                <a:latin typeface="SutonnyMJ" pitchFamily="2" charset="0"/>
              </a:rPr>
              <a:t>© ¯’</a:t>
            </a:r>
            <a:r>
              <a:rPr lang="en-US" sz="2800" dirty="0" err="1">
                <a:latin typeface="SutonnyMJ" pitchFamily="2" charset="0"/>
              </a:rPr>
              <a:t>vcb</a:t>
            </a:r>
            <a:r>
              <a:rPr lang="en-US" sz="2800" dirty="0">
                <a:latin typeface="SutonnyMJ" pitchFamily="2" charset="0"/>
              </a:rPr>
              <a:t> Ki </a:t>
            </a:r>
            <a:r>
              <a:rPr lang="en-US" sz="2800" dirty="0" err="1">
                <a:latin typeface="SutonnyMJ" pitchFamily="2" charset="0"/>
              </a:rPr>
              <a:t>ev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cv_K</a:t>
            </a:r>
            <a:r>
              <a:rPr lang="en-US" sz="2800" dirty="0">
                <a:latin typeface="SutonnyMJ" pitchFamily="2" charset="0"/>
              </a:rPr>
              <a:t>¨© </a:t>
            </a:r>
            <a:r>
              <a:rPr lang="en-US" sz="2800" dirty="0" err="1">
                <a:latin typeface="SutonnyMJ" pitchFamily="2" charset="0"/>
              </a:rPr>
              <a:t>wjL</a:t>
            </a:r>
            <a:r>
              <a:rPr lang="en-US" sz="2800" dirty="0">
                <a:latin typeface="SutonnyMJ" pitchFamily="2" charset="0"/>
              </a:rPr>
              <a:t> ? 3| ˆ`N¨© </a:t>
            </a:r>
            <a:r>
              <a:rPr lang="en-US" sz="2800" dirty="0" err="1">
                <a:latin typeface="SutonnyMJ" pitchFamily="2" charset="0"/>
              </a:rPr>
              <a:t>cÖmviY</a:t>
            </a:r>
            <a:r>
              <a:rPr lang="en-US" sz="2800" dirty="0">
                <a:latin typeface="SutonnyMJ" pitchFamily="2" charset="0"/>
              </a:rPr>
              <a:t> ¸</a:t>
            </a:r>
            <a:r>
              <a:rPr lang="en-US" sz="2800" dirty="0" err="1">
                <a:latin typeface="SutonnyMJ" pitchFamily="2" charset="0"/>
              </a:rPr>
              <a:t>YvsK</a:t>
            </a:r>
            <a:r>
              <a:rPr lang="en-US" sz="2800" dirty="0">
                <a:latin typeface="SutonnyMJ" pitchFamily="2" charset="0"/>
              </a:rPr>
              <a:t> Gi </a:t>
            </a:r>
            <a:r>
              <a:rPr lang="en-US" sz="2800" dirty="0" err="1">
                <a:latin typeface="SutonnyMJ" pitchFamily="2" charset="0"/>
              </a:rPr>
              <a:t>mgxKiYwU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cÖwZôv</a:t>
            </a:r>
            <a:r>
              <a:rPr lang="en-US" sz="2800" dirty="0">
                <a:latin typeface="SutonnyMJ" pitchFamily="2" charset="0"/>
              </a:rPr>
              <a:t> Ki </a:t>
            </a:r>
            <a:r>
              <a:rPr lang="en-US" sz="2800" dirty="0" err="1">
                <a:latin typeface="SutonnyMJ" pitchFamily="2" charset="0"/>
              </a:rPr>
              <a:t>ev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cÖwZcv`b</a:t>
            </a:r>
            <a:r>
              <a:rPr lang="en-US" sz="2800" dirty="0">
                <a:latin typeface="SutonnyMJ" pitchFamily="2" charset="0"/>
              </a:rPr>
              <a:t> Ki| 4| G·‡</a:t>
            </a:r>
            <a:r>
              <a:rPr lang="en-US" sz="2800" dirty="0" err="1">
                <a:latin typeface="SutonnyMJ" pitchFamily="2" charset="0"/>
              </a:rPr>
              <a:t>i</a:t>
            </a:r>
            <a:r>
              <a:rPr lang="en-US" sz="2800" dirty="0">
                <a:latin typeface="SutonnyMJ" pitchFamily="2" charset="0"/>
              </a:rPr>
              <a:t> Gi ˆ</a:t>
            </a:r>
            <a:r>
              <a:rPr lang="en-US" sz="2800" dirty="0" err="1">
                <a:latin typeface="SutonnyMJ" pitchFamily="2" charset="0"/>
              </a:rPr>
              <a:t>ewkó</a:t>
            </a:r>
            <a:r>
              <a:rPr lang="en-US" sz="2800" dirty="0">
                <a:latin typeface="SutonnyMJ" pitchFamily="2" charset="0"/>
              </a:rPr>
              <a:t>¨ </a:t>
            </a:r>
            <a:r>
              <a:rPr lang="en-US" sz="2800" dirty="0" err="1">
                <a:latin typeface="SutonnyMJ" pitchFamily="2" charset="0"/>
              </a:rPr>
              <a:t>wjL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ev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e¨envi</a:t>
            </a:r>
            <a:r>
              <a:rPr lang="en-US" sz="2800" dirty="0">
                <a:latin typeface="SutonnyMJ" pitchFamily="2" charset="0"/>
              </a:rPr>
              <a:t>¸‡</a:t>
            </a:r>
            <a:r>
              <a:rPr lang="en-US" sz="2800" dirty="0" err="1">
                <a:latin typeface="SutonnyMJ" pitchFamily="2" charset="0"/>
              </a:rPr>
              <a:t>jv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wjL</a:t>
            </a:r>
            <a:r>
              <a:rPr lang="en-US" sz="2800" dirty="0">
                <a:latin typeface="SutonnyMJ" pitchFamily="2" charset="0"/>
              </a:rPr>
              <a:t>?</a:t>
            </a:r>
          </a:p>
          <a:p>
            <a:r>
              <a:rPr lang="en-US" sz="2800" dirty="0" err="1">
                <a:latin typeface="SutonnyMJ" pitchFamily="2" charset="0"/>
              </a:rPr>
              <a:t>MvwYwZK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mgm¨v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ev</a:t>
            </a:r>
            <a:r>
              <a:rPr lang="en-US" sz="2800" dirty="0">
                <a:latin typeface="SutonnyMJ" pitchFamily="2" charset="0"/>
              </a:rPr>
              <a:t> c`v_©</a:t>
            </a:r>
            <a:r>
              <a:rPr lang="en-US" sz="2800" dirty="0" err="1">
                <a:latin typeface="SutonnyMJ" pitchFamily="2" charset="0"/>
              </a:rPr>
              <a:t>weÁvb</a:t>
            </a:r>
            <a:r>
              <a:rPr lang="en-US" sz="2800" dirty="0">
                <a:latin typeface="SutonnyMJ" pitchFamily="2" charset="0"/>
              </a:rPr>
              <a:t> Gi </a:t>
            </a:r>
            <a:r>
              <a:rPr lang="en-US" sz="2800" dirty="0" err="1">
                <a:latin typeface="SutonnyMJ" pitchFamily="2" charset="0"/>
              </a:rPr>
              <a:t>AsK</a:t>
            </a:r>
            <a:r>
              <a:rPr lang="en-US" sz="2800" dirty="0">
                <a:latin typeface="SutonnyMJ" pitchFamily="2" charset="0"/>
              </a:rPr>
              <a:t> _</a:t>
            </a:r>
            <a:r>
              <a:rPr lang="en-US" sz="2800" dirty="0" err="1">
                <a:latin typeface="SutonnyMJ" pitchFamily="2" charset="0"/>
              </a:rPr>
              <a:t>vK‡e</a:t>
            </a:r>
            <a:r>
              <a:rPr lang="en-US" sz="2800" dirty="0">
                <a:latin typeface="SutonnyMJ" pitchFamily="2" charset="0"/>
              </a:rPr>
              <a:t>| </a:t>
            </a:r>
            <a:r>
              <a:rPr lang="en-US" sz="2800" dirty="0" err="1">
                <a:latin typeface="SutonnyMJ" pitchFamily="2" charset="0"/>
              </a:rPr>
              <a:t>BZ¨vw</a:t>
            </a:r>
            <a:r>
              <a:rPr lang="en-US" sz="2800" dirty="0">
                <a:latin typeface="SutonnyMJ" pitchFamily="2" charset="0"/>
              </a:rPr>
              <a:t>`|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FFF5566-3D27-4660-A153-24575DFFF4F6}"/>
              </a:ext>
            </a:extLst>
          </p:cNvPr>
          <p:cNvSpPr txBox="1"/>
          <p:nvPr/>
        </p:nvSpPr>
        <p:spPr>
          <a:xfrm>
            <a:off x="533400" y="822878"/>
            <a:ext cx="8356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latin typeface="SutonnyMJ" pitchFamily="2" charset="0"/>
              </a:rPr>
              <a:t>mswÿZ</a:t>
            </a:r>
            <a:r>
              <a:rPr lang="en-US" sz="3200" dirty="0">
                <a:latin typeface="SutonnyMJ" pitchFamily="2" charset="0"/>
              </a:rPr>
              <a:t> 10wU </a:t>
            </a:r>
            <a:r>
              <a:rPr lang="en-US" sz="3200" dirty="0" err="1">
                <a:latin typeface="SutonnyMJ" pitchFamily="2" charset="0"/>
              </a:rPr>
              <a:t>cÖkœ</a:t>
            </a:r>
            <a:r>
              <a:rPr lang="en-US" sz="3200" dirty="0">
                <a:latin typeface="SutonnyMJ" pitchFamily="2" charset="0"/>
              </a:rPr>
              <a:t> _</a:t>
            </a:r>
            <a:r>
              <a:rPr lang="en-US" sz="3200" dirty="0" err="1">
                <a:latin typeface="SutonnyMJ" pitchFamily="2" charset="0"/>
              </a:rPr>
              <a:t>vK‡e</a:t>
            </a:r>
            <a:r>
              <a:rPr lang="en-US" sz="3200" dirty="0">
                <a:latin typeface="SutonnyMJ" pitchFamily="2" charset="0"/>
              </a:rPr>
              <a:t> 10wUB </a:t>
            </a:r>
            <a:r>
              <a:rPr lang="en-US" sz="3200" dirty="0" err="1">
                <a:latin typeface="SutonnyMJ" pitchFamily="2" charset="0"/>
              </a:rPr>
              <a:t>DËi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w`‡Z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n‡e</a:t>
            </a:r>
            <a:r>
              <a:rPr lang="en-US" sz="3200" dirty="0">
                <a:latin typeface="SutonnyMJ" pitchFamily="2" charset="0"/>
              </a:rPr>
              <a:t>| 3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sz="3200" dirty="0">
                <a:latin typeface="SutonnyMJ" pitchFamily="2" charset="0"/>
              </a:rPr>
              <a:t>10=30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3D6699E-AD48-4E63-B16C-509C56FCB7CC}"/>
              </a:ext>
            </a:extLst>
          </p:cNvPr>
          <p:cNvSpPr txBox="1"/>
          <p:nvPr/>
        </p:nvSpPr>
        <p:spPr>
          <a:xfrm>
            <a:off x="3352800" y="182671"/>
            <a:ext cx="1828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SutonnyMJ" pitchFamily="2" charset="0"/>
              </a:rPr>
              <a:t>L </a:t>
            </a:r>
            <a:r>
              <a:rPr lang="en-US" sz="3600" dirty="0" err="1">
                <a:latin typeface="SutonnyMJ" pitchFamily="2" charset="0"/>
              </a:rPr>
              <a:t>wefv‡M</a:t>
            </a:r>
            <a:endParaRPr lang="en-US" sz="3600" dirty="0">
              <a:latin typeface="SutonnyMJ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3A56AED-4BF7-4A3D-9660-D4B023A1B1A2}"/>
              </a:ext>
            </a:extLst>
          </p:cNvPr>
          <p:cNvSpPr txBox="1"/>
          <p:nvPr/>
        </p:nvSpPr>
        <p:spPr>
          <a:xfrm>
            <a:off x="533400" y="1905000"/>
            <a:ext cx="775442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SutonnyMJ" pitchFamily="2" charset="0"/>
              </a:rPr>
              <a:t>(‡</a:t>
            </a:r>
            <a:r>
              <a:rPr lang="en-US" sz="2800" dirty="0" err="1">
                <a:latin typeface="SutonnyMJ" pitchFamily="2" charset="0"/>
              </a:rPr>
              <a:t>hLv‡b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msÁv</a:t>
            </a:r>
            <a:r>
              <a:rPr lang="en-US" sz="2800" dirty="0">
                <a:latin typeface="SutonnyMJ" pitchFamily="2" charset="0"/>
              </a:rPr>
              <a:t> Gi </a:t>
            </a:r>
            <a:r>
              <a:rPr lang="en-US" sz="2800" dirty="0" err="1">
                <a:latin typeface="SutonnyMJ" pitchFamily="2" charset="0"/>
              </a:rPr>
              <a:t>eY©bv,e¨vL¨v</a:t>
            </a:r>
            <a:r>
              <a:rPr lang="en-US" sz="2800" dirty="0">
                <a:latin typeface="SutonnyMJ" pitchFamily="2" charset="0"/>
              </a:rPr>
              <a:t>, I </a:t>
            </a:r>
            <a:r>
              <a:rPr lang="en-US" sz="2800" dirty="0" err="1">
                <a:latin typeface="SutonnyMJ" pitchFamily="2" charset="0"/>
              </a:rPr>
              <a:t>m~Î</a:t>
            </a:r>
            <a:r>
              <a:rPr lang="en-US" sz="2800" dirty="0">
                <a:latin typeface="SutonnyMJ" pitchFamily="2" charset="0"/>
              </a:rPr>
              <a:t> Gi </a:t>
            </a:r>
            <a:r>
              <a:rPr lang="en-US" sz="2800" dirty="0" err="1">
                <a:latin typeface="SutonnyMJ" pitchFamily="2" charset="0"/>
              </a:rPr>
              <a:t>eY©bv</a:t>
            </a:r>
            <a:r>
              <a:rPr lang="en-US" sz="2800" dirty="0">
                <a:latin typeface="SutonnyMJ" pitchFamily="2" charset="0"/>
              </a:rPr>
              <a:t>, </a:t>
            </a:r>
            <a:r>
              <a:rPr lang="en-US" sz="2800" dirty="0" err="1">
                <a:latin typeface="SutonnyMJ" pitchFamily="2" charset="0"/>
              </a:rPr>
              <a:t>cÖwZcv`b</a:t>
            </a:r>
            <a:r>
              <a:rPr lang="en-US" sz="2800" dirty="0">
                <a:latin typeface="SutonnyMJ" pitchFamily="2" charset="0"/>
              </a:rPr>
              <a:t>, </a:t>
            </a:r>
            <a:r>
              <a:rPr lang="en-US" sz="2800" dirty="0" err="1">
                <a:latin typeface="SutonnyMJ" pitchFamily="2" charset="0"/>
              </a:rPr>
              <a:t>i~cvšÍi</a:t>
            </a:r>
            <a:r>
              <a:rPr lang="en-US" sz="2800" dirty="0">
                <a:latin typeface="SutonnyMJ" pitchFamily="2" charset="0"/>
              </a:rPr>
              <a:t>, ‡</a:t>
            </a:r>
            <a:r>
              <a:rPr lang="en-US" sz="2800" dirty="0" err="1">
                <a:latin typeface="SutonnyMJ" pitchFamily="2" charset="0"/>
              </a:rPr>
              <a:t>Kv‡bv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wel‡q</a:t>
            </a:r>
            <a:r>
              <a:rPr lang="en-US" sz="2800" dirty="0">
                <a:latin typeface="SutonnyMJ" pitchFamily="2" charset="0"/>
              </a:rPr>
              <a:t> Gi </a:t>
            </a:r>
            <a:r>
              <a:rPr lang="en-US" sz="2800" dirty="0" err="1">
                <a:latin typeface="SutonnyMJ" pitchFamily="2" charset="0"/>
              </a:rPr>
              <a:t>cv_©K</a:t>
            </a:r>
            <a:r>
              <a:rPr lang="en-US" sz="2800" dirty="0">
                <a:latin typeface="SutonnyMJ" pitchFamily="2" charset="0"/>
              </a:rPr>
              <a:t>¨, ˆ</a:t>
            </a:r>
            <a:r>
              <a:rPr lang="en-US" sz="2800" dirty="0" err="1">
                <a:latin typeface="SutonnyMJ" pitchFamily="2" charset="0"/>
              </a:rPr>
              <a:t>ewkó</a:t>
            </a:r>
            <a:r>
              <a:rPr lang="en-US" sz="2800" dirty="0">
                <a:latin typeface="SutonnyMJ" pitchFamily="2" charset="0"/>
              </a:rPr>
              <a:t>¨ </a:t>
            </a:r>
            <a:r>
              <a:rPr lang="en-US" sz="2800" dirty="0" err="1">
                <a:latin typeface="SutonnyMJ" pitchFamily="2" charset="0"/>
              </a:rPr>
              <a:t>Ges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MvwYwZK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mgm¨v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mgvavb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BZ¨vw</a:t>
            </a:r>
            <a:r>
              <a:rPr lang="en-US" sz="2800" dirty="0">
                <a:latin typeface="SutonnyMJ" pitchFamily="2" charset="0"/>
              </a:rPr>
              <a:t>`|)</a:t>
            </a:r>
          </a:p>
        </p:txBody>
      </p:sp>
    </p:spTree>
    <p:extLst>
      <p:ext uri="{BB962C8B-B14F-4D97-AF65-F5344CB8AC3E}">
        <p14:creationId xmlns="" xmlns:p14="http://schemas.microsoft.com/office/powerpoint/2010/main" val="17494219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5528405-3B47-42C0-A6B4-1060D9FC925D}"/>
              </a:ext>
            </a:extLst>
          </p:cNvPr>
          <p:cNvSpPr txBox="1"/>
          <p:nvPr/>
        </p:nvSpPr>
        <p:spPr>
          <a:xfrm>
            <a:off x="314325" y="1295400"/>
            <a:ext cx="85153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SutonnyMJ" pitchFamily="2" charset="0"/>
              </a:rPr>
              <a:t>†</a:t>
            </a:r>
            <a:r>
              <a:rPr lang="en-US" sz="3200" dirty="0" err="1">
                <a:latin typeface="SutonnyMJ" pitchFamily="2" charset="0"/>
              </a:rPr>
              <a:t>Kv‡bv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KwVb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c`v</a:t>
            </a:r>
            <a:r>
              <a:rPr lang="en-US" sz="3200" dirty="0">
                <a:latin typeface="SutonnyMJ" pitchFamily="2" charset="0"/>
              </a:rPr>
              <a:t>‡_©</a:t>
            </a:r>
            <a:r>
              <a:rPr lang="en-US" sz="3200" dirty="0" err="1">
                <a:latin typeface="SutonnyMJ" pitchFamily="2" charset="0"/>
              </a:rPr>
              <a:t>i</a:t>
            </a:r>
            <a:r>
              <a:rPr lang="en-US" sz="3200" dirty="0">
                <a:latin typeface="SutonnyMJ" pitchFamily="2" charset="0"/>
              </a:rPr>
              <a:t> GKK </a:t>
            </a:r>
            <a:r>
              <a:rPr lang="en-US" sz="3200" dirty="0" err="1">
                <a:latin typeface="SutonnyMJ" pitchFamily="2" charset="0"/>
              </a:rPr>
              <a:t>fi‡K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Zvi</a:t>
            </a:r>
            <a:r>
              <a:rPr lang="en-US" sz="3200" dirty="0">
                <a:latin typeface="SutonnyMJ" pitchFamily="2" charset="0"/>
              </a:rPr>
              <a:t> Mjbv‡¼ †</a:t>
            </a:r>
            <a:r>
              <a:rPr lang="en-US" sz="3200" dirty="0" err="1">
                <a:latin typeface="SutonnyMJ" pitchFamily="2" charset="0"/>
              </a:rPr>
              <a:t>i‡L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ZvcgvÎvi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cwieZ©b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bv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NwU‡q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ïaygvÎ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KwVb</a:t>
            </a:r>
            <a:r>
              <a:rPr lang="en-US" sz="3200" dirty="0">
                <a:latin typeface="SutonnyMJ" pitchFamily="2" charset="0"/>
              </a:rPr>
              <a:t> †_‡K Zij </a:t>
            </a:r>
            <a:r>
              <a:rPr lang="en-US" sz="3200" dirty="0" err="1">
                <a:latin typeface="SutonnyMJ" pitchFamily="2" charset="0"/>
              </a:rPr>
              <a:t>cwiYZ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Ki‡Z</a:t>
            </a:r>
            <a:r>
              <a:rPr lang="en-US" sz="3200" dirty="0">
                <a:latin typeface="SutonnyMJ" pitchFamily="2" charset="0"/>
              </a:rPr>
              <a:t> †h </a:t>
            </a:r>
            <a:r>
              <a:rPr lang="en-US" sz="3200" dirty="0" err="1">
                <a:latin typeface="SutonnyMJ" pitchFamily="2" charset="0"/>
              </a:rPr>
              <a:t>cwigvY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Zv‡ci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cÖ‡qvRb</a:t>
            </a:r>
            <a:r>
              <a:rPr lang="en-US" sz="3200" dirty="0">
                <a:latin typeface="SutonnyMJ" pitchFamily="2" charset="0"/>
              </a:rPr>
              <a:t> nq, </a:t>
            </a:r>
            <a:r>
              <a:rPr lang="en-US" sz="3200" dirty="0" err="1">
                <a:latin typeface="SutonnyMJ" pitchFamily="2" charset="0"/>
              </a:rPr>
              <a:t>Zv‡K</a:t>
            </a:r>
            <a:r>
              <a:rPr lang="en-US" sz="3200" dirty="0">
                <a:latin typeface="SutonnyMJ" pitchFamily="2" charset="0"/>
              </a:rPr>
              <a:t> H </a:t>
            </a:r>
            <a:r>
              <a:rPr lang="en-US" sz="3200" dirty="0" err="1">
                <a:latin typeface="SutonnyMJ" pitchFamily="2" charset="0"/>
              </a:rPr>
              <a:t>c`v</a:t>
            </a:r>
            <a:r>
              <a:rPr lang="en-US" sz="3200" dirty="0">
                <a:latin typeface="SutonnyMJ" pitchFamily="2" charset="0"/>
              </a:rPr>
              <a:t>‡_©</a:t>
            </a:r>
            <a:r>
              <a:rPr lang="en-US" sz="3200" dirty="0" err="1">
                <a:latin typeface="SutonnyMJ" pitchFamily="2" charset="0"/>
              </a:rPr>
              <a:t>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Mj‡bi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myßZvc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e‡j</a:t>
            </a:r>
            <a:r>
              <a:rPr lang="en-US" sz="3200" dirty="0">
                <a:latin typeface="SutonnyMJ" pitchFamily="2" charset="0"/>
              </a:rPr>
              <a:t>| </a:t>
            </a:r>
            <a:r>
              <a:rPr lang="en-US" sz="3200" dirty="0" err="1">
                <a:latin typeface="SutonnyMJ" pitchFamily="2" charset="0"/>
              </a:rPr>
              <a:t>wm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wR</a:t>
            </a:r>
            <a:r>
              <a:rPr lang="en-US" sz="3200" dirty="0">
                <a:latin typeface="SutonnyMJ" pitchFamily="2" charset="0"/>
              </a:rPr>
              <a:t> Gm </a:t>
            </a:r>
            <a:r>
              <a:rPr lang="en-US" sz="3200" dirty="0" err="1">
                <a:latin typeface="SutonnyMJ" pitchFamily="2" charset="0"/>
              </a:rPr>
              <a:t>c×wZ‡Z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eid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Mj‡bi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myßZvc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Cal/gm</a:t>
            </a:r>
            <a:r>
              <a:rPr lang="en-US" sz="3200" dirty="0">
                <a:latin typeface="SutonnyMJ" pitchFamily="2" charset="0"/>
              </a:rPr>
              <a:t>| D³ Dw³ </a:t>
            </a:r>
            <a:r>
              <a:rPr lang="en-US" sz="3200" dirty="0" err="1">
                <a:latin typeface="SutonnyMJ" pitchFamily="2" charset="0"/>
              </a:rPr>
              <a:t>Øviv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Avgiv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eywS</a:t>
            </a:r>
            <a:r>
              <a:rPr lang="en-US" sz="3200" dirty="0">
                <a:latin typeface="SutonnyMJ" pitchFamily="2" charset="0"/>
              </a:rPr>
              <a:t>, </a:t>
            </a:r>
            <a:r>
              <a:rPr lang="en-US" sz="3200" dirty="0" err="1">
                <a:latin typeface="SutonnyMJ" pitchFamily="2" charset="0"/>
              </a:rPr>
              <a:t>ZvcgvÎvi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eid‡K</a:t>
            </a:r>
            <a:r>
              <a:rPr lang="en-US" sz="3200" dirty="0">
                <a:latin typeface="SutonnyMJ" pitchFamily="2" charset="0"/>
              </a:rPr>
              <a:t> D³ </a:t>
            </a:r>
            <a:r>
              <a:rPr lang="en-US" sz="3200" dirty="0" err="1">
                <a:latin typeface="SutonnyMJ" pitchFamily="2" charset="0"/>
              </a:rPr>
              <a:t>ZvcgvÎvi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cvwb‡Z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cwiYZ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Ki‡Z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Zv‡ci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cÖ‡qvRb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n‡e</a:t>
            </a:r>
            <a:r>
              <a:rPr lang="en-US" sz="3200" dirty="0">
                <a:latin typeface="SutonnyMJ" pitchFamily="2" charset="0"/>
              </a:rPr>
              <a:t>|</a:t>
            </a:r>
          </a:p>
        </p:txBody>
      </p:sp>
      <p:pic>
        <p:nvPicPr>
          <p:cNvPr id="4" name="Picture 3" descr="A picture containing indoor, kitchen appliance&#10;&#10;Description automatically generated">
            <a:extLst>
              <a:ext uri="{FF2B5EF4-FFF2-40B4-BE49-F238E27FC236}">
                <a16:creationId xmlns="" xmlns:a16="http://schemas.microsoft.com/office/drawing/2014/main" id="{53F2C6AB-3F8B-4308-A1FA-1C7B9841FD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133600" y="4342388"/>
            <a:ext cx="6282265" cy="164544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="" xmlns:a16="http://schemas.microsoft.com/office/drawing/2014/main" id="{426D13FE-D09F-4DE9-B888-BA525C2DDF1F}"/>
              </a:ext>
            </a:extLst>
          </p:cNvPr>
          <p:cNvSpPr/>
          <p:nvPr/>
        </p:nvSpPr>
        <p:spPr>
          <a:xfrm>
            <a:off x="1219200" y="304800"/>
            <a:ext cx="60960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err="1">
                <a:latin typeface="SutonnyMJ" pitchFamily="2" charset="0"/>
              </a:rPr>
              <a:t>Av‡cwÿK</a:t>
            </a:r>
            <a:r>
              <a:rPr lang="en-US" sz="4000" dirty="0">
                <a:latin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</a:rPr>
              <a:t>Mj‡bi</a:t>
            </a:r>
            <a:r>
              <a:rPr lang="en-US" sz="4000" dirty="0">
                <a:latin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</a:rPr>
              <a:t>myßZvc</a:t>
            </a:r>
            <a:r>
              <a:rPr lang="en-US" sz="4000" dirty="0">
                <a:latin typeface="SutonnyMJ" pitchFamily="2" charset="0"/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38574745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=""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C3E22C3-362F-44FD-BB88-CDB868676508}"/>
                  </a:ext>
                </a:extLst>
              </p:cNvPr>
              <p:cNvSpPr txBox="1"/>
              <p:nvPr/>
            </p:nvSpPr>
            <p:spPr>
              <a:xfrm>
                <a:off x="762000" y="762000"/>
                <a:ext cx="7315200" cy="37856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000" dirty="0">
                    <a:latin typeface="SutonnyMJ" pitchFamily="2" charset="0"/>
                  </a:rPr>
                  <a:t>eid </a:t>
                </a:r>
                <a:r>
                  <a:rPr lang="en-US" sz="4000" dirty="0" err="1">
                    <a:latin typeface="SutonnyMJ" pitchFamily="2" charset="0"/>
                  </a:rPr>
                  <a:t>Mj‡bi</a:t>
                </a:r>
                <a:r>
                  <a:rPr lang="en-US" sz="4000" dirty="0">
                    <a:latin typeface="SutonnyMJ" pitchFamily="2" charset="0"/>
                  </a:rPr>
                  <a:t> </a:t>
                </a:r>
                <a:r>
                  <a:rPr lang="en-US" sz="4000" dirty="0" err="1">
                    <a:latin typeface="SutonnyMJ" pitchFamily="2" charset="0"/>
                  </a:rPr>
                  <a:t>myßZvc</a:t>
                </a:r>
                <a:r>
                  <a:rPr lang="en-US" sz="4000" dirty="0">
                    <a:latin typeface="SutonnyMJ" pitchFamily="2" charset="0"/>
                  </a:rPr>
                  <a:t>  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80 Cal/gm </a:t>
                </a:r>
                <a:r>
                  <a:rPr lang="en-US" sz="4000" dirty="0" err="1">
                    <a:latin typeface="SutonnyMJ" pitchFamily="2" charset="0"/>
                  </a:rPr>
                  <a:t>ev</a:t>
                </a:r>
                <a:r>
                  <a:rPr lang="en-US" sz="4000" dirty="0">
                    <a:latin typeface="SutonnyMJ" pitchFamily="2" charset="0"/>
                  </a:rPr>
                  <a:t> 80 </a:t>
                </a:r>
                <a:r>
                  <a:rPr lang="en-US" sz="4000" dirty="0" err="1">
                    <a:latin typeface="SutonnyMJ" pitchFamily="2" charset="0"/>
                  </a:rPr>
                  <a:t>K¨vjwi</a:t>
                </a:r>
                <a:r>
                  <a:rPr lang="en-US" sz="4000" dirty="0">
                    <a:latin typeface="SutonnyMJ" pitchFamily="2" charset="0"/>
                  </a:rPr>
                  <a:t>/</a:t>
                </a:r>
                <a:r>
                  <a:rPr lang="en-US" sz="4000" dirty="0" err="1">
                    <a:latin typeface="SutonnyMJ" pitchFamily="2" charset="0"/>
                  </a:rPr>
                  <a:t>MÖvg</a:t>
                </a:r>
                <a:r>
                  <a:rPr lang="en-US" sz="4000" dirty="0">
                    <a:latin typeface="SutonnyMJ" pitchFamily="2" charset="0"/>
                  </a:rPr>
                  <a:t> </a:t>
                </a:r>
                <a:r>
                  <a:rPr lang="en-US" sz="4000" dirty="0" err="1">
                    <a:latin typeface="SutonnyMJ" pitchFamily="2" charset="0"/>
                  </a:rPr>
                  <a:t>ej‡Z</a:t>
                </a:r>
                <a:r>
                  <a:rPr lang="en-US" sz="4000" dirty="0">
                    <a:latin typeface="SutonnyMJ" pitchFamily="2" charset="0"/>
                  </a:rPr>
                  <a:t> </a:t>
                </a:r>
                <a:r>
                  <a:rPr lang="en-US" sz="4000" dirty="0" err="1">
                    <a:latin typeface="SutonnyMJ" pitchFamily="2" charset="0"/>
                  </a:rPr>
                  <a:t>wK</a:t>
                </a:r>
                <a:r>
                  <a:rPr lang="en-US" sz="4000" dirty="0">
                    <a:latin typeface="SutonnyMJ" pitchFamily="2" charset="0"/>
                  </a:rPr>
                  <a:t> </a:t>
                </a:r>
                <a:r>
                  <a:rPr lang="en-US" sz="4000" dirty="0" err="1">
                    <a:latin typeface="SutonnyMJ" pitchFamily="2" charset="0"/>
                  </a:rPr>
                  <a:t>eyS</a:t>
                </a:r>
                <a:r>
                  <a:rPr lang="en-US" sz="4000" dirty="0">
                    <a:latin typeface="SutonnyMJ" pitchFamily="2" charset="0"/>
                  </a:rPr>
                  <a:t> ? </a:t>
                </a:r>
              </a:p>
              <a:p>
                <a:r>
                  <a:rPr lang="en-US" sz="4000" dirty="0" err="1">
                    <a:latin typeface="SutonnyMJ" pitchFamily="2" charset="0"/>
                  </a:rPr>
                  <a:t>DËit-eid</a:t>
                </a:r>
                <a:r>
                  <a:rPr lang="en-US" sz="4000" dirty="0">
                    <a:latin typeface="SutonnyMJ" pitchFamily="2" charset="0"/>
                  </a:rPr>
                  <a:t> </a:t>
                </a:r>
                <a:r>
                  <a:rPr lang="en-US" sz="4000" dirty="0" err="1">
                    <a:latin typeface="SutonnyMJ" pitchFamily="2" charset="0"/>
                  </a:rPr>
                  <a:t>Mj‡bi</a:t>
                </a:r>
                <a:r>
                  <a:rPr lang="en-US" sz="4000" dirty="0">
                    <a:latin typeface="SutonnyMJ" pitchFamily="2" charset="0"/>
                  </a:rPr>
                  <a:t> </a:t>
                </a:r>
                <a:r>
                  <a:rPr lang="en-US" sz="4000" dirty="0" err="1">
                    <a:latin typeface="SutonnyMJ" pitchFamily="2" charset="0"/>
                  </a:rPr>
                  <a:t>mycÍZvc</a:t>
                </a:r>
                <a:r>
                  <a:rPr lang="en-US" sz="4000" dirty="0">
                    <a:latin typeface="SutonnyMJ" pitchFamily="2" charset="0"/>
                  </a:rPr>
                  <a:t> 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80 Cal/gm</a:t>
                </a:r>
                <a:r>
                  <a:rPr lang="en-US" sz="4000" dirty="0">
                    <a:latin typeface="SutonnyMJ" pitchFamily="2" charset="0"/>
                  </a:rPr>
                  <a:t> </a:t>
                </a:r>
                <a:r>
                  <a:rPr lang="en-US" sz="4000" dirty="0" err="1">
                    <a:latin typeface="SutonnyMJ" pitchFamily="2" charset="0"/>
                  </a:rPr>
                  <a:t>ej‡Z</a:t>
                </a:r>
                <a:r>
                  <a:rPr lang="en-US" sz="4000" dirty="0">
                    <a:latin typeface="SutonnyMJ" pitchFamily="2" charset="0"/>
                  </a:rPr>
                  <a:t> </a:t>
                </a:r>
                <a:r>
                  <a:rPr lang="en-US" sz="4000" dirty="0" err="1">
                    <a:latin typeface="SutonnyMJ" pitchFamily="2" charset="0"/>
                  </a:rPr>
                  <a:t>eySvq</a:t>
                </a:r>
                <a:r>
                  <a:rPr lang="en-US" sz="4000" dirty="0">
                    <a:latin typeface="SutonnyMJ" pitchFamily="2" charset="0"/>
                  </a:rPr>
                  <a:t> 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gm </a:t>
                </a:r>
                <a:r>
                  <a:rPr lang="en-US" sz="4000" dirty="0" err="1">
                    <a:latin typeface="SutonnyMJ" pitchFamily="2" charset="0"/>
                  </a:rPr>
                  <a:t>eid‡K</a:t>
                </a:r>
                <a:r>
                  <a:rPr lang="en-US" sz="4000" dirty="0">
                    <a:latin typeface="SutonnyMJ" pitchFamily="2" charset="0"/>
                  </a:rPr>
                  <a:t> </a:t>
                </a:r>
                <a:r>
                  <a:rPr lang="en-US" sz="4000" dirty="0" err="1">
                    <a:latin typeface="SutonnyMJ" pitchFamily="2" charset="0"/>
                  </a:rPr>
                  <a:t>Zvi</a:t>
                </a:r>
                <a:r>
                  <a:rPr lang="en-US" sz="4000" dirty="0">
                    <a:latin typeface="SutonnyMJ" pitchFamily="2" charset="0"/>
                  </a:rPr>
                  <a:t> Mjbv¼ </a:t>
                </a:r>
                <a:r>
                  <a:rPr lang="en-US" sz="4000" dirty="0" err="1">
                    <a:latin typeface="SutonnyMJ" pitchFamily="2" charset="0"/>
                  </a:rPr>
                  <a:t>ev</a:t>
                </a:r>
                <a:r>
                  <a:rPr lang="en-US" sz="4000" dirty="0">
                    <a:latin typeface="SutonnyMJ" pitchFamily="2" charset="0"/>
                  </a:rPr>
                  <a:t> 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℃</m:t>
                    </m:r>
                  </m:oMath>
                </a14:m>
                <a:r>
                  <a:rPr lang="en-US" sz="4000" dirty="0">
                    <a:latin typeface="SutonnyMJ" pitchFamily="2" charset="0"/>
                  </a:rPr>
                  <a:t> †</a:t>
                </a:r>
                <a:r>
                  <a:rPr lang="en-US" sz="4000" dirty="0" err="1">
                    <a:latin typeface="SutonnyMJ" pitchFamily="2" charset="0"/>
                  </a:rPr>
                  <a:t>i‡L</a:t>
                </a:r>
                <a:r>
                  <a:rPr lang="en-US" sz="4000" dirty="0">
                    <a:latin typeface="SutonnyMJ" pitchFamily="2" charset="0"/>
                  </a:rPr>
                  <a:t> </a:t>
                </a:r>
                <a:r>
                  <a:rPr lang="en-US" sz="4000" dirty="0" err="1">
                    <a:latin typeface="SutonnyMJ" pitchFamily="2" charset="0"/>
                  </a:rPr>
                  <a:t>cvwb‡Z</a:t>
                </a:r>
                <a:r>
                  <a:rPr lang="en-US" sz="4000" dirty="0">
                    <a:latin typeface="SutonnyMJ" pitchFamily="2" charset="0"/>
                  </a:rPr>
                  <a:t> </a:t>
                </a:r>
                <a:r>
                  <a:rPr lang="en-US" sz="4000" dirty="0" err="1">
                    <a:latin typeface="SutonnyMJ" pitchFamily="2" charset="0"/>
                  </a:rPr>
                  <a:t>cwiYZ</a:t>
                </a:r>
                <a:r>
                  <a:rPr lang="en-US" sz="4000" dirty="0">
                    <a:latin typeface="SutonnyMJ" pitchFamily="2" charset="0"/>
                  </a:rPr>
                  <a:t> </a:t>
                </a:r>
                <a:r>
                  <a:rPr lang="en-US" sz="4000" dirty="0" err="1">
                    <a:latin typeface="SutonnyMJ" pitchFamily="2" charset="0"/>
                  </a:rPr>
                  <a:t>Ki‡Z</a:t>
                </a:r>
                <a:r>
                  <a:rPr lang="en-US" sz="4000" dirty="0">
                    <a:latin typeface="SutonnyMJ" pitchFamily="2" charset="0"/>
                  </a:rPr>
                  <a:t> 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80 Cal </a:t>
                </a:r>
                <a:r>
                  <a:rPr lang="en-US" sz="4000" dirty="0" err="1">
                    <a:latin typeface="SutonnyMJ" pitchFamily="2" charset="0"/>
                  </a:rPr>
                  <a:t>Zv‡ci</a:t>
                </a:r>
                <a:r>
                  <a:rPr lang="en-US" sz="4000" dirty="0">
                    <a:latin typeface="SutonnyMJ" pitchFamily="2" charset="0"/>
                  </a:rPr>
                  <a:t> </a:t>
                </a:r>
                <a:r>
                  <a:rPr lang="en-US" sz="4000" dirty="0" err="1">
                    <a:latin typeface="SutonnyMJ" pitchFamily="2" charset="0"/>
                  </a:rPr>
                  <a:t>cÖ‡qvRb</a:t>
                </a:r>
                <a:r>
                  <a:rPr lang="en-US" sz="4000" dirty="0">
                    <a:latin typeface="SutonnyMJ" pitchFamily="2" charset="0"/>
                  </a:rPr>
                  <a:t> nq|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4000" dirty="0">
                  <a:latin typeface="SutonnyMJ" pitchFamily="2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AC3E22C3-362F-44FD-BB88-CDB8686765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762000"/>
                <a:ext cx="7315200" cy="3785652"/>
              </a:xfrm>
              <a:prstGeom prst="rect">
                <a:avLst/>
              </a:prstGeom>
              <a:blipFill>
                <a:blip r:embed="rId2" cstate="print"/>
                <a:stretch>
                  <a:fillRect l="-2917" t="-3704" b="-62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="" xmlns:p14="http://schemas.microsoft.com/office/powerpoint/2010/main" val="8012755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95F4DC9-B306-4209-A17A-6DF63E28D145}"/>
              </a:ext>
            </a:extLst>
          </p:cNvPr>
          <p:cNvSpPr txBox="1"/>
          <p:nvPr/>
        </p:nvSpPr>
        <p:spPr>
          <a:xfrm rot="10800000" flipV="1">
            <a:off x="381000" y="1529132"/>
            <a:ext cx="83820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SutonnyMJ" pitchFamily="2" charset="0"/>
              </a:rPr>
              <a:t>GKK </a:t>
            </a:r>
            <a:r>
              <a:rPr lang="en-US" sz="4000" dirty="0" err="1">
                <a:latin typeface="SutonnyMJ" pitchFamily="2" charset="0"/>
              </a:rPr>
              <a:t>f‡ii</a:t>
            </a:r>
            <a:r>
              <a:rPr lang="en-US" sz="4000" dirty="0">
                <a:latin typeface="SutonnyMJ" pitchFamily="2" charset="0"/>
              </a:rPr>
              <a:t> †</a:t>
            </a:r>
            <a:r>
              <a:rPr lang="en-US" sz="4000" dirty="0" err="1">
                <a:latin typeface="SutonnyMJ" pitchFamily="2" charset="0"/>
              </a:rPr>
              <a:t>Kv‡bv</a:t>
            </a:r>
            <a:r>
              <a:rPr lang="en-US" sz="4000" dirty="0">
                <a:latin typeface="SutonnyMJ" pitchFamily="2" charset="0"/>
              </a:rPr>
              <a:t> Zij </a:t>
            </a:r>
            <a:r>
              <a:rPr lang="en-US" sz="4000" dirty="0" err="1">
                <a:latin typeface="SutonnyMJ" pitchFamily="2" charset="0"/>
              </a:rPr>
              <a:t>c`v</a:t>
            </a:r>
            <a:r>
              <a:rPr lang="en-US" sz="4000" dirty="0">
                <a:latin typeface="SutonnyMJ" pitchFamily="2" charset="0"/>
              </a:rPr>
              <a:t>_©‡K Gi </a:t>
            </a:r>
            <a:r>
              <a:rPr lang="en-US" sz="4000" dirty="0" err="1">
                <a:latin typeface="SutonnyMJ" pitchFamily="2" charset="0"/>
              </a:rPr>
              <a:t>ZvcgvÎvi</a:t>
            </a:r>
            <a:r>
              <a:rPr lang="en-US" sz="4000" dirty="0">
                <a:latin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</a:rPr>
              <a:t>cwieZ©b</a:t>
            </a:r>
            <a:r>
              <a:rPr lang="en-US" sz="4000" dirty="0">
                <a:latin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</a:rPr>
              <a:t>bv</a:t>
            </a:r>
            <a:r>
              <a:rPr lang="en-US" sz="4000" dirty="0">
                <a:latin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</a:rPr>
              <a:t>NwU‡q</a:t>
            </a:r>
            <a:r>
              <a:rPr lang="en-US" sz="4000" dirty="0">
                <a:latin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</a:rPr>
              <a:t>ïaygvÎ</a:t>
            </a:r>
            <a:r>
              <a:rPr lang="en-US" sz="4000" dirty="0">
                <a:latin typeface="SutonnyMJ" pitchFamily="2" charset="0"/>
              </a:rPr>
              <a:t> Zij </a:t>
            </a:r>
            <a:r>
              <a:rPr lang="en-US" sz="4000" dirty="0" err="1">
                <a:latin typeface="SutonnyMJ" pitchFamily="2" charset="0"/>
              </a:rPr>
              <a:t>Ae¯’v</a:t>
            </a:r>
            <a:r>
              <a:rPr lang="en-US" sz="4000" dirty="0">
                <a:latin typeface="SutonnyMJ" pitchFamily="2" charset="0"/>
              </a:rPr>
              <a:t> †_‡K </a:t>
            </a:r>
            <a:r>
              <a:rPr lang="en-US" sz="4000" dirty="0" err="1">
                <a:latin typeface="SutonnyMJ" pitchFamily="2" charset="0"/>
              </a:rPr>
              <a:t>KwVb</a:t>
            </a:r>
            <a:r>
              <a:rPr lang="en-US" sz="4000" dirty="0">
                <a:latin typeface="SutonnyMJ" pitchFamily="2" charset="0"/>
              </a:rPr>
              <a:t> Ae¯’</a:t>
            </a:r>
            <a:r>
              <a:rPr lang="en-US" sz="4000" dirty="0" err="1">
                <a:latin typeface="SutonnyMJ" pitchFamily="2" charset="0"/>
              </a:rPr>
              <a:t>vq</a:t>
            </a:r>
            <a:r>
              <a:rPr lang="en-US" sz="4000" dirty="0">
                <a:latin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</a:rPr>
              <a:t>cwiYZ</a:t>
            </a:r>
            <a:r>
              <a:rPr lang="en-US" sz="4000" dirty="0">
                <a:latin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</a:rPr>
              <a:t>n‡Z</a:t>
            </a:r>
            <a:r>
              <a:rPr lang="en-US" sz="4000" dirty="0">
                <a:latin typeface="SutonnyMJ" pitchFamily="2" charset="0"/>
              </a:rPr>
              <a:t> †h </a:t>
            </a:r>
            <a:r>
              <a:rPr lang="en-US" sz="4000" dirty="0" err="1">
                <a:latin typeface="SutonnyMJ" pitchFamily="2" charset="0"/>
              </a:rPr>
              <a:t>cwigvY</a:t>
            </a:r>
            <a:r>
              <a:rPr lang="en-US" sz="4000" dirty="0">
                <a:latin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</a:rPr>
              <a:t>Zvc</a:t>
            </a:r>
            <a:r>
              <a:rPr lang="en-US" sz="4000" dirty="0">
                <a:latin typeface="SutonnyMJ" pitchFamily="2" charset="0"/>
              </a:rPr>
              <a:t> cwiZ¨³ nq </a:t>
            </a:r>
            <a:r>
              <a:rPr lang="en-US" sz="4000" dirty="0" err="1">
                <a:latin typeface="SutonnyMJ" pitchFamily="2" charset="0"/>
              </a:rPr>
              <a:t>Zv‡K</a:t>
            </a:r>
            <a:r>
              <a:rPr lang="en-US" sz="4000" dirty="0">
                <a:latin typeface="SutonnyMJ" pitchFamily="2" charset="0"/>
              </a:rPr>
              <a:t> H </a:t>
            </a:r>
            <a:r>
              <a:rPr lang="en-US" sz="4000" dirty="0" err="1">
                <a:latin typeface="SutonnyMJ" pitchFamily="2" charset="0"/>
              </a:rPr>
              <a:t>Zi‡ji</a:t>
            </a:r>
            <a:r>
              <a:rPr lang="en-US" sz="4000" dirty="0">
                <a:latin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</a:rPr>
              <a:t>KwVbxfe‡bi</a:t>
            </a:r>
            <a:r>
              <a:rPr lang="en-US" sz="4000" dirty="0">
                <a:latin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</a:rPr>
              <a:t>myßZvc</a:t>
            </a:r>
            <a:r>
              <a:rPr lang="en-US" sz="4000" dirty="0">
                <a:latin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</a:rPr>
              <a:t>e‡j</a:t>
            </a:r>
            <a:r>
              <a:rPr lang="en-US" sz="4000" dirty="0">
                <a:latin typeface="SutonnyMJ" pitchFamily="2" charset="0"/>
              </a:rPr>
              <a:t>| </a:t>
            </a:r>
          </a:p>
          <a:p>
            <a:r>
              <a:rPr lang="en-US" sz="4000" dirty="0" err="1">
                <a:latin typeface="SutonnyMJ" pitchFamily="2" charset="0"/>
              </a:rPr>
              <a:t>cvwbi</a:t>
            </a:r>
            <a:r>
              <a:rPr lang="en-US" sz="4000" dirty="0">
                <a:latin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</a:rPr>
              <a:t>KwVbxfe‡bi</a:t>
            </a:r>
            <a:r>
              <a:rPr lang="en-US" sz="4000" dirty="0">
                <a:latin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</a:rPr>
              <a:t>myßZvc</a:t>
            </a:r>
            <a:r>
              <a:rPr lang="en-US" sz="4000" dirty="0">
                <a:latin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</a:rPr>
              <a:t>ej‡Z</a:t>
            </a:r>
            <a:r>
              <a:rPr lang="en-US" sz="4000" dirty="0">
                <a:latin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</a:rPr>
              <a:t>wK</a:t>
            </a:r>
            <a:r>
              <a:rPr lang="en-US" sz="4000" dirty="0">
                <a:latin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</a:rPr>
              <a:t>eyS</a:t>
            </a:r>
            <a:endParaRPr lang="en-US" sz="4000" dirty="0">
              <a:latin typeface="SutonnyMJ" pitchFamily="2" charset="0"/>
            </a:endParaRPr>
          </a:p>
        </p:txBody>
      </p:sp>
      <p:pic>
        <p:nvPicPr>
          <p:cNvPr id="4" name="Picture 3" descr="Chart, funnel chart&#10;&#10;Description automatically generated">
            <a:extLst>
              <a:ext uri="{FF2B5EF4-FFF2-40B4-BE49-F238E27FC236}">
                <a16:creationId xmlns="" xmlns:a16="http://schemas.microsoft.com/office/drawing/2014/main" id="{FB00082A-B1EA-4EFA-AEE7-1EEF76FBD9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800600" y="4617762"/>
            <a:ext cx="3429000" cy="184460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="" xmlns:a16="http://schemas.microsoft.com/office/drawing/2014/main" id="{F4F28C5E-73CE-4BB3-B43A-13DA4D9C53B9}"/>
              </a:ext>
            </a:extLst>
          </p:cNvPr>
          <p:cNvSpPr/>
          <p:nvPr/>
        </p:nvSpPr>
        <p:spPr>
          <a:xfrm>
            <a:off x="1702254" y="361385"/>
            <a:ext cx="5105400" cy="838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KwVbxfe‡bi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myßZvc</a:t>
            </a:r>
            <a:r>
              <a:rPr lang="en-US" sz="3600" dirty="0">
                <a:latin typeface="SutonnyMJ" pitchFamily="2" charset="0"/>
              </a:rPr>
              <a:t>  </a:t>
            </a:r>
          </a:p>
        </p:txBody>
      </p:sp>
    </p:spTree>
    <p:extLst>
      <p:ext uri="{BB962C8B-B14F-4D97-AF65-F5344CB8AC3E}">
        <p14:creationId xmlns="" xmlns:p14="http://schemas.microsoft.com/office/powerpoint/2010/main" val="199817059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8FC4742-7866-4C22-A8B8-88E4EEDF177B}"/>
              </a:ext>
            </a:extLst>
          </p:cNvPr>
          <p:cNvSpPr txBox="1"/>
          <p:nvPr/>
        </p:nvSpPr>
        <p:spPr>
          <a:xfrm>
            <a:off x="533400" y="1872419"/>
            <a:ext cx="80772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SutonnyMJ" pitchFamily="2" charset="0"/>
              </a:rPr>
              <a:t>GKK </a:t>
            </a:r>
            <a:r>
              <a:rPr lang="en-US" sz="3200" dirty="0" err="1">
                <a:latin typeface="SutonnyMJ" pitchFamily="2" charset="0"/>
              </a:rPr>
              <a:t>f‡ii</a:t>
            </a:r>
            <a:r>
              <a:rPr lang="en-US" sz="3200" dirty="0">
                <a:latin typeface="SutonnyMJ" pitchFamily="2" charset="0"/>
              </a:rPr>
              <a:t> Zij </a:t>
            </a:r>
            <a:r>
              <a:rPr lang="en-US" sz="3200" dirty="0" err="1">
                <a:latin typeface="SutonnyMJ" pitchFamily="2" charset="0"/>
              </a:rPr>
              <a:t>c`v</a:t>
            </a:r>
            <a:r>
              <a:rPr lang="en-US" sz="3200" dirty="0">
                <a:latin typeface="SutonnyMJ" pitchFamily="2" charset="0"/>
              </a:rPr>
              <a:t>_©‡K </a:t>
            </a:r>
            <a:r>
              <a:rPr lang="en-US" sz="3200" dirty="0" err="1">
                <a:latin typeface="SutonnyMJ" pitchFamily="2" charset="0"/>
              </a:rPr>
              <a:t>Zvi</a:t>
            </a:r>
            <a:r>
              <a:rPr lang="en-US" sz="3200" dirty="0">
                <a:latin typeface="SutonnyMJ" pitchFamily="2" charset="0"/>
              </a:rPr>
              <a:t> ùzUbv‡¼ †</a:t>
            </a:r>
            <a:r>
              <a:rPr lang="en-US" sz="3200" dirty="0" err="1">
                <a:latin typeface="SutonnyMJ" pitchFamily="2" charset="0"/>
              </a:rPr>
              <a:t>i‡L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ZvcgvÎvi</a:t>
            </a:r>
            <a:r>
              <a:rPr lang="en-US" sz="3200" dirty="0">
                <a:latin typeface="SutonnyMJ" pitchFamily="2" charset="0"/>
              </a:rPr>
              <a:t> †</a:t>
            </a:r>
            <a:r>
              <a:rPr lang="en-US" sz="3200" dirty="0" err="1">
                <a:latin typeface="SutonnyMJ" pitchFamily="2" charset="0"/>
              </a:rPr>
              <a:t>Kv‡bv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cwieZ©b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bv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NwU‡q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ïa</a:t>
            </a:r>
            <a:r>
              <a:rPr lang="en-US" sz="3200" dirty="0">
                <a:latin typeface="SutonnyMJ" pitchFamily="2" charset="0"/>
              </a:rPr>
              <a:t> Zij </a:t>
            </a:r>
            <a:r>
              <a:rPr lang="en-US" sz="3200" dirty="0" err="1">
                <a:latin typeface="SutonnyMJ" pitchFamily="2" charset="0"/>
              </a:rPr>
              <a:t>n‡Z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ev</a:t>
            </a:r>
            <a:r>
              <a:rPr lang="en-US" sz="3200" dirty="0">
                <a:latin typeface="SutonnyMJ" pitchFamily="2" charset="0"/>
              </a:rPr>
              <a:t>‡®ú </a:t>
            </a:r>
            <a:r>
              <a:rPr lang="en-US" sz="3200" dirty="0" err="1">
                <a:latin typeface="SutonnyMJ" pitchFamily="2" charset="0"/>
              </a:rPr>
              <a:t>cwiYZ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Ki‡Z</a:t>
            </a:r>
            <a:r>
              <a:rPr lang="en-US" sz="3200" dirty="0">
                <a:latin typeface="SutonnyMJ" pitchFamily="2" charset="0"/>
              </a:rPr>
              <a:t> †h </a:t>
            </a:r>
            <a:r>
              <a:rPr lang="en-US" sz="3200" dirty="0" err="1">
                <a:latin typeface="SutonnyMJ" pitchFamily="2" charset="0"/>
              </a:rPr>
              <a:t>cwigvY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Zv‡ci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cÖ‡qvRb</a:t>
            </a:r>
            <a:r>
              <a:rPr lang="en-US" sz="3200" dirty="0">
                <a:latin typeface="SutonnyMJ" pitchFamily="2" charset="0"/>
              </a:rPr>
              <a:t> nq </a:t>
            </a:r>
            <a:r>
              <a:rPr lang="en-US" sz="3200" dirty="0" err="1">
                <a:latin typeface="SutonnyMJ" pitchFamily="2" charset="0"/>
              </a:rPr>
              <a:t>Zv‡K</a:t>
            </a:r>
            <a:r>
              <a:rPr lang="en-US" sz="3200" dirty="0">
                <a:latin typeface="SutonnyMJ" pitchFamily="2" charset="0"/>
              </a:rPr>
              <a:t> H </a:t>
            </a:r>
            <a:r>
              <a:rPr lang="en-US" sz="3200" dirty="0" err="1">
                <a:latin typeface="SutonnyMJ" pitchFamily="2" charset="0"/>
              </a:rPr>
              <a:t>Zi‡ji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ev®úxqfe‡bi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myßZvc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e‡j</a:t>
            </a:r>
            <a:r>
              <a:rPr lang="en-US" sz="3200" dirty="0">
                <a:latin typeface="SutonnyMJ" pitchFamily="2" charset="0"/>
              </a:rPr>
              <a:t>|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="" xmlns:a16="http://schemas.microsoft.com/office/drawing/2014/main" id="{C9702D28-0913-45AF-8F08-A3413AD8F5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009900" y="3956293"/>
            <a:ext cx="5219700" cy="2273711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="" xmlns:a16="http://schemas.microsoft.com/office/drawing/2014/main" id="{663CABC5-0F90-42E4-868F-7731106A3692}"/>
              </a:ext>
            </a:extLst>
          </p:cNvPr>
          <p:cNvSpPr/>
          <p:nvPr/>
        </p:nvSpPr>
        <p:spPr>
          <a:xfrm>
            <a:off x="1143000" y="439495"/>
            <a:ext cx="63246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latin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</a:rPr>
              <a:t>ev®úxqfe‡bi</a:t>
            </a:r>
            <a:r>
              <a:rPr lang="en-US" sz="4000" dirty="0">
                <a:latin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</a:rPr>
              <a:t>myßZvc</a:t>
            </a:r>
            <a:r>
              <a:rPr lang="en-US" sz="4000" dirty="0">
                <a:latin typeface="SutonnyMJ" pitchFamily="2" charset="0"/>
              </a:rPr>
              <a:t>   </a:t>
            </a:r>
          </a:p>
        </p:txBody>
      </p:sp>
    </p:spTree>
    <p:extLst>
      <p:ext uri="{BB962C8B-B14F-4D97-AF65-F5344CB8AC3E}">
        <p14:creationId xmlns="" xmlns:p14="http://schemas.microsoft.com/office/powerpoint/2010/main" val="162443739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=""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0307636-60B7-4E36-A890-6D2065FFB06D}"/>
                  </a:ext>
                </a:extLst>
              </p:cNvPr>
              <p:cNvSpPr txBox="1"/>
              <p:nvPr/>
            </p:nvSpPr>
            <p:spPr>
              <a:xfrm>
                <a:off x="381000" y="914400"/>
                <a:ext cx="7620000" cy="37856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000" dirty="0">
                    <a:latin typeface="SutonnyMJ" pitchFamily="2" charset="0"/>
                  </a:rPr>
                  <a:t>cvwbi </a:t>
                </a:r>
                <a:r>
                  <a:rPr lang="en-US" sz="4000" dirty="0" err="1">
                    <a:latin typeface="SutonnyMJ" pitchFamily="2" charset="0"/>
                  </a:rPr>
                  <a:t>ev®úxqfe‡bi</a:t>
                </a:r>
                <a:r>
                  <a:rPr lang="en-US" sz="4000" dirty="0">
                    <a:latin typeface="SutonnyMJ" pitchFamily="2" charset="0"/>
                  </a:rPr>
                  <a:t> </a:t>
                </a:r>
                <a:r>
                  <a:rPr lang="en-US" sz="4000" dirty="0" err="1">
                    <a:latin typeface="SutonnyMJ" pitchFamily="2" charset="0"/>
                  </a:rPr>
                  <a:t>myßZvc</a:t>
                </a:r>
                <a:r>
                  <a:rPr lang="en-US" sz="4000" dirty="0">
                    <a:latin typeface="SutonnyMJ" pitchFamily="2" charset="0"/>
                  </a:rPr>
                  <a:t>  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537Cal/gm </a:t>
                </a:r>
                <a:r>
                  <a:rPr lang="en-US" sz="4000" dirty="0" err="1">
                    <a:latin typeface="SutonnyMJ" pitchFamily="2" charset="0"/>
                  </a:rPr>
                  <a:t>ev</a:t>
                </a:r>
                <a:r>
                  <a:rPr lang="en-US" sz="4000" dirty="0">
                    <a:latin typeface="SutonnyMJ" pitchFamily="2" charset="0"/>
                  </a:rPr>
                  <a:t> 537 </a:t>
                </a:r>
                <a:r>
                  <a:rPr lang="en-US" sz="4000" dirty="0" err="1">
                    <a:latin typeface="SutonnyMJ" pitchFamily="2" charset="0"/>
                  </a:rPr>
                  <a:t>K¨vjwi</a:t>
                </a:r>
                <a:r>
                  <a:rPr lang="en-US" sz="4000" dirty="0">
                    <a:latin typeface="SutonnyMJ" pitchFamily="2" charset="0"/>
                  </a:rPr>
                  <a:t>/</a:t>
                </a:r>
                <a:r>
                  <a:rPr lang="en-US" sz="4000" dirty="0" err="1">
                    <a:latin typeface="SutonnyMJ" pitchFamily="2" charset="0"/>
                  </a:rPr>
                  <a:t>MÖvg</a:t>
                </a:r>
                <a:r>
                  <a:rPr lang="en-US" sz="4000" dirty="0">
                    <a:latin typeface="SutonnyMJ" pitchFamily="2" charset="0"/>
                  </a:rPr>
                  <a:t> </a:t>
                </a:r>
                <a:r>
                  <a:rPr lang="en-US" sz="4000" dirty="0" err="1">
                    <a:latin typeface="SutonnyMJ" pitchFamily="2" charset="0"/>
                  </a:rPr>
                  <a:t>ej‡Z</a:t>
                </a:r>
                <a:r>
                  <a:rPr lang="en-US" sz="4000" dirty="0">
                    <a:latin typeface="SutonnyMJ" pitchFamily="2" charset="0"/>
                  </a:rPr>
                  <a:t> </a:t>
                </a:r>
                <a:r>
                  <a:rPr lang="en-US" sz="4000" dirty="0" err="1">
                    <a:latin typeface="SutonnyMJ" pitchFamily="2" charset="0"/>
                  </a:rPr>
                  <a:t>wK</a:t>
                </a:r>
                <a:r>
                  <a:rPr lang="en-US" sz="4000" dirty="0">
                    <a:latin typeface="SutonnyMJ" pitchFamily="2" charset="0"/>
                  </a:rPr>
                  <a:t> </a:t>
                </a:r>
                <a:r>
                  <a:rPr lang="en-US" sz="4000" dirty="0" err="1">
                    <a:latin typeface="SutonnyMJ" pitchFamily="2" charset="0"/>
                  </a:rPr>
                  <a:t>eyS</a:t>
                </a:r>
                <a:r>
                  <a:rPr lang="en-US" sz="4000" dirty="0">
                    <a:latin typeface="SutonnyMJ" pitchFamily="2" charset="0"/>
                  </a:rPr>
                  <a:t> ? </a:t>
                </a:r>
              </a:p>
              <a:p>
                <a:r>
                  <a:rPr lang="en-US" sz="4000" dirty="0" err="1">
                    <a:latin typeface="SutonnyMJ" pitchFamily="2" charset="0"/>
                  </a:rPr>
                  <a:t>DËit-eid</a:t>
                </a:r>
                <a:r>
                  <a:rPr lang="en-US" sz="4000" dirty="0">
                    <a:latin typeface="SutonnyMJ" pitchFamily="2" charset="0"/>
                  </a:rPr>
                  <a:t> </a:t>
                </a:r>
                <a:r>
                  <a:rPr lang="en-US" sz="4000" dirty="0" err="1">
                    <a:latin typeface="SutonnyMJ" pitchFamily="2" charset="0"/>
                  </a:rPr>
                  <a:t>Mj‡bi</a:t>
                </a:r>
                <a:r>
                  <a:rPr lang="en-US" sz="4000" dirty="0">
                    <a:latin typeface="SutonnyMJ" pitchFamily="2" charset="0"/>
                  </a:rPr>
                  <a:t> </a:t>
                </a:r>
                <a:r>
                  <a:rPr lang="en-US" sz="4000" dirty="0" err="1">
                    <a:latin typeface="SutonnyMJ" pitchFamily="2" charset="0"/>
                  </a:rPr>
                  <a:t>mycÍZvc</a:t>
                </a:r>
                <a:r>
                  <a:rPr lang="en-US" sz="4000" dirty="0">
                    <a:latin typeface="SutonnyMJ" pitchFamily="2" charset="0"/>
                  </a:rPr>
                  <a:t> 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80 Cal/gm</a:t>
                </a:r>
                <a:r>
                  <a:rPr lang="en-US" sz="4000" dirty="0">
                    <a:latin typeface="SutonnyMJ" pitchFamily="2" charset="0"/>
                  </a:rPr>
                  <a:t> </a:t>
                </a:r>
                <a:r>
                  <a:rPr lang="en-US" sz="4000" dirty="0" err="1">
                    <a:latin typeface="SutonnyMJ" pitchFamily="2" charset="0"/>
                  </a:rPr>
                  <a:t>ej‡Z</a:t>
                </a:r>
                <a:r>
                  <a:rPr lang="en-US" sz="4000" dirty="0">
                    <a:latin typeface="SutonnyMJ" pitchFamily="2" charset="0"/>
                  </a:rPr>
                  <a:t> </a:t>
                </a:r>
                <a:r>
                  <a:rPr lang="en-US" sz="4000" dirty="0" err="1">
                    <a:latin typeface="SutonnyMJ" pitchFamily="2" charset="0"/>
                  </a:rPr>
                  <a:t>eySvq</a:t>
                </a:r>
                <a:r>
                  <a:rPr lang="en-US" sz="4000" dirty="0">
                    <a:latin typeface="SutonnyMJ" pitchFamily="2" charset="0"/>
                  </a:rPr>
                  <a:t> 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gm </a:t>
                </a:r>
                <a:r>
                  <a:rPr lang="en-US" sz="4000" dirty="0" err="1">
                    <a:latin typeface="SutonnyMJ" pitchFamily="2" charset="0"/>
                  </a:rPr>
                  <a:t>cvwb‡K</a:t>
                </a:r>
                <a:r>
                  <a:rPr lang="en-US" sz="4000" dirty="0">
                    <a:latin typeface="SutonnyMJ" pitchFamily="2" charset="0"/>
                  </a:rPr>
                  <a:t> </a:t>
                </a:r>
                <a:r>
                  <a:rPr lang="en-US" sz="4000" dirty="0" err="1">
                    <a:latin typeface="SutonnyMJ" pitchFamily="2" charset="0"/>
                  </a:rPr>
                  <a:t>Zvi</a:t>
                </a:r>
                <a:r>
                  <a:rPr lang="en-US" sz="4000" dirty="0">
                    <a:latin typeface="SutonnyMJ" pitchFamily="2" charset="0"/>
                  </a:rPr>
                  <a:t> ùzUbv¼ </a:t>
                </a:r>
                <a:r>
                  <a:rPr lang="en-US" sz="4000" dirty="0" err="1">
                    <a:latin typeface="SutonnyMJ" pitchFamily="2" charset="0"/>
                  </a:rPr>
                  <a:t>ev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100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℃</m:t>
                    </m:r>
                  </m:oMath>
                </a14:m>
                <a:r>
                  <a:rPr lang="en-US" sz="4000" dirty="0">
                    <a:latin typeface="SutonnyMJ" pitchFamily="2" charset="0"/>
                  </a:rPr>
                  <a:t> †</a:t>
                </a:r>
                <a:r>
                  <a:rPr lang="en-US" sz="4000" dirty="0" err="1">
                    <a:latin typeface="SutonnyMJ" pitchFamily="2" charset="0"/>
                  </a:rPr>
                  <a:t>i‡L</a:t>
                </a:r>
                <a:r>
                  <a:rPr lang="en-US" sz="4000" dirty="0">
                    <a:latin typeface="SutonnyMJ" pitchFamily="2" charset="0"/>
                  </a:rPr>
                  <a:t> </a:t>
                </a:r>
                <a:r>
                  <a:rPr lang="en-US" sz="4000" dirty="0" err="1">
                    <a:latin typeface="SutonnyMJ" pitchFamily="2" charset="0"/>
                  </a:rPr>
                  <a:t>ev</a:t>
                </a:r>
                <a:r>
                  <a:rPr lang="en-US" sz="4000" dirty="0">
                    <a:latin typeface="SutonnyMJ" pitchFamily="2" charset="0"/>
                  </a:rPr>
                  <a:t>‡®ú </a:t>
                </a:r>
                <a:r>
                  <a:rPr lang="en-US" sz="4000" dirty="0" err="1">
                    <a:latin typeface="SutonnyMJ" pitchFamily="2" charset="0"/>
                  </a:rPr>
                  <a:t>cwiYZ</a:t>
                </a:r>
                <a:r>
                  <a:rPr lang="en-US" sz="4000" dirty="0">
                    <a:latin typeface="SutonnyMJ" pitchFamily="2" charset="0"/>
                  </a:rPr>
                  <a:t> </a:t>
                </a:r>
                <a:r>
                  <a:rPr lang="en-US" sz="4000" dirty="0" err="1">
                    <a:latin typeface="SutonnyMJ" pitchFamily="2" charset="0"/>
                  </a:rPr>
                  <a:t>Ki‡Z</a:t>
                </a:r>
                <a:r>
                  <a:rPr lang="en-US" sz="4000" dirty="0">
                    <a:latin typeface="SutonnyMJ" pitchFamily="2" charset="0"/>
                  </a:rPr>
                  <a:t> 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537 Cal </a:t>
                </a:r>
                <a:r>
                  <a:rPr lang="en-US" sz="4000" dirty="0" err="1">
                    <a:latin typeface="SutonnyMJ" pitchFamily="2" charset="0"/>
                  </a:rPr>
                  <a:t>Zv‡ci</a:t>
                </a:r>
                <a:r>
                  <a:rPr lang="en-US" sz="4000" dirty="0">
                    <a:latin typeface="SutonnyMJ" pitchFamily="2" charset="0"/>
                  </a:rPr>
                  <a:t> </a:t>
                </a:r>
                <a:r>
                  <a:rPr lang="en-US" sz="4000" dirty="0" err="1">
                    <a:latin typeface="SutonnyMJ" pitchFamily="2" charset="0"/>
                  </a:rPr>
                  <a:t>cÖ‡qvRb</a:t>
                </a:r>
                <a:r>
                  <a:rPr lang="en-US" sz="4000" dirty="0">
                    <a:latin typeface="SutonnyMJ" pitchFamily="2" charset="0"/>
                  </a:rPr>
                  <a:t> nq|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4000" dirty="0">
                  <a:latin typeface="SutonnyMJ" pitchFamily="2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10307636-60B7-4E36-A890-6D2065FFB0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914400"/>
                <a:ext cx="7620000" cy="3785652"/>
              </a:xfrm>
              <a:prstGeom prst="rect">
                <a:avLst/>
              </a:prstGeom>
              <a:blipFill>
                <a:blip r:embed="rId2" cstate="print"/>
                <a:stretch>
                  <a:fillRect l="-2880" t="-3704" r="-2400" b="-62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="" xmlns:p14="http://schemas.microsoft.com/office/powerpoint/2010/main" val="206181587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D217DE3-8CB2-4E32-AC28-C9CF976D5A6E}"/>
              </a:ext>
            </a:extLst>
          </p:cNvPr>
          <p:cNvSpPr txBox="1"/>
          <p:nvPr/>
        </p:nvSpPr>
        <p:spPr>
          <a:xfrm>
            <a:off x="457200" y="1524000"/>
            <a:ext cx="80772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SutonnyMJ" pitchFamily="2" charset="0"/>
              </a:rPr>
              <a:t>GKK </a:t>
            </a:r>
            <a:r>
              <a:rPr lang="en-US" sz="3600" dirty="0" err="1">
                <a:latin typeface="SutonnyMJ" pitchFamily="2" charset="0"/>
              </a:rPr>
              <a:t>f‡ii</a:t>
            </a:r>
            <a:r>
              <a:rPr lang="en-US" sz="3600" dirty="0">
                <a:latin typeface="SutonnyMJ" pitchFamily="2" charset="0"/>
              </a:rPr>
              <a:t> †</a:t>
            </a:r>
            <a:r>
              <a:rPr lang="en-US" sz="3600" dirty="0" err="1">
                <a:latin typeface="SutonnyMJ" pitchFamily="2" charset="0"/>
              </a:rPr>
              <a:t>Kv‡bv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evqexq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c`v</a:t>
            </a:r>
            <a:r>
              <a:rPr lang="en-US" sz="3600" dirty="0">
                <a:latin typeface="SutonnyMJ" pitchFamily="2" charset="0"/>
              </a:rPr>
              <a:t>_©‡K </a:t>
            </a:r>
            <a:r>
              <a:rPr lang="en-US" sz="3600" dirty="0" err="1">
                <a:latin typeface="SutonnyMJ" pitchFamily="2" charset="0"/>
              </a:rPr>
              <a:t>Zvi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ZvcgvÎvi</a:t>
            </a:r>
            <a:r>
              <a:rPr lang="en-US" sz="3600" dirty="0">
                <a:latin typeface="SutonnyMJ" pitchFamily="2" charset="0"/>
              </a:rPr>
              <a:t> †</a:t>
            </a:r>
            <a:r>
              <a:rPr lang="en-US" sz="3600" dirty="0" err="1">
                <a:latin typeface="SutonnyMJ" pitchFamily="2" charset="0"/>
              </a:rPr>
              <a:t>Kv‡bv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cwieZ©b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bv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NwU‡q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ïaygvÎ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evqexq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Ae¯’v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n‡Z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Zi‡ji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cwiYZ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Ki‡Z</a:t>
            </a:r>
            <a:r>
              <a:rPr lang="en-US" sz="3600" dirty="0">
                <a:latin typeface="SutonnyMJ" pitchFamily="2" charset="0"/>
              </a:rPr>
              <a:t> †h </a:t>
            </a:r>
            <a:r>
              <a:rPr lang="en-US" sz="3600" dirty="0" err="1">
                <a:latin typeface="SutonnyMJ" pitchFamily="2" charset="0"/>
              </a:rPr>
              <a:t>Zvc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cÖ‡qvRb</a:t>
            </a:r>
            <a:r>
              <a:rPr lang="en-US" sz="3600" dirty="0">
                <a:latin typeface="SutonnyMJ" pitchFamily="2" charset="0"/>
              </a:rPr>
              <a:t> nq </a:t>
            </a:r>
            <a:r>
              <a:rPr lang="en-US" sz="3600" dirty="0" err="1">
                <a:latin typeface="SutonnyMJ" pitchFamily="2" charset="0"/>
              </a:rPr>
              <a:t>Zv‡K</a:t>
            </a:r>
            <a:r>
              <a:rPr lang="en-US" sz="3600" dirty="0">
                <a:latin typeface="SutonnyMJ" pitchFamily="2" charset="0"/>
              </a:rPr>
              <a:t> H </a:t>
            </a:r>
            <a:r>
              <a:rPr lang="en-US" sz="3600" dirty="0" err="1">
                <a:latin typeface="SutonnyMJ" pitchFamily="2" charset="0"/>
              </a:rPr>
              <a:t>evqexq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c`v</a:t>
            </a:r>
            <a:r>
              <a:rPr lang="en-US" sz="3600" dirty="0">
                <a:latin typeface="SutonnyMJ" pitchFamily="2" charset="0"/>
              </a:rPr>
              <a:t>‡_©</a:t>
            </a:r>
            <a:r>
              <a:rPr lang="en-US" sz="3600" dirty="0" err="1">
                <a:latin typeface="SutonnyMJ" pitchFamily="2" charset="0"/>
              </a:rPr>
              <a:t>i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Nbxfe‡bi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myßZvc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e‡j</a:t>
            </a:r>
            <a:r>
              <a:rPr lang="en-US" sz="3600" dirty="0">
                <a:latin typeface="SutonnyMJ" pitchFamily="2" charset="0"/>
              </a:rPr>
              <a:t>|</a:t>
            </a:r>
          </a:p>
        </p:txBody>
      </p:sp>
      <p:pic>
        <p:nvPicPr>
          <p:cNvPr id="4" name="Picture 3" descr="A picture containing cup, indoor, close&#10;&#10;Description automatically generated">
            <a:extLst>
              <a:ext uri="{FF2B5EF4-FFF2-40B4-BE49-F238E27FC236}">
                <a16:creationId xmlns="" xmlns:a16="http://schemas.microsoft.com/office/drawing/2014/main" id="{557C7F31-01AF-4F0A-B567-B171AF2462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999235" y="4572000"/>
            <a:ext cx="3682802" cy="1994766"/>
          </a:xfrm>
          <a:prstGeom prst="rect">
            <a:avLst/>
          </a:prstGeom>
        </p:spPr>
      </p:pic>
      <p:pic>
        <p:nvPicPr>
          <p:cNvPr id="7" name="Picture 6" descr="A picture containing cup, beverage, glass, alcohol&#10;&#10;Description automatically generated">
            <a:extLst>
              <a:ext uri="{FF2B5EF4-FFF2-40B4-BE49-F238E27FC236}">
                <a16:creationId xmlns="" xmlns:a16="http://schemas.microsoft.com/office/drawing/2014/main" id="{D9A65222-7BC2-41C8-BB29-6026ECD250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57499" y="4571998"/>
            <a:ext cx="4124001" cy="1994767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="" xmlns:a16="http://schemas.microsoft.com/office/drawing/2014/main" id="{A1E360D9-3B30-4BAE-8553-1603F3DC7418}"/>
              </a:ext>
            </a:extLst>
          </p:cNvPr>
          <p:cNvSpPr/>
          <p:nvPr/>
        </p:nvSpPr>
        <p:spPr>
          <a:xfrm>
            <a:off x="1447800" y="457200"/>
            <a:ext cx="51054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latin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</a:rPr>
              <a:t>Nbxfe‡bi</a:t>
            </a:r>
            <a:r>
              <a:rPr lang="en-US" sz="4000" dirty="0">
                <a:latin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</a:rPr>
              <a:t>myßZvc</a:t>
            </a:r>
            <a:endParaRPr lang="en-US" sz="4000" dirty="0">
              <a:latin typeface="SutonnyMJ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231554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FC3D22A-E12C-43AA-8C83-D9DF12E9753D}"/>
              </a:ext>
            </a:extLst>
          </p:cNvPr>
          <p:cNvSpPr txBox="1"/>
          <p:nvPr/>
        </p:nvSpPr>
        <p:spPr>
          <a:xfrm>
            <a:off x="288351" y="1310870"/>
            <a:ext cx="8077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SutonnyMJ" pitchFamily="2" charset="0"/>
              </a:rPr>
              <a:t>wgkÖY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cÖYvjx‡Z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KwVb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c`v</a:t>
            </a:r>
            <a:r>
              <a:rPr lang="en-US" sz="2400" dirty="0">
                <a:latin typeface="SutonnyMJ" pitchFamily="2" charset="0"/>
              </a:rPr>
              <a:t>‡_©</a:t>
            </a:r>
            <a:r>
              <a:rPr lang="en-US" sz="2400" dirty="0" err="1">
                <a:latin typeface="SutonnyMJ" pitchFamily="2" charset="0"/>
              </a:rPr>
              <a:t>i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Av‡cwÿK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Zvc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wbY©q</a:t>
            </a:r>
            <a:r>
              <a:rPr lang="en-US" sz="2400" dirty="0">
                <a:latin typeface="SutonnyMJ" pitchFamily="2" charset="0"/>
              </a:rPr>
              <a:t> Ki t- </a:t>
            </a:r>
          </a:p>
          <a:p>
            <a:r>
              <a:rPr lang="en-US" sz="2400" dirty="0" err="1">
                <a:latin typeface="SutonnyMJ" pitchFamily="2" charset="0"/>
              </a:rPr>
              <a:t>cÖ</a:t>
            </a:r>
            <a:r>
              <a:rPr lang="en-US" sz="2400" dirty="0">
                <a:latin typeface="SutonnyMJ" pitchFamily="2" charset="0"/>
              </a:rPr>
              <a:t>_‡g </a:t>
            </a:r>
            <a:r>
              <a:rPr lang="en-US" sz="2400" dirty="0" err="1">
                <a:latin typeface="SutonnyMJ" pitchFamily="2" charset="0"/>
              </a:rPr>
              <a:t>bvovbxmn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GKwU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cwi</a:t>
            </a:r>
            <a:r>
              <a:rPr lang="en-US" sz="2400" dirty="0">
                <a:latin typeface="SutonnyMJ" pitchFamily="2" charset="0"/>
              </a:rPr>
              <a:t>®‹vi </a:t>
            </a:r>
            <a:r>
              <a:rPr lang="en-US" sz="2400" dirty="0" err="1">
                <a:latin typeface="SutonnyMJ" pitchFamily="2" charset="0"/>
              </a:rPr>
              <a:t>Ges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ïK‡bv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K¨vjwiwgUvi</a:t>
            </a:r>
            <a:r>
              <a:rPr lang="en-US" sz="2400" dirty="0">
                <a:latin typeface="SutonnyMJ" pitchFamily="2" charset="0"/>
              </a:rPr>
              <a:t> †</a:t>
            </a:r>
            <a:r>
              <a:rPr lang="en-US" sz="2400" dirty="0" err="1">
                <a:latin typeface="SutonnyMJ" pitchFamily="2" charset="0"/>
              </a:rPr>
              <a:t>bB</a:t>
            </a:r>
            <a:r>
              <a:rPr lang="en-US" sz="2400" dirty="0">
                <a:latin typeface="SutonnyMJ" pitchFamily="2" charset="0"/>
              </a:rPr>
              <a:t>| Gi fi †</a:t>
            </a:r>
            <a:r>
              <a:rPr lang="en-US" sz="2400" dirty="0" err="1">
                <a:latin typeface="SutonnyMJ" pitchFamily="2" charset="0"/>
              </a:rPr>
              <a:t>ei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Kwi</a:t>
            </a:r>
            <a:r>
              <a:rPr lang="en-US" sz="2400" dirty="0">
                <a:latin typeface="SutonnyMJ" pitchFamily="2" charset="0"/>
              </a:rPr>
              <a:t>| </a:t>
            </a:r>
            <a:r>
              <a:rPr lang="en-US" sz="2400" dirty="0" err="1">
                <a:latin typeface="SutonnyMJ" pitchFamily="2" charset="0"/>
              </a:rPr>
              <a:t>Gici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K¨vjwiwgUv‡ii</a:t>
            </a:r>
            <a:r>
              <a:rPr lang="en-US" sz="2400" dirty="0">
                <a:latin typeface="SutonnyMJ" pitchFamily="2" charset="0"/>
              </a:rPr>
              <a:t> GK Z…</a:t>
            </a:r>
            <a:r>
              <a:rPr lang="en-US" sz="2400" dirty="0" err="1">
                <a:latin typeface="SutonnyMJ" pitchFamily="2" charset="0"/>
              </a:rPr>
              <a:t>Zxqvsk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cvwb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Øviv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c~Y</a:t>
            </a:r>
            <a:r>
              <a:rPr lang="en-US" sz="2400" dirty="0">
                <a:latin typeface="SutonnyMJ" pitchFamily="2" charset="0"/>
              </a:rPr>
              <a:t>© </a:t>
            </a:r>
            <a:r>
              <a:rPr lang="en-US" sz="2400" dirty="0" err="1">
                <a:latin typeface="SutonnyMJ" pitchFamily="2" charset="0"/>
              </a:rPr>
              <a:t>Kwi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Ges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cvwbi</a:t>
            </a:r>
            <a:r>
              <a:rPr lang="en-US" sz="2400" dirty="0">
                <a:latin typeface="SutonnyMJ" pitchFamily="2" charset="0"/>
              </a:rPr>
              <a:t> fi †</a:t>
            </a:r>
            <a:r>
              <a:rPr lang="en-US" sz="2400" dirty="0" err="1">
                <a:latin typeface="SutonnyMJ" pitchFamily="2" charset="0"/>
              </a:rPr>
              <a:t>ei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Kwi</a:t>
            </a:r>
            <a:r>
              <a:rPr lang="en-US" sz="2400" dirty="0">
                <a:latin typeface="SutonnyMJ" pitchFamily="2" charset="0"/>
              </a:rPr>
              <a:t>| </a:t>
            </a:r>
            <a:r>
              <a:rPr lang="en-US" sz="2400" dirty="0" err="1">
                <a:latin typeface="SutonnyMJ" pitchFamily="2" charset="0"/>
              </a:rPr>
              <a:t>bvovbxmn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K¨vjwiwgUvi</a:t>
            </a:r>
            <a:r>
              <a:rPr lang="en-US" sz="2400" dirty="0">
                <a:latin typeface="SutonnyMJ" pitchFamily="2" charset="0"/>
              </a:rPr>
              <a:t> I </a:t>
            </a:r>
            <a:r>
              <a:rPr lang="en-US" sz="2400" dirty="0" err="1">
                <a:latin typeface="SutonnyMJ" pitchFamily="2" charset="0"/>
              </a:rPr>
              <a:t>cvwbi</a:t>
            </a:r>
            <a:r>
              <a:rPr lang="en-US" sz="2400" dirty="0">
                <a:latin typeface="SutonnyMJ" pitchFamily="2" charset="0"/>
              </a:rPr>
              <a:t> Gi </a:t>
            </a:r>
            <a:r>
              <a:rPr lang="en-US" sz="2400" dirty="0" err="1">
                <a:latin typeface="SutonnyMJ" pitchFamily="2" charset="0"/>
              </a:rPr>
              <a:t>ZvcgvÎv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wbY©q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Kwi</a:t>
            </a:r>
            <a:r>
              <a:rPr lang="en-US" sz="2400" dirty="0">
                <a:latin typeface="SutonnyMJ" pitchFamily="2" charset="0"/>
              </a:rPr>
              <a:t>| </a:t>
            </a:r>
            <a:r>
              <a:rPr lang="en-US" sz="2400" dirty="0" err="1">
                <a:latin typeface="SutonnyMJ" pitchFamily="2" charset="0"/>
              </a:rPr>
              <a:t>GKwU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KwVb</a:t>
            </a:r>
            <a:r>
              <a:rPr lang="en-US" sz="2400" dirty="0">
                <a:latin typeface="SutonnyMJ" pitchFamily="2" charset="0"/>
              </a:rPr>
              <a:t> e¯‘ †</a:t>
            </a:r>
            <a:r>
              <a:rPr lang="en-US" sz="2400" dirty="0" err="1">
                <a:latin typeface="SutonnyMJ" pitchFamily="2" charset="0"/>
              </a:rPr>
              <a:t>bB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Ges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KwVb</a:t>
            </a:r>
            <a:r>
              <a:rPr lang="en-US" sz="2400" dirty="0">
                <a:latin typeface="SutonnyMJ" pitchFamily="2" charset="0"/>
              </a:rPr>
              <a:t> e¯‘</a:t>
            </a:r>
            <a:r>
              <a:rPr lang="en-US" sz="2400" dirty="0" err="1">
                <a:latin typeface="SutonnyMJ" pitchFamily="2" charset="0"/>
              </a:rPr>
              <a:t>i</a:t>
            </a:r>
            <a:r>
              <a:rPr lang="en-US" sz="2400" dirty="0">
                <a:latin typeface="SutonnyMJ" pitchFamily="2" charset="0"/>
              </a:rPr>
              <a:t> fi †</a:t>
            </a:r>
            <a:r>
              <a:rPr lang="en-US" sz="2400" dirty="0" err="1">
                <a:latin typeface="SutonnyMJ" pitchFamily="2" charset="0"/>
              </a:rPr>
              <a:t>ei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Kwi</a:t>
            </a:r>
            <a:r>
              <a:rPr lang="en-US" sz="2400" dirty="0">
                <a:latin typeface="SutonnyMJ" pitchFamily="2" charset="0"/>
              </a:rPr>
              <a:t>| </a:t>
            </a:r>
            <a:r>
              <a:rPr lang="en-US" sz="2400" dirty="0" err="1">
                <a:latin typeface="SutonnyMJ" pitchFamily="2" charset="0"/>
              </a:rPr>
              <a:t>KwVb</a:t>
            </a:r>
            <a:r>
              <a:rPr lang="en-US" sz="2400" dirty="0">
                <a:latin typeface="SutonnyMJ" pitchFamily="2" charset="0"/>
              </a:rPr>
              <a:t> e¯‘</a:t>
            </a:r>
            <a:r>
              <a:rPr lang="en-US" sz="2400" dirty="0" err="1">
                <a:latin typeface="SutonnyMJ" pitchFamily="2" charset="0"/>
              </a:rPr>
              <a:t>wU‡K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Mig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K‡i</a:t>
            </a:r>
            <a:r>
              <a:rPr lang="en-US" sz="2400" dirty="0">
                <a:latin typeface="SutonnyMJ" pitchFamily="2" charset="0"/>
              </a:rPr>
              <a:t> e¯‘</a:t>
            </a:r>
            <a:r>
              <a:rPr lang="en-US" sz="2400" dirty="0" err="1">
                <a:latin typeface="SutonnyMJ" pitchFamily="2" charset="0"/>
              </a:rPr>
              <a:t>wU‡K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bvovbx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Ges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cvwbi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g‡a</a:t>
            </a:r>
            <a:r>
              <a:rPr lang="en-US" sz="2400" dirty="0">
                <a:latin typeface="SutonnyMJ" pitchFamily="2" charset="0"/>
              </a:rPr>
              <a:t>¨ †</a:t>
            </a:r>
            <a:r>
              <a:rPr lang="en-US" sz="2400" dirty="0" err="1">
                <a:latin typeface="SutonnyMJ" pitchFamily="2" charset="0"/>
              </a:rPr>
              <a:t>Q‡o</a:t>
            </a:r>
            <a:r>
              <a:rPr lang="en-US" sz="2400" dirty="0">
                <a:latin typeface="SutonnyMJ" pitchFamily="2" charset="0"/>
              </a:rPr>
              <a:t> †`B| </a:t>
            </a:r>
            <a:r>
              <a:rPr lang="en-US" sz="2400" dirty="0" err="1">
                <a:latin typeface="SutonnyMJ" pitchFamily="2" charset="0"/>
              </a:rPr>
              <a:t>Mig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KwVb</a:t>
            </a:r>
            <a:r>
              <a:rPr lang="en-US" sz="2400" dirty="0">
                <a:latin typeface="SutonnyMJ" pitchFamily="2" charset="0"/>
              </a:rPr>
              <a:t> e¯‘</a:t>
            </a:r>
            <a:r>
              <a:rPr lang="en-US" sz="2400" dirty="0" err="1">
                <a:latin typeface="SutonnyMJ" pitchFamily="2" charset="0"/>
              </a:rPr>
              <a:t>wU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Zvc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nviv‡e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Avi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cvwb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Ges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K¨vjwiwgUvi</a:t>
            </a:r>
            <a:r>
              <a:rPr lang="en-US" sz="2400" dirty="0">
                <a:latin typeface="SutonnyMJ" pitchFamily="2" charset="0"/>
              </a:rPr>
              <a:t> ‡</a:t>
            </a:r>
            <a:r>
              <a:rPr lang="en-US" sz="2400" dirty="0" err="1">
                <a:latin typeface="SutonnyMJ" pitchFamily="2" charset="0"/>
              </a:rPr>
              <a:t>mB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Zvc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MÖnY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Ki‡e</a:t>
            </a:r>
            <a:r>
              <a:rPr lang="en-US" sz="2400" dirty="0">
                <a:latin typeface="SutonnyMJ" pitchFamily="2" charset="0"/>
              </a:rPr>
              <a:t>| </a:t>
            </a:r>
            <a:r>
              <a:rPr lang="en-US" sz="2400" dirty="0" err="1">
                <a:latin typeface="SutonnyMJ" pitchFamily="2" charset="0"/>
              </a:rPr>
              <a:t>GKwU</a:t>
            </a:r>
            <a:r>
              <a:rPr lang="en-US" sz="2400" dirty="0">
                <a:latin typeface="SutonnyMJ" pitchFamily="2" charset="0"/>
              </a:rPr>
              <a:t> _</a:t>
            </a:r>
            <a:r>
              <a:rPr lang="en-US" sz="2400" dirty="0" err="1">
                <a:latin typeface="SutonnyMJ" pitchFamily="2" charset="0"/>
              </a:rPr>
              <a:t>v‡gv©wgUvi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w`‡q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wgkÖ‡Yi</a:t>
            </a:r>
            <a:r>
              <a:rPr lang="en-US" sz="2400" dirty="0">
                <a:latin typeface="SutonnyMJ" pitchFamily="2" charset="0"/>
              </a:rPr>
              <a:t> me©‡kl </a:t>
            </a:r>
            <a:r>
              <a:rPr lang="en-US" sz="2400" dirty="0" err="1">
                <a:latin typeface="SutonnyMJ" pitchFamily="2" charset="0"/>
              </a:rPr>
              <a:t>ZvcgvÎv</a:t>
            </a:r>
            <a:r>
              <a:rPr lang="en-US" sz="2400" dirty="0">
                <a:latin typeface="SutonnyMJ" pitchFamily="2" charset="0"/>
              </a:rPr>
              <a:t> †</a:t>
            </a:r>
            <a:r>
              <a:rPr lang="en-US" sz="2400" dirty="0" err="1">
                <a:latin typeface="SutonnyMJ" pitchFamily="2" charset="0"/>
              </a:rPr>
              <a:t>ei</a:t>
            </a:r>
            <a:r>
              <a:rPr lang="en-US" sz="2400" dirty="0">
                <a:latin typeface="SutonnyMJ" pitchFamily="2" charset="0"/>
              </a:rPr>
              <a:t> </a:t>
            </a:r>
            <a:r>
              <a:rPr lang="en-US" sz="2400" dirty="0" err="1">
                <a:latin typeface="SutonnyMJ" pitchFamily="2" charset="0"/>
              </a:rPr>
              <a:t>Kwi</a:t>
            </a:r>
            <a:r>
              <a:rPr lang="en-US" sz="2400" dirty="0">
                <a:latin typeface="SutonnyMJ" pitchFamily="2" charset="0"/>
              </a:rPr>
              <a:t>|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FA5FFFE-40B6-4C18-B57B-DE16E62C99C3}"/>
              </a:ext>
            </a:extLst>
          </p:cNvPr>
          <p:cNvSpPr txBox="1"/>
          <p:nvPr/>
        </p:nvSpPr>
        <p:spPr>
          <a:xfrm>
            <a:off x="381000" y="533400"/>
            <a:ext cx="8382000" cy="64633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3600" dirty="0" err="1">
                <a:latin typeface="SutonnyMJ" pitchFamily="2" charset="0"/>
              </a:rPr>
              <a:t>K¨vjwiwgUv‡ii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mvnv‡h</a:t>
            </a:r>
            <a:r>
              <a:rPr lang="en-US" sz="3600" dirty="0">
                <a:latin typeface="SutonnyMJ" pitchFamily="2" charset="0"/>
              </a:rPr>
              <a:t>¨ </a:t>
            </a:r>
            <a:r>
              <a:rPr lang="en-US" sz="3600" dirty="0" err="1">
                <a:latin typeface="SutonnyMJ" pitchFamily="2" charset="0"/>
              </a:rPr>
              <a:t>KwVb</a:t>
            </a:r>
            <a:r>
              <a:rPr lang="en-US" sz="3600" dirty="0">
                <a:latin typeface="SutonnyMJ" pitchFamily="2" charset="0"/>
              </a:rPr>
              <a:t> e¯‘</a:t>
            </a:r>
            <a:r>
              <a:rPr lang="en-US" sz="3600" dirty="0" err="1">
                <a:latin typeface="SutonnyMJ" pitchFamily="2" charset="0"/>
              </a:rPr>
              <a:t>i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Av‡cwÿK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Zvc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wbY©q</a:t>
            </a:r>
            <a:r>
              <a:rPr lang="en-US" sz="3600" dirty="0">
                <a:latin typeface="SutonnyMJ" pitchFamily="2" charset="0"/>
              </a:rPr>
              <a:t>|</a:t>
            </a:r>
          </a:p>
        </p:txBody>
      </p:sp>
      <p:pic>
        <p:nvPicPr>
          <p:cNvPr id="5" name="Picture 4" descr="A picture containing text, indoor&#10;&#10;Description automatically generated">
            <a:extLst>
              <a:ext uri="{FF2B5EF4-FFF2-40B4-BE49-F238E27FC236}">
                <a16:creationId xmlns="" xmlns:a16="http://schemas.microsoft.com/office/drawing/2014/main" id="{E92E8BB4-8004-4C5A-A5A0-3DB08F7539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85025" y="4184191"/>
            <a:ext cx="1786847" cy="1362939"/>
          </a:xfrm>
          <a:prstGeom prst="rect">
            <a:avLst/>
          </a:prstGeom>
        </p:spPr>
      </p:pic>
      <p:pic>
        <p:nvPicPr>
          <p:cNvPr id="6" name="Picture 5" descr="Diagram, schematic&#10;&#10;Description automatically generated">
            <a:extLst>
              <a:ext uri="{FF2B5EF4-FFF2-40B4-BE49-F238E27FC236}">
                <a16:creationId xmlns="" xmlns:a16="http://schemas.microsoft.com/office/drawing/2014/main" id="{2CD922D3-D057-434A-9BC4-DE4CF5252B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219251" y="3988526"/>
            <a:ext cx="2146300" cy="1828800"/>
          </a:xfrm>
          <a:prstGeom prst="rect">
            <a:avLst/>
          </a:prstGeom>
        </p:spPr>
      </p:pic>
      <p:pic>
        <p:nvPicPr>
          <p:cNvPr id="12" name="Picture 11" descr="A picture containing indoor, wall&#10;&#10;Description automatically generated">
            <a:extLst>
              <a:ext uri="{FF2B5EF4-FFF2-40B4-BE49-F238E27FC236}">
                <a16:creationId xmlns="" xmlns:a16="http://schemas.microsoft.com/office/drawing/2014/main" id="{5E712582-78D9-4259-9706-8DB7A1AD20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743200" y="4198076"/>
            <a:ext cx="2857500" cy="16192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854298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=""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015E843-5D99-41BD-972B-81AF4663357A}"/>
                  </a:ext>
                </a:extLst>
              </p:cNvPr>
              <p:cNvSpPr txBox="1"/>
              <p:nvPr/>
            </p:nvSpPr>
            <p:spPr>
              <a:xfrm>
                <a:off x="342900" y="1752600"/>
                <a:ext cx="8305800" cy="41322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 err="1">
                    <a:latin typeface="SutonnyMJ" pitchFamily="2" charset="0"/>
                  </a:rPr>
                  <a:t>bvovbxmn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K¨vjwiwgUv‡ii</a:t>
                </a:r>
                <a:r>
                  <a:rPr lang="en-US" sz="2800" dirty="0">
                    <a:latin typeface="SutonnyMJ" pitchFamily="2" charset="0"/>
                  </a:rPr>
                  <a:t> fi =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 kg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</a:p>
              <a:p>
                <a:r>
                  <a:rPr lang="en-US" sz="2800" dirty="0" err="1">
                    <a:latin typeface="SutonnyMJ" pitchFamily="2" charset="0"/>
                  </a:rPr>
                  <a:t>cvwbi</a:t>
                </a:r>
                <a:r>
                  <a:rPr lang="en-US" sz="2800" dirty="0">
                    <a:latin typeface="SutonnyMJ" pitchFamily="2" charset="0"/>
                  </a:rPr>
                  <a:t> fi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𝑘𝑔</m:t>
                    </m:r>
                  </m:oMath>
                </a14:m>
                <a:endParaRPr lang="en-US" sz="2800" dirty="0">
                  <a:latin typeface="SutonnyMJ" pitchFamily="2" charset="0"/>
                </a:endParaRPr>
              </a:p>
              <a:p>
                <a:r>
                  <a:rPr lang="en-US" sz="2800" dirty="0" err="1">
                    <a:latin typeface="SutonnyMJ" pitchFamily="2" charset="0"/>
                  </a:rPr>
                  <a:t>KwVb</a:t>
                </a:r>
                <a:r>
                  <a:rPr lang="en-US" sz="2800" dirty="0">
                    <a:latin typeface="SutonnyMJ" pitchFamily="2" charset="0"/>
                  </a:rPr>
                  <a:t> e¯‘</a:t>
                </a:r>
                <a:r>
                  <a:rPr lang="en-US" sz="2800" dirty="0" err="1">
                    <a:latin typeface="SutonnyMJ" pitchFamily="2" charset="0"/>
                  </a:rPr>
                  <a:t>i</a:t>
                </a:r>
                <a:r>
                  <a:rPr lang="en-US" sz="2800" dirty="0">
                    <a:latin typeface="SutonnyMJ" pitchFamily="2" charset="0"/>
                  </a:rPr>
                  <a:t> fi 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𝑘𝑔</m:t>
                    </m:r>
                  </m:oMath>
                </a14:m>
                <a:endParaRPr lang="en-US" sz="2800" dirty="0">
                  <a:latin typeface="SutonnyMJ" pitchFamily="2" charset="0"/>
                </a:endParaRPr>
              </a:p>
              <a:p>
                <a:r>
                  <a:rPr lang="en-US" sz="2800" dirty="0" err="1">
                    <a:latin typeface="SutonnyMJ" pitchFamily="2" charset="0"/>
                  </a:rPr>
                  <a:t>bvovbx</a:t>
                </a:r>
                <a:r>
                  <a:rPr lang="en-US" sz="2800" dirty="0">
                    <a:latin typeface="SutonnyMJ" pitchFamily="2" charset="0"/>
                  </a:rPr>
                  <a:t> I </a:t>
                </a:r>
                <a:r>
                  <a:rPr lang="en-US" sz="2800" dirty="0" err="1">
                    <a:latin typeface="SutonnyMJ" pitchFamily="2" charset="0"/>
                  </a:rPr>
                  <a:t>K¨vjwiwgUv‡ii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Dcv`v‡bi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Av‡cwÿK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Zvc</a:t>
                </a:r>
                <a:r>
                  <a:rPr lang="en-US" sz="2800" dirty="0">
                    <a:latin typeface="SutonnyMJ" pitchFamily="2" charset="0"/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𝑘𝑔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sz="2800" dirty="0">
                  <a:latin typeface="SutonnyMJ" pitchFamily="2" charset="0"/>
                </a:endParaRPr>
              </a:p>
              <a:p>
                <a:r>
                  <a:rPr lang="en-US" sz="2800" dirty="0" err="1">
                    <a:latin typeface="SutonnyMJ" pitchFamily="2" charset="0"/>
                  </a:rPr>
                  <a:t>cvwbi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Av‡cwÿK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Zvc</a:t>
                </a:r>
                <a:r>
                  <a:rPr lang="en-US" sz="2800" dirty="0">
                    <a:latin typeface="SutonnyMJ" pitchFamily="2" charset="0"/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𝑘𝑔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sz="2800" dirty="0">
                  <a:latin typeface="SutonnyMJ" pitchFamily="2" charset="0"/>
                </a:endParaRPr>
              </a:p>
              <a:p>
                <a:r>
                  <a:rPr lang="en-US" sz="2800" dirty="0" err="1">
                    <a:latin typeface="SutonnyMJ" pitchFamily="2" charset="0"/>
                  </a:rPr>
                  <a:t>KwVb</a:t>
                </a:r>
                <a:r>
                  <a:rPr lang="en-US" sz="2800" dirty="0">
                    <a:latin typeface="SutonnyMJ" pitchFamily="2" charset="0"/>
                  </a:rPr>
                  <a:t> e¯‘</a:t>
                </a:r>
                <a:r>
                  <a:rPr lang="en-US" sz="2800" dirty="0" err="1">
                    <a:latin typeface="SutonnyMJ" pitchFamily="2" charset="0"/>
                  </a:rPr>
                  <a:t>i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Dcv`v‡bi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Av‡cwÿK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Zvc</a:t>
                </a:r>
                <a:r>
                  <a:rPr lang="en-US" sz="2800" dirty="0">
                    <a:latin typeface="SutonnyMJ" pitchFamily="2" charset="0"/>
                  </a:rPr>
                  <a:t> =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𝑘𝑔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sz="2800" dirty="0">
                  <a:latin typeface="SutonnyMJ" pitchFamily="2" charset="0"/>
                </a:endParaRPr>
              </a:p>
              <a:p>
                <a:r>
                  <a:rPr lang="en-US" sz="2800" dirty="0" err="1">
                    <a:latin typeface="SutonnyMJ" pitchFamily="2" charset="0"/>
                  </a:rPr>
                  <a:t>cvwb</a:t>
                </a:r>
                <a:r>
                  <a:rPr lang="en-US" sz="2800" dirty="0">
                    <a:latin typeface="SutonnyMJ" pitchFamily="2" charset="0"/>
                  </a:rPr>
                  <a:t>, </a:t>
                </a:r>
                <a:r>
                  <a:rPr lang="en-US" sz="2800" dirty="0" err="1">
                    <a:latin typeface="SutonnyMJ" pitchFamily="2" charset="0"/>
                  </a:rPr>
                  <a:t>bvovbx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Ges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K¨vjwiwgUv‡ii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cÖv_wgK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ZvcgvÎv</a:t>
                </a:r>
                <a:r>
                  <a:rPr lang="en-US" sz="2800" dirty="0">
                    <a:latin typeface="SutonnyMJ" pitchFamily="2" charset="0"/>
                  </a:rPr>
                  <a:t> =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K</m:t>
                    </m:r>
                  </m:oMath>
                </a14:m>
                <a:endParaRPr lang="en-US" sz="2800" dirty="0">
                  <a:latin typeface="SutonnyMJ" pitchFamily="2" charset="0"/>
                </a:endParaRPr>
              </a:p>
              <a:p>
                <a:r>
                  <a:rPr lang="en-US" sz="2800" dirty="0" err="1">
                    <a:latin typeface="SutonnyMJ" pitchFamily="2" charset="0"/>
                  </a:rPr>
                  <a:t>KwVb</a:t>
                </a:r>
                <a:r>
                  <a:rPr lang="en-US" sz="2800" dirty="0">
                    <a:latin typeface="SutonnyMJ" pitchFamily="2" charset="0"/>
                  </a:rPr>
                  <a:t> e¯‘</a:t>
                </a:r>
                <a:r>
                  <a:rPr lang="en-US" sz="2800" dirty="0" err="1">
                    <a:latin typeface="SutonnyMJ" pitchFamily="2" charset="0"/>
                  </a:rPr>
                  <a:t>i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m‡ev</a:t>
                </a:r>
                <a:r>
                  <a:rPr lang="en-US" sz="2800" dirty="0">
                    <a:latin typeface="SutonnyMJ" pitchFamily="2" charset="0"/>
                  </a:rPr>
                  <a:t>©”P </a:t>
                </a:r>
                <a:r>
                  <a:rPr lang="en-US" sz="2800" dirty="0" err="1">
                    <a:latin typeface="SutonnyMJ" pitchFamily="2" charset="0"/>
                  </a:rPr>
                  <a:t>ZvcgvÎv</a:t>
                </a:r>
                <a:r>
                  <a:rPr lang="en-US" sz="2800" dirty="0">
                    <a:latin typeface="SutonnyMJ" pitchFamily="2" charset="0"/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K</m:t>
                    </m:r>
                  </m:oMath>
                </a14:m>
                <a:endParaRPr lang="en-US" sz="2800" dirty="0">
                  <a:latin typeface="SutonnyMJ" pitchFamily="2" charset="0"/>
                </a:endParaRPr>
              </a:p>
              <a:p>
                <a:r>
                  <a:rPr lang="en-US" sz="2800" dirty="0" err="1">
                    <a:latin typeface="SutonnyMJ" pitchFamily="2" charset="0"/>
                  </a:rPr>
                  <a:t>wgkÖ‡Yi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m‡ev</a:t>
                </a:r>
                <a:r>
                  <a:rPr lang="en-US" sz="2800" dirty="0">
                    <a:latin typeface="SutonnyMJ" pitchFamily="2" charset="0"/>
                  </a:rPr>
                  <a:t>©”P </a:t>
                </a:r>
                <a:r>
                  <a:rPr lang="en-US" sz="2800" dirty="0" err="1">
                    <a:latin typeface="SutonnyMJ" pitchFamily="2" charset="0"/>
                  </a:rPr>
                  <a:t>ZvcgvÎv</a:t>
                </a:r>
                <a:r>
                  <a:rPr lang="en-US" sz="2800" dirty="0">
                    <a:latin typeface="SutonnyMJ" pitchFamily="2" charset="0"/>
                  </a:rPr>
                  <a:t>=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K</m:t>
                    </m:r>
                  </m:oMath>
                </a14:m>
                <a:endParaRPr lang="en-US" sz="2800" dirty="0">
                  <a:latin typeface="SutonnyMJ" pitchFamily="2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E015E843-5D99-41BD-972B-81AF466335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" y="1752600"/>
                <a:ext cx="8305800" cy="4132285"/>
              </a:xfrm>
              <a:prstGeom prst="rect">
                <a:avLst/>
              </a:prstGeom>
              <a:blipFill>
                <a:blip r:embed="rId2" cstate="print"/>
                <a:stretch>
                  <a:fillRect l="-1467" t="-2216" b="-3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 picture containing text, device&#10;&#10;Description automatically generated">
            <a:extLst>
              <a:ext uri="{FF2B5EF4-FFF2-40B4-BE49-F238E27FC236}">
                <a16:creationId xmlns="" xmlns:a16="http://schemas.microsoft.com/office/drawing/2014/main" id="{E9C1D472-3A36-4B41-9F31-8C31D80DB2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870523" y="228600"/>
            <a:ext cx="3273477" cy="223249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="" xmlns:a16="http://schemas.microsoft.com/office/drawing/2014/main" id="{EF8DCF7B-2D79-41B6-BAFF-18FA5C217FAB}"/>
              </a:ext>
            </a:extLst>
          </p:cNvPr>
          <p:cNvSpPr/>
          <p:nvPr/>
        </p:nvSpPr>
        <p:spPr>
          <a:xfrm>
            <a:off x="3124200" y="685800"/>
            <a:ext cx="1475198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latin typeface="SutonnyMJ" pitchFamily="2" charset="0"/>
              </a:rPr>
              <a:t>wnmve</a:t>
            </a:r>
            <a:r>
              <a:rPr lang="en-US" sz="3200" dirty="0">
                <a:latin typeface="SutonnyMJ" pitchFamily="2" charset="0"/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252158554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=""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CA2F6A7-67FC-4925-89AF-EACDCD3B4F5F}"/>
                  </a:ext>
                </a:extLst>
              </p:cNvPr>
              <p:cNvSpPr txBox="1"/>
              <p:nvPr/>
            </p:nvSpPr>
            <p:spPr>
              <a:xfrm>
                <a:off x="533400" y="1865293"/>
                <a:ext cx="8077200" cy="28623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 err="1">
                    <a:latin typeface="SutonnyMJ" pitchFamily="2" charset="0"/>
                  </a:rPr>
                  <a:t>wgkÖY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c×wZ‡Z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KwVb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c`v</a:t>
                </a:r>
                <a:r>
                  <a:rPr lang="en-US" sz="3200" dirty="0">
                    <a:latin typeface="SutonnyMJ" pitchFamily="2" charset="0"/>
                  </a:rPr>
                  <a:t>‡_©</a:t>
                </a:r>
                <a:r>
                  <a:rPr lang="en-US" sz="3200" dirty="0" err="1">
                    <a:latin typeface="SutonnyMJ" pitchFamily="2" charset="0"/>
                  </a:rPr>
                  <a:t>i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Av‡cwÿK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Zvc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wbY</a:t>
                </a:r>
                <a:r>
                  <a:rPr lang="en-US" sz="3200" dirty="0">
                    <a:latin typeface="SutonnyMJ" pitchFamily="2" charset="0"/>
                  </a:rPr>
                  <a:t>©‡qi †</a:t>
                </a:r>
                <a:r>
                  <a:rPr lang="en-US" sz="3200" dirty="0" err="1">
                    <a:latin typeface="SutonnyMJ" pitchFamily="2" charset="0"/>
                  </a:rPr>
                  <a:t>ÿ‡Î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cvwbi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Ges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K¨vjwiwgUvi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Zvc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MÖnY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Ki‡e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Ges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KwVb</a:t>
                </a:r>
                <a:r>
                  <a:rPr lang="en-US" sz="3200" dirty="0">
                    <a:latin typeface="SutonnyMJ" pitchFamily="2" charset="0"/>
                  </a:rPr>
                  <a:t> e¯‘ </a:t>
                </a:r>
                <a:r>
                  <a:rPr lang="en-US" sz="3200" dirty="0" err="1">
                    <a:latin typeface="SutonnyMJ" pitchFamily="2" charset="0"/>
                  </a:rPr>
                  <a:t>Zvc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eR©b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Ki‡e</a:t>
                </a:r>
                <a:r>
                  <a:rPr lang="en-US" sz="3200" dirty="0">
                    <a:latin typeface="SutonnyMJ" pitchFamily="2" charset="0"/>
                  </a:rPr>
                  <a:t>|</a:t>
                </a:r>
              </a:p>
              <a:p>
                <a:r>
                  <a:rPr lang="en-US" sz="2800" dirty="0">
                    <a:latin typeface="SutonnyMJ" pitchFamily="2" charset="0"/>
                  </a:rPr>
                  <a:t>myZivs </a:t>
                </a:r>
                <a:r>
                  <a:rPr lang="en-US" sz="2800" dirty="0" err="1">
                    <a:latin typeface="SutonnyMJ" pitchFamily="2" charset="0"/>
                  </a:rPr>
                  <a:t>K¨vjwiwgUvi</a:t>
                </a:r>
                <a:r>
                  <a:rPr lang="en-US" sz="2800" dirty="0">
                    <a:latin typeface="SutonnyMJ" pitchFamily="2" charset="0"/>
                  </a:rPr>
                  <a:t> KZ…©K </a:t>
                </a:r>
                <a:r>
                  <a:rPr lang="en-US" sz="2800" dirty="0" err="1">
                    <a:latin typeface="SutonnyMJ" pitchFamily="2" charset="0"/>
                  </a:rPr>
                  <a:t>MÖnxZ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Zvc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>
                    <a:latin typeface="SutonnyMJ" pitchFamily="2" charset="0"/>
                  </a:rPr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>
                    <a:latin typeface="SutonnyMJ" pitchFamily="2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800" dirty="0">
                    <a:latin typeface="SutonnyMJ" pitchFamily="2" charset="0"/>
                  </a:rPr>
                  <a:t>-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>
                    <a:latin typeface="SutonnyMJ" pitchFamily="2" charset="0"/>
                  </a:rPr>
                  <a:t>)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Joule</a:t>
                </a:r>
                <a:endParaRPr lang="en-US" sz="2800" dirty="0">
                  <a:latin typeface="SutonnyMJ" pitchFamily="2" charset="0"/>
                </a:endParaRPr>
              </a:p>
              <a:p>
                <a:r>
                  <a:rPr lang="en-US" sz="2800" dirty="0" err="1">
                    <a:latin typeface="SutonnyMJ" pitchFamily="2" charset="0"/>
                  </a:rPr>
                  <a:t>cvwb</a:t>
                </a:r>
                <a:r>
                  <a:rPr lang="en-US" sz="2800" dirty="0">
                    <a:latin typeface="SutonnyMJ" pitchFamily="2" charset="0"/>
                  </a:rPr>
                  <a:t> KZ©„K </a:t>
                </a:r>
                <a:r>
                  <a:rPr lang="en-US" sz="2800" dirty="0" err="1">
                    <a:latin typeface="SutonnyMJ" pitchFamily="2" charset="0"/>
                  </a:rPr>
                  <a:t>MÖnxZ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Zvc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SutonnyMJ" pitchFamily="2" charset="0"/>
                  </a:rPr>
                  <a:t>=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dirty="0">
                    <a:latin typeface="SutonnyMJ" pitchFamily="2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800" dirty="0">
                    <a:latin typeface="SutonnyMJ" pitchFamily="2" charset="0"/>
                  </a:rPr>
                  <a:t>-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>
                    <a:latin typeface="SutonnyMJ" pitchFamily="2" charset="0"/>
                  </a:rPr>
                  <a:t>)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Joule</a:t>
                </a:r>
                <a:endParaRPr lang="en-US" sz="2800" dirty="0">
                  <a:latin typeface="SutonnyMJ" pitchFamily="2" charset="0"/>
                </a:endParaRPr>
              </a:p>
              <a:p>
                <a:r>
                  <a:rPr lang="en-US" sz="2800" dirty="0" err="1">
                    <a:latin typeface="SutonnyMJ" pitchFamily="2" charset="0"/>
                  </a:rPr>
                  <a:t>Avevi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KwVb</a:t>
                </a:r>
                <a:r>
                  <a:rPr lang="en-US" sz="2800" dirty="0">
                    <a:latin typeface="SutonnyMJ" pitchFamily="2" charset="0"/>
                  </a:rPr>
                  <a:t> e¯‘ KZ…©K </a:t>
                </a:r>
                <a:r>
                  <a:rPr lang="en-US" sz="2800" dirty="0" err="1">
                    <a:latin typeface="SutonnyMJ" pitchFamily="2" charset="0"/>
                  </a:rPr>
                  <a:t>ewR©Z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Zvc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SutonnyMJ" pitchFamily="2" charset="0"/>
                  </a:rPr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800" dirty="0">
                    <a:latin typeface="SutonnyMJ" pitchFamily="2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dirty="0">
                    <a:latin typeface="SutonnyMJ" pitchFamily="2" charset="0"/>
                  </a:rPr>
                  <a:t>-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800" dirty="0">
                    <a:latin typeface="SutonnyMJ" pitchFamily="2" charset="0"/>
                  </a:rPr>
                  <a:t>)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Joule</a:t>
                </a:r>
                <a:endParaRPr lang="en-US" sz="2800" dirty="0">
                  <a:latin typeface="SutonnyMJ" pitchFamily="2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1CA2F6A7-67FC-4925-89AF-EACDCD3B4F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1865293"/>
                <a:ext cx="8077200" cy="2862322"/>
              </a:xfrm>
              <a:prstGeom prst="rect">
                <a:avLst/>
              </a:prstGeom>
              <a:blipFill>
                <a:blip r:embed="rId2" cstate="print"/>
                <a:stretch>
                  <a:fillRect l="-1962" t="-2553" b="-51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57341DE-AF7F-4DB9-8D34-04F8627EDCBB}"/>
              </a:ext>
            </a:extLst>
          </p:cNvPr>
          <p:cNvSpPr txBox="1"/>
          <p:nvPr/>
        </p:nvSpPr>
        <p:spPr>
          <a:xfrm>
            <a:off x="1714500" y="457200"/>
            <a:ext cx="5715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SutonnyMJ" pitchFamily="2" charset="0"/>
              </a:rPr>
              <a:t>K¨vjwiwgwZi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g~jbxwZ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Abymv‡i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Avgiv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Rvwb</a:t>
            </a:r>
            <a:r>
              <a:rPr lang="en-US" sz="2800" dirty="0">
                <a:latin typeface="SutonnyMJ" pitchFamily="2" charset="0"/>
              </a:rPr>
              <a:t>, </a:t>
            </a:r>
          </a:p>
          <a:p>
            <a:r>
              <a:rPr lang="en-US" sz="2800" dirty="0">
                <a:latin typeface="SutonnyMJ" pitchFamily="2" charset="0"/>
              </a:rPr>
              <a:t>          </a:t>
            </a:r>
            <a:r>
              <a:rPr lang="en-US" sz="2800" dirty="0" err="1">
                <a:latin typeface="SutonnyMJ" pitchFamily="2" charset="0"/>
              </a:rPr>
              <a:t>M„nxZ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Zvc</a:t>
            </a:r>
            <a:r>
              <a:rPr lang="en-US" sz="2800" dirty="0">
                <a:latin typeface="SutonnyMJ" pitchFamily="2" charset="0"/>
              </a:rPr>
              <a:t> = </a:t>
            </a:r>
            <a:r>
              <a:rPr lang="en-US" sz="2800" dirty="0" err="1">
                <a:latin typeface="SutonnyMJ" pitchFamily="2" charset="0"/>
              </a:rPr>
              <a:t>ewR©Z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Zvc</a:t>
            </a:r>
            <a:endParaRPr lang="en-US" sz="2800" dirty="0">
              <a:latin typeface="SutonnyMJ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9158301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=""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80CDE89-39B0-42A5-8D56-8D3DA8410279}"/>
                  </a:ext>
                </a:extLst>
              </p:cNvPr>
              <p:cNvSpPr txBox="1"/>
              <p:nvPr/>
            </p:nvSpPr>
            <p:spPr>
              <a:xfrm>
                <a:off x="457200" y="1600200"/>
                <a:ext cx="8305800" cy="3411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3200" dirty="0">
                            <a:latin typeface="SutonnyMJ" pitchFamily="2" charset="0"/>
                          </a:rPr>
                          <m:t>ev</m:t>
                        </m:r>
                        <m:r>
                          <m:rPr>
                            <m:nor/>
                          </m:rPr>
                          <a:rPr lang="en-US" sz="3200" dirty="0">
                            <a:latin typeface="SutonnyMJ" pitchFamily="2" charset="0"/>
                          </a:rPr>
                          <m:t>,</m:t>
                        </m:r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   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3200" dirty="0">
                    <a:latin typeface="SutonnyMJ" pitchFamily="2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200" dirty="0">
                    <a:latin typeface="SutonnyMJ" pitchFamily="2" charset="0"/>
                  </a:rPr>
                  <a:t>-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3200" dirty="0">
                    <a:latin typeface="SutonnyMJ" pitchFamily="2" charset="0"/>
                  </a:rPr>
                  <a:t>) =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200" dirty="0">
                    <a:latin typeface="SutonnyMJ" pitchFamily="2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3200" dirty="0">
                    <a:latin typeface="SutonnyMJ" pitchFamily="2" charset="0"/>
                  </a:rPr>
                  <a:t>-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200" dirty="0">
                    <a:latin typeface="SutonnyMJ" pitchFamily="2" charset="0"/>
                  </a:rPr>
                  <a:t>) +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200" dirty="0">
                    <a:latin typeface="SutonnyMJ" pitchFamily="2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3200" dirty="0">
                    <a:latin typeface="SutonnyMJ" pitchFamily="2" charset="0"/>
                  </a:rPr>
                  <a:t>-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200" dirty="0">
                    <a:latin typeface="SutonnyMJ" pitchFamily="2" charset="0"/>
                  </a:rPr>
                  <a:t>)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3200" dirty="0">
                            <a:latin typeface="SutonnyMJ" pitchFamily="2" charset="0"/>
                          </a:rPr>
                          <m:t>ev</m:t>
                        </m:r>
                        <m:r>
                          <m:rPr>
                            <m:nor/>
                          </m:rPr>
                          <a:rPr lang="en-US" sz="3200" dirty="0">
                            <a:latin typeface="SutonnyMJ" pitchFamily="2" charset="0"/>
                          </a:rPr>
                          <m:t>,</m:t>
                        </m:r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   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3200" dirty="0">
                    <a:latin typeface="SutonnyMJ" pitchFamily="2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200" dirty="0">
                    <a:latin typeface="SutonnyMJ" pitchFamily="2" charset="0"/>
                  </a:rPr>
                  <a:t>-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3200" dirty="0">
                    <a:latin typeface="SutonnyMJ" pitchFamily="2" charset="0"/>
                  </a:rPr>
                  <a:t>) =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3200" dirty="0">
                    <a:latin typeface="SutonnyMJ" pitchFamily="2" charset="0"/>
                  </a:rPr>
                  <a:t>-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200" dirty="0">
                    <a:latin typeface="SutonnyMJ" pitchFamily="2" charset="0"/>
                  </a:rPr>
                  <a:t>)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3200" dirty="0">
                            <a:latin typeface="SutonnyMJ" pitchFamily="2" charset="0"/>
                          </a:rPr>
                          <m:t>ev</m:t>
                        </m:r>
                        <m:r>
                          <m:rPr>
                            <m:nor/>
                          </m:rPr>
                          <a:rPr lang="en-US" sz="3200" dirty="0">
                            <a:latin typeface="SutonnyMJ" pitchFamily="2" charset="0"/>
                          </a:rPr>
                          <m:t>,</m:t>
                        </m:r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   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dirty="0">
                            <a:latin typeface="SutonnyMJ" pitchFamily="2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− </m:t>
                        </m:r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sz="3200" dirty="0">
                            <a:latin typeface="SutonnyMJ" pitchFamily="2" charset="0"/>
                          </a:rPr>
                          <m:t>)</m:t>
                        </m:r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sz="3200" dirty="0"/>
                          <m:t> </m:t>
                        </m:r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sz="3200" dirty="0"/>
                          <m:t> </m:t>
                        </m:r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sz="3200" dirty="0"/>
                          <m:t> </m:t>
                        </m:r>
                        <m:r>
                          <m:rPr>
                            <m:nor/>
                          </m:rPr>
                          <a:rPr lang="en-US" sz="3200" dirty="0">
                            <a:latin typeface="SutonnyMJ" pitchFamily="2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3200" dirty="0"/>
                          <m:t> </m:t>
                        </m:r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sz="3200" dirty="0">
                            <a:latin typeface="SutonnyMJ" pitchFamily="2" charset="0"/>
                          </a:rPr>
                          <m:t>)</m:t>
                        </m:r>
                      </m:den>
                    </m:f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dirty="0" err="1">
                    <a:latin typeface="SutonnyMJ" pitchFamily="2" charset="0"/>
                  </a:rPr>
                  <a:t>Dc‡ii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mgxKi‡Yi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Wvbcv‡k</a:t>
                </a:r>
                <a:r>
                  <a:rPr lang="en-US" sz="3200" dirty="0">
                    <a:latin typeface="SutonnyMJ" pitchFamily="2" charset="0"/>
                  </a:rPr>
                  <a:t>^©</a:t>
                </a:r>
                <a:r>
                  <a:rPr lang="en-US" sz="3200" dirty="0" err="1">
                    <a:latin typeface="SutonnyMJ" pitchFamily="2" charset="0"/>
                  </a:rPr>
                  <a:t>i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ivwk</a:t>
                </a:r>
                <a:r>
                  <a:rPr lang="en-US" sz="3200" dirty="0">
                    <a:latin typeface="SutonnyMJ" pitchFamily="2" charset="0"/>
                  </a:rPr>
                  <a:t>¸‡</a:t>
                </a:r>
                <a:r>
                  <a:rPr lang="en-US" sz="3200" dirty="0" err="1">
                    <a:latin typeface="SutonnyMJ" pitchFamily="2" charset="0"/>
                  </a:rPr>
                  <a:t>jvi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gvb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Rvbv</a:t>
                </a:r>
                <a:r>
                  <a:rPr lang="en-US" sz="3200" dirty="0">
                    <a:latin typeface="SutonnyMJ" pitchFamily="2" charset="0"/>
                  </a:rPr>
                  <a:t> _</a:t>
                </a:r>
                <a:r>
                  <a:rPr lang="en-US" sz="3200" dirty="0" err="1">
                    <a:latin typeface="SutonnyMJ" pitchFamily="2" charset="0"/>
                  </a:rPr>
                  <a:t>vK‡j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Avgiv</a:t>
                </a:r>
                <a:r>
                  <a:rPr lang="en-US" sz="3200" dirty="0">
                    <a:latin typeface="SutonnyMJ" pitchFamily="2" charset="0"/>
                  </a:rPr>
                  <a:t> †</a:t>
                </a:r>
                <a:r>
                  <a:rPr lang="en-US" sz="3200" dirty="0" err="1">
                    <a:latin typeface="SutonnyMJ" pitchFamily="2" charset="0"/>
                  </a:rPr>
                  <a:t>Kvb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KwVb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c`v</a:t>
                </a:r>
                <a:r>
                  <a:rPr lang="en-US" sz="3200" dirty="0">
                    <a:latin typeface="SutonnyMJ" pitchFamily="2" charset="0"/>
                  </a:rPr>
                  <a:t>‡_©</a:t>
                </a:r>
                <a:r>
                  <a:rPr lang="en-US" sz="3200" dirty="0" err="1">
                    <a:latin typeface="SutonnyMJ" pitchFamily="2" charset="0"/>
                  </a:rPr>
                  <a:t>i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Av‡cwÿK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Zvc</a:t>
                </a:r>
                <a:r>
                  <a:rPr lang="en-US" sz="3200" dirty="0">
                    <a:latin typeface="SutonnyMJ" pitchFamily="2" charset="0"/>
                  </a:rPr>
                  <a:t> Gi </a:t>
                </a:r>
                <a:r>
                  <a:rPr lang="en-US" sz="3200" dirty="0" err="1">
                    <a:latin typeface="SutonnyMJ" pitchFamily="2" charset="0"/>
                  </a:rPr>
                  <a:t>gvb</a:t>
                </a:r>
                <a:r>
                  <a:rPr lang="en-US" sz="3200" dirty="0">
                    <a:latin typeface="SutonnyMJ" pitchFamily="2" charset="0"/>
                  </a:rPr>
                  <a:t> †</a:t>
                </a:r>
                <a:r>
                  <a:rPr lang="en-US" sz="3200" dirty="0" err="1">
                    <a:latin typeface="SutonnyMJ" pitchFamily="2" charset="0"/>
                  </a:rPr>
                  <a:t>ei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Ki‡Z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cvie</a:t>
                </a:r>
                <a:r>
                  <a:rPr lang="en-US" sz="3200" dirty="0">
                    <a:latin typeface="SutonnyMJ" pitchFamily="2" charset="0"/>
                  </a:rPr>
                  <a:t>|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980CDE89-39B0-42A5-8D56-8D3DA84102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600200"/>
                <a:ext cx="8305800" cy="3411318"/>
              </a:xfrm>
              <a:prstGeom prst="rect">
                <a:avLst/>
              </a:prstGeom>
              <a:blipFill>
                <a:blip r:embed="rId2" cstate="print"/>
                <a:stretch>
                  <a:fillRect l="-1834" t="-1968" b="-50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60A6A9E-5F46-4575-BBC7-11B6585F9A9A}"/>
                  </a:ext>
                </a:extLst>
              </p:cNvPr>
              <p:cNvSpPr txBox="1"/>
              <p:nvPr/>
            </p:nvSpPr>
            <p:spPr>
              <a:xfrm>
                <a:off x="3238500" y="462128"/>
                <a:ext cx="2743200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latin typeface="SutonnyMJ" pitchFamily="2" charset="0"/>
                  </a:rPr>
                  <a:t>ewR©Z </a:t>
                </a:r>
                <a:r>
                  <a:rPr lang="en-US" sz="2400" dirty="0" err="1">
                    <a:latin typeface="SutonnyMJ" pitchFamily="2" charset="0"/>
                  </a:rPr>
                  <a:t>Zvc</a:t>
                </a:r>
                <a:r>
                  <a:rPr lang="en-US" sz="2400" dirty="0">
                    <a:latin typeface="SutonnyMJ" pitchFamily="2" charset="0"/>
                  </a:rPr>
                  <a:t> = </a:t>
                </a:r>
                <a:r>
                  <a:rPr lang="en-US" sz="2400" dirty="0" err="1">
                    <a:latin typeface="SutonnyMJ" pitchFamily="2" charset="0"/>
                  </a:rPr>
                  <a:t>M„nxZ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Zvc</a:t>
                </a:r>
                <a:endParaRPr lang="en-US" sz="2400" dirty="0">
                  <a:latin typeface="SutonnyMJ" pitchFamily="2" charset="0"/>
                </a:endParaRPr>
              </a:p>
              <a:p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SutonnyMJ" pitchFamily="2" charset="0"/>
                  </a:rPr>
                  <a:t>=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>
                    <a:latin typeface="SutonnyMJ" pitchFamily="2" charset="0"/>
                  </a:rPr>
                  <a:t>+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400" dirty="0">
                  <a:latin typeface="SutonnyMJ" pitchFamily="2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F60A6A9E-5F46-4575-BBC7-11B6585F9A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8500" y="462128"/>
                <a:ext cx="2743200" cy="830997"/>
              </a:xfrm>
              <a:prstGeom prst="rect">
                <a:avLst/>
              </a:prstGeom>
              <a:blipFill>
                <a:blip r:embed="rId3" cstate="print"/>
                <a:stretch>
                  <a:fillRect l="-3333" t="-5882" b="-169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="" xmlns:p14="http://schemas.microsoft.com/office/powerpoint/2010/main" val="4003228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A451370-D9D7-4A47-B2B4-419F4D3199EA}"/>
              </a:ext>
            </a:extLst>
          </p:cNvPr>
          <p:cNvSpPr txBox="1"/>
          <p:nvPr/>
        </p:nvSpPr>
        <p:spPr>
          <a:xfrm>
            <a:off x="3276600" y="165168"/>
            <a:ext cx="203536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SutonnyMJ" pitchFamily="2" charset="0"/>
              </a:rPr>
              <a:t>M </a:t>
            </a:r>
            <a:r>
              <a:rPr lang="en-US" sz="4400" dirty="0" err="1">
                <a:latin typeface="SutonnyMJ" pitchFamily="2" charset="0"/>
              </a:rPr>
              <a:t>wefv‡M</a:t>
            </a:r>
            <a:r>
              <a:rPr lang="en-US" sz="4400" dirty="0">
                <a:latin typeface="SutonnyMJ" pitchFamily="2" charset="0"/>
              </a:rPr>
              <a:t> </a:t>
            </a:r>
            <a:endParaRPr lang="en-US" sz="4400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F068D79-8954-4B24-BA81-7C0BFDD330F4}"/>
              </a:ext>
            </a:extLst>
          </p:cNvPr>
          <p:cNvSpPr txBox="1"/>
          <p:nvPr/>
        </p:nvSpPr>
        <p:spPr>
          <a:xfrm>
            <a:off x="241300" y="990600"/>
            <a:ext cx="8661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latin typeface="SutonnyMJ" pitchFamily="2" charset="0"/>
              </a:rPr>
              <a:t>iPbvg~jK</a:t>
            </a:r>
            <a:r>
              <a:rPr lang="en-US" sz="3200" dirty="0">
                <a:latin typeface="SutonnyMJ" pitchFamily="2" charset="0"/>
              </a:rPr>
              <a:t> 7wU </a:t>
            </a:r>
            <a:r>
              <a:rPr lang="en-US" sz="3200" dirty="0" err="1">
                <a:latin typeface="SutonnyMJ" pitchFamily="2" charset="0"/>
              </a:rPr>
              <a:t>ev</a:t>
            </a:r>
            <a:r>
              <a:rPr lang="en-US" sz="3200" dirty="0">
                <a:latin typeface="SutonnyMJ" pitchFamily="2" charset="0"/>
              </a:rPr>
              <a:t> 6wU </a:t>
            </a:r>
            <a:r>
              <a:rPr lang="en-US" sz="3200" dirty="0" err="1">
                <a:latin typeface="SutonnyMJ" pitchFamily="2" charset="0"/>
              </a:rPr>
              <a:t>cÖkœ</a:t>
            </a:r>
            <a:r>
              <a:rPr lang="en-US" sz="3200" dirty="0">
                <a:latin typeface="SutonnyMJ" pitchFamily="2" charset="0"/>
              </a:rPr>
              <a:t> _</a:t>
            </a:r>
            <a:r>
              <a:rPr lang="en-US" sz="3200" dirty="0" err="1">
                <a:latin typeface="SutonnyMJ" pitchFamily="2" charset="0"/>
              </a:rPr>
              <a:t>vK‡e</a:t>
            </a:r>
            <a:r>
              <a:rPr lang="en-US" sz="3200" dirty="0">
                <a:latin typeface="SutonnyMJ" pitchFamily="2" charset="0"/>
              </a:rPr>
              <a:t> 5wU </a:t>
            </a:r>
            <a:r>
              <a:rPr lang="en-US" sz="3200" dirty="0" err="1">
                <a:latin typeface="SutonnyMJ" pitchFamily="2" charset="0"/>
              </a:rPr>
              <a:t>DËi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w`‡Z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n‡e</a:t>
            </a:r>
            <a:r>
              <a:rPr lang="en-US" sz="3200" dirty="0">
                <a:latin typeface="SutonnyMJ" pitchFamily="2" charset="0"/>
              </a:rPr>
              <a:t> | 8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sz="3200" dirty="0">
                <a:latin typeface="SutonnyMJ" pitchFamily="2" charset="0"/>
              </a:rPr>
              <a:t>5=40</a:t>
            </a: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4712DE8-F7DF-4DE5-99B0-F84FBD8D3503}"/>
                  </a:ext>
                </a:extLst>
              </p:cNvPr>
              <p:cNvSpPr txBox="1"/>
              <p:nvPr/>
            </p:nvSpPr>
            <p:spPr>
              <a:xfrm>
                <a:off x="304800" y="3459440"/>
                <a:ext cx="8153400" cy="27392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latin typeface="SutonnyMJ" pitchFamily="2" charset="0"/>
                  </a:rPr>
                  <a:t>1| </a:t>
                </a:r>
                <a:r>
                  <a:rPr lang="en-US" sz="2800" dirty="0" err="1">
                    <a:latin typeface="SutonnyMJ" pitchFamily="2" charset="0"/>
                  </a:rPr>
                  <a:t>wPÎmn</a:t>
                </a:r>
                <a:r>
                  <a:rPr lang="en-US" sz="2800" dirty="0">
                    <a:latin typeface="SutonnyMJ" pitchFamily="2" charset="0"/>
                  </a:rPr>
                  <a:t> Wv³vix _</a:t>
                </a:r>
                <a:r>
                  <a:rPr lang="en-US" sz="2800" dirty="0" err="1">
                    <a:latin typeface="SutonnyMJ" pitchFamily="2" charset="0"/>
                  </a:rPr>
                  <a:t>v‡gv©wgUvi</a:t>
                </a:r>
                <a:r>
                  <a:rPr lang="en-US" sz="2800" dirty="0">
                    <a:latin typeface="SutonnyMJ" pitchFamily="2" charset="0"/>
                  </a:rPr>
                  <a:t> Gi </a:t>
                </a:r>
                <a:r>
                  <a:rPr lang="en-US" sz="2800" dirty="0" err="1">
                    <a:latin typeface="SutonnyMJ" pitchFamily="2" charset="0"/>
                  </a:rPr>
                  <a:t>MVb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Ges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Kvh©cÖYvjx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eY©bv</a:t>
                </a:r>
                <a:r>
                  <a:rPr lang="en-US" sz="2800">
                    <a:latin typeface="SutonnyMJ" pitchFamily="2" charset="0"/>
                  </a:rPr>
                  <a:t> Ki|</a:t>
                </a:r>
                <a:endParaRPr lang="en-US" sz="2800" dirty="0">
                  <a:latin typeface="SutonnyMJ" pitchFamily="2" charset="0"/>
                </a:endParaRPr>
              </a:p>
              <a:p>
                <a:r>
                  <a:rPr lang="en-US" sz="2800" dirty="0">
                    <a:latin typeface="SutonnyMJ" pitchFamily="2" charset="0"/>
                  </a:rPr>
                  <a:t>2| </a:t>
                </a:r>
                <a:r>
                  <a:rPr lang="en-US" sz="2800" dirty="0" err="1">
                    <a:latin typeface="SutonnyMJ" pitchFamily="2" charset="0"/>
                  </a:rPr>
                  <a:t>Av‡jvi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wecixZ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eMx©q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m~ÎwU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eY©bv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ev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e¨vL¨v</a:t>
                </a:r>
                <a:r>
                  <a:rPr lang="en-US" sz="2800" dirty="0">
                    <a:latin typeface="SutonnyMJ" pitchFamily="2" charset="0"/>
                  </a:rPr>
                  <a:t> Ki |</a:t>
                </a:r>
              </a:p>
              <a:p>
                <a:r>
                  <a:rPr lang="en-US" sz="2800" dirty="0">
                    <a:latin typeface="SutonnyMJ" pitchFamily="2" charset="0"/>
                  </a:rPr>
                  <a:t>3| ˆ`N¨© </a:t>
                </a:r>
                <a:r>
                  <a:rPr lang="en-US" sz="2800" dirty="0" err="1">
                    <a:latin typeface="SutonnyMJ" pitchFamily="2" charset="0"/>
                  </a:rPr>
                  <a:t>cÖmviY</a:t>
                </a:r>
                <a:r>
                  <a:rPr lang="en-US" sz="2800" dirty="0">
                    <a:latin typeface="SutonnyMJ" pitchFamily="2" charset="0"/>
                  </a:rPr>
                  <a:t> ¸</a:t>
                </a:r>
                <a:r>
                  <a:rPr lang="en-US" sz="2800" dirty="0" err="1">
                    <a:latin typeface="SutonnyMJ" pitchFamily="2" charset="0"/>
                  </a:rPr>
                  <a:t>YvsK</a:t>
                </a:r>
                <a:r>
                  <a:rPr lang="en-US" sz="2800" dirty="0">
                    <a:latin typeface="SutonnyMJ" pitchFamily="2" charset="0"/>
                  </a:rPr>
                  <a:t> Gi </a:t>
                </a:r>
                <a:r>
                  <a:rPr lang="en-US" sz="2800" dirty="0" err="1">
                    <a:latin typeface="SutonnyMJ" pitchFamily="2" charset="0"/>
                  </a:rPr>
                  <a:t>mgxKiYwU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cÖwZôv</a:t>
                </a:r>
                <a:r>
                  <a:rPr lang="en-US" sz="2800" dirty="0">
                    <a:latin typeface="SutonnyMJ" pitchFamily="2" charset="0"/>
                  </a:rPr>
                  <a:t> Ki </a:t>
                </a:r>
                <a:r>
                  <a:rPr lang="en-US" sz="2800" dirty="0" err="1">
                    <a:latin typeface="SutonnyMJ" pitchFamily="2" charset="0"/>
                  </a:rPr>
                  <a:t>ev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cÖwZcv`b</a:t>
                </a:r>
                <a:r>
                  <a:rPr lang="en-US" sz="2800" dirty="0">
                    <a:latin typeface="SutonnyMJ" pitchFamily="2" charset="0"/>
                  </a:rPr>
                  <a:t> Ki|</a:t>
                </a:r>
              </a:p>
              <a:p>
                <a:r>
                  <a:rPr lang="en-US" sz="2800" dirty="0">
                    <a:latin typeface="SutonnyMJ" pitchFamily="2" charset="0"/>
                  </a:rPr>
                  <a:t>4| </a:t>
                </a:r>
                <a:r>
                  <a:rPr lang="en-US" sz="2800" dirty="0" err="1">
                    <a:latin typeface="SutonnyMJ" pitchFamily="2" charset="0"/>
                  </a:rPr>
                  <a:t>cÖgvY</a:t>
                </a:r>
                <a:r>
                  <a:rPr lang="en-US" sz="2800" dirty="0">
                    <a:latin typeface="SutonnyMJ" pitchFamily="2" charset="0"/>
                  </a:rPr>
                  <a:t> Ki †h,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3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2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2800" dirty="0">
                    <a:latin typeface="SutonnyMJ" pitchFamily="2" charset="0"/>
                  </a:rPr>
                  <a:t> </a:t>
                </a:r>
              </a:p>
              <a:p>
                <a:r>
                  <a:rPr lang="en-US" sz="2800" dirty="0">
                    <a:latin typeface="SutonnyMJ" pitchFamily="2" charset="0"/>
                  </a:rPr>
                  <a:t>5| </a:t>
                </a:r>
                <a:r>
                  <a:rPr lang="en-US" sz="2800" dirty="0" err="1">
                    <a:latin typeface="SutonnyMJ" pitchFamily="2" charset="0"/>
                  </a:rPr>
                  <a:t>MvwYwZK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mgm¨v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ev</a:t>
                </a:r>
                <a:r>
                  <a:rPr lang="en-US" sz="2800" dirty="0">
                    <a:latin typeface="SutonnyMJ" pitchFamily="2" charset="0"/>
                  </a:rPr>
                  <a:t> c`v_©</a:t>
                </a:r>
                <a:r>
                  <a:rPr lang="en-US" sz="2800" dirty="0" err="1">
                    <a:latin typeface="SutonnyMJ" pitchFamily="2" charset="0"/>
                  </a:rPr>
                  <a:t>weÁvb</a:t>
                </a:r>
                <a:r>
                  <a:rPr lang="en-US" sz="2800" dirty="0">
                    <a:latin typeface="SutonnyMJ" pitchFamily="2" charset="0"/>
                  </a:rPr>
                  <a:t> Gi </a:t>
                </a:r>
                <a:r>
                  <a:rPr lang="en-US" sz="2800" dirty="0" err="1">
                    <a:latin typeface="SutonnyMJ" pitchFamily="2" charset="0"/>
                  </a:rPr>
                  <a:t>AsK</a:t>
                </a:r>
                <a:r>
                  <a:rPr lang="en-US" sz="2800" dirty="0">
                    <a:latin typeface="SutonnyMJ" pitchFamily="2" charset="0"/>
                  </a:rPr>
                  <a:t> _</a:t>
                </a:r>
                <a:r>
                  <a:rPr lang="en-US" sz="2800" dirty="0" err="1">
                    <a:latin typeface="SutonnyMJ" pitchFamily="2" charset="0"/>
                  </a:rPr>
                  <a:t>vK‡e</a:t>
                </a:r>
                <a:r>
                  <a:rPr lang="en-US" sz="2800" dirty="0">
                    <a:latin typeface="SutonnyMJ" pitchFamily="2" charset="0"/>
                  </a:rPr>
                  <a:t>| </a:t>
                </a:r>
                <a:r>
                  <a:rPr lang="en-US" sz="2800" dirty="0" err="1">
                    <a:latin typeface="SutonnyMJ" pitchFamily="2" charset="0"/>
                  </a:rPr>
                  <a:t>BZ¨vw</a:t>
                </a:r>
                <a:r>
                  <a:rPr lang="en-US" sz="2800" dirty="0">
                    <a:latin typeface="SutonnyMJ" pitchFamily="2" charset="0"/>
                  </a:rPr>
                  <a:t>`|</a:t>
                </a:r>
              </a:p>
              <a:p>
                <a:endParaRPr lang="en-US" sz="3200" dirty="0">
                  <a:latin typeface="SutonnyMJ" pitchFamily="2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54712DE8-F7DF-4DE5-99B0-F84FBD8D35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3459440"/>
                <a:ext cx="8153400" cy="2739211"/>
              </a:xfrm>
              <a:prstGeom prst="rect">
                <a:avLst/>
              </a:prstGeom>
              <a:blipFill>
                <a:blip r:embed="rId2" cstate="print"/>
                <a:stretch>
                  <a:fillRect l="-1495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4E78989-62CD-492B-8601-85B72222889E}"/>
              </a:ext>
            </a:extLst>
          </p:cNvPr>
          <p:cNvSpPr txBox="1"/>
          <p:nvPr/>
        </p:nvSpPr>
        <p:spPr>
          <a:xfrm>
            <a:off x="757333" y="1770566"/>
            <a:ext cx="752643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SutonnyMJ" pitchFamily="2" charset="0"/>
              </a:rPr>
              <a:t>‡</a:t>
            </a:r>
            <a:r>
              <a:rPr lang="en-US" sz="3200" dirty="0" err="1">
                <a:latin typeface="SutonnyMJ" pitchFamily="2" charset="0"/>
              </a:rPr>
              <a:t>hLv‡b</a:t>
            </a:r>
            <a:r>
              <a:rPr lang="en-US" sz="3200" dirty="0">
                <a:latin typeface="SutonnyMJ" pitchFamily="2" charset="0"/>
              </a:rPr>
              <a:t> †</a:t>
            </a:r>
            <a:r>
              <a:rPr lang="en-US" sz="3200" dirty="0" err="1">
                <a:latin typeface="SutonnyMJ" pitchFamily="2" charset="0"/>
              </a:rPr>
              <a:t>Kv‡bv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welq</a:t>
            </a:r>
            <a:r>
              <a:rPr lang="en-US" sz="3200" dirty="0">
                <a:latin typeface="SutonnyMJ" pitchFamily="2" charset="0"/>
              </a:rPr>
              <a:t>, </a:t>
            </a:r>
            <a:r>
              <a:rPr lang="en-US" sz="3200" dirty="0" err="1">
                <a:latin typeface="SutonnyMJ" pitchFamily="2" charset="0"/>
              </a:rPr>
              <a:t>msÁv</a:t>
            </a:r>
            <a:r>
              <a:rPr lang="en-US" sz="3200" dirty="0">
                <a:latin typeface="SutonnyMJ" pitchFamily="2" charset="0"/>
              </a:rPr>
              <a:t> I </a:t>
            </a:r>
            <a:r>
              <a:rPr lang="en-US" sz="3200" dirty="0" err="1">
                <a:latin typeface="SutonnyMJ" pitchFamily="2" charset="0"/>
              </a:rPr>
              <a:t>m~Î</a:t>
            </a:r>
            <a:r>
              <a:rPr lang="en-US" sz="3200" dirty="0">
                <a:latin typeface="SutonnyMJ" pitchFamily="2" charset="0"/>
              </a:rPr>
              <a:t> Gi </a:t>
            </a:r>
            <a:r>
              <a:rPr lang="en-US" sz="3200" dirty="0" err="1">
                <a:latin typeface="SutonnyMJ" pitchFamily="2" charset="0"/>
              </a:rPr>
              <a:t>eY©bv</a:t>
            </a:r>
            <a:r>
              <a:rPr lang="en-US" sz="3200" dirty="0">
                <a:latin typeface="SutonnyMJ" pitchFamily="2" charset="0"/>
              </a:rPr>
              <a:t>, </a:t>
            </a:r>
            <a:r>
              <a:rPr lang="en-US" sz="3200" dirty="0" err="1">
                <a:latin typeface="SutonnyMJ" pitchFamily="2" charset="0"/>
              </a:rPr>
              <a:t>e¨vL¨v</a:t>
            </a:r>
            <a:r>
              <a:rPr lang="en-US" sz="3200" dirty="0">
                <a:latin typeface="SutonnyMJ" pitchFamily="2" charset="0"/>
              </a:rPr>
              <a:t>, </a:t>
            </a:r>
            <a:r>
              <a:rPr lang="en-US" sz="3200" dirty="0" err="1">
                <a:latin typeface="SutonnyMJ" pitchFamily="2" charset="0"/>
              </a:rPr>
              <a:t>cÖwZcv`b,iycvšÍi</a:t>
            </a:r>
            <a:r>
              <a:rPr lang="en-US" sz="3200" dirty="0">
                <a:latin typeface="SutonnyMJ" pitchFamily="2" charset="0"/>
              </a:rPr>
              <a:t>, </a:t>
            </a:r>
            <a:r>
              <a:rPr lang="en-US" sz="3200" dirty="0" err="1">
                <a:latin typeface="SutonnyMJ" pitchFamily="2" charset="0"/>
              </a:rPr>
              <a:t>MvwYwZK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mgm¨v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mgvavb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BZ¨vw</a:t>
            </a:r>
            <a:r>
              <a:rPr lang="en-US" sz="3200" dirty="0">
                <a:latin typeface="SutonnyMJ" pitchFamily="2" charset="0"/>
              </a:rPr>
              <a:t>`|</a:t>
            </a:r>
          </a:p>
        </p:txBody>
      </p:sp>
    </p:spTree>
    <p:extLst>
      <p:ext uri="{BB962C8B-B14F-4D97-AF65-F5344CB8AC3E}">
        <p14:creationId xmlns="" xmlns:p14="http://schemas.microsoft.com/office/powerpoint/2010/main" val="348464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D1952B9-6FC2-4EAB-8C6A-AEAF93A88BC4}"/>
              </a:ext>
            </a:extLst>
          </p:cNvPr>
          <p:cNvSpPr txBox="1"/>
          <p:nvPr/>
        </p:nvSpPr>
        <p:spPr>
          <a:xfrm>
            <a:off x="457200" y="1905000"/>
            <a:ext cx="8229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SutonnyMJ" pitchFamily="2" charset="0"/>
              </a:rPr>
              <a:t>cÖ</a:t>
            </a:r>
            <a:r>
              <a:rPr lang="en-US" sz="3200" dirty="0">
                <a:latin typeface="SutonnyMJ" pitchFamily="2" charset="0"/>
              </a:rPr>
              <a:t>_‡g </a:t>
            </a:r>
            <a:r>
              <a:rPr lang="en-US" sz="3200" dirty="0" err="1">
                <a:latin typeface="SutonnyMJ" pitchFamily="2" charset="0"/>
              </a:rPr>
              <a:t>GKwU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bvovwbi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wb‡Pi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cÖv‡šÍ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miæ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Zv‡ii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GKwU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Rvj</a:t>
            </a:r>
            <a:r>
              <a:rPr lang="en-US" sz="3200" dirty="0">
                <a:latin typeface="SutonnyMJ" pitchFamily="2" charset="0"/>
              </a:rPr>
              <a:t> hy³ </a:t>
            </a:r>
            <a:r>
              <a:rPr lang="en-US" sz="3200" dirty="0" err="1">
                <a:latin typeface="SutonnyMJ" pitchFamily="2" charset="0"/>
              </a:rPr>
              <a:t>Kwi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Ges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GKwU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cwi</a:t>
            </a:r>
            <a:r>
              <a:rPr lang="en-US" sz="3200" dirty="0">
                <a:latin typeface="SutonnyMJ" pitchFamily="2" charset="0"/>
              </a:rPr>
              <a:t>®‹vi I </a:t>
            </a:r>
            <a:r>
              <a:rPr lang="en-US" sz="3200" dirty="0" err="1">
                <a:latin typeface="SutonnyMJ" pitchFamily="2" charset="0"/>
              </a:rPr>
              <a:t>ïK‡bv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K¨vjwiwgUvi</a:t>
            </a:r>
            <a:r>
              <a:rPr lang="en-US" sz="3200" dirty="0">
                <a:latin typeface="SutonnyMJ" pitchFamily="2" charset="0"/>
              </a:rPr>
              <a:t> †</a:t>
            </a:r>
            <a:r>
              <a:rPr lang="en-US" sz="3200" dirty="0" err="1">
                <a:latin typeface="SutonnyMJ" pitchFamily="2" charset="0"/>
              </a:rPr>
              <a:t>bB</a:t>
            </a:r>
            <a:r>
              <a:rPr lang="en-US" sz="3200" dirty="0">
                <a:latin typeface="SutonnyMJ" pitchFamily="2" charset="0"/>
              </a:rPr>
              <a:t>| </a:t>
            </a:r>
            <a:r>
              <a:rPr lang="en-US" sz="3200" dirty="0" err="1">
                <a:latin typeface="SutonnyMJ" pitchFamily="2" charset="0"/>
              </a:rPr>
              <a:t>bvovbxmn</a:t>
            </a:r>
            <a:r>
              <a:rPr lang="en-US" sz="3200" dirty="0">
                <a:latin typeface="SutonnyMJ" pitchFamily="2" charset="0"/>
              </a:rPr>
              <a:t> Gi fi †</a:t>
            </a:r>
            <a:r>
              <a:rPr lang="en-US" sz="3200" dirty="0" err="1">
                <a:latin typeface="SutonnyMJ" pitchFamily="2" charset="0"/>
              </a:rPr>
              <a:t>ei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Kwi</a:t>
            </a:r>
            <a:r>
              <a:rPr lang="en-US" sz="3200" dirty="0">
                <a:latin typeface="SutonnyMJ" pitchFamily="2" charset="0"/>
              </a:rPr>
              <a:t>| </a:t>
            </a:r>
            <a:r>
              <a:rPr lang="en-US" sz="3200" dirty="0" err="1">
                <a:latin typeface="SutonnyMJ" pitchFamily="2" charset="0"/>
              </a:rPr>
              <a:t>Zvici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K¨vjwiwgUv‡ii</a:t>
            </a:r>
            <a:r>
              <a:rPr lang="en-US" sz="3200" dirty="0">
                <a:latin typeface="SutonnyMJ" pitchFamily="2" charset="0"/>
              </a:rPr>
              <a:t> `</a:t>
            </a:r>
            <a:r>
              <a:rPr lang="en-US" sz="3200" dirty="0" err="1">
                <a:latin typeface="SutonnyMJ" pitchFamily="2" charset="0"/>
              </a:rPr>
              <a:t>yB</a:t>
            </a:r>
            <a:r>
              <a:rPr lang="en-US" sz="3200" dirty="0">
                <a:latin typeface="SutonnyMJ" pitchFamily="2" charset="0"/>
              </a:rPr>
              <a:t> - Z…</a:t>
            </a:r>
            <a:r>
              <a:rPr lang="en-US" sz="3200" dirty="0" err="1">
                <a:latin typeface="SutonnyMJ" pitchFamily="2" charset="0"/>
              </a:rPr>
              <a:t>Zxqvsk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cvwb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Øviv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c~Y</a:t>
            </a:r>
            <a:r>
              <a:rPr lang="en-US" sz="3200" dirty="0">
                <a:latin typeface="SutonnyMJ" pitchFamily="2" charset="0"/>
              </a:rPr>
              <a:t>© </a:t>
            </a:r>
            <a:r>
              <a:rPr lang="en-US" sz="3200" dirty="0" err="1">
                <a:latin typeface="SutonnyMJ" pitchFamily="2" charset="0"/>
              </a:rPr>
              <a:t>Kwi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Ges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cvwbi</a:t>
            </a:r>
            <a:r>
              <a:rPr lang="en-US" sz="3200" dirty="0">
                <a:latin typeface="SutonnyMJ" pitchFamily="2" charset="0"/>
              </a:rPr>
              <a:t> fi †</a:t>
            </a:r>
            <a:r>
              <a:rPr lang="en-US" sz="3200" dirty="0" err="1">
                <a:latin typeface="SutonnyMJ" pitchFamily="2" charset="0"/>
              </a:rPr>
              <a:t>ei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Kwi</a:t>
            </a:r>
            <a:r>
              <a:rPr lang="en-US" sz="3200" dirty="0">
                <a:latin typeface="SutonnyMJ" pitchFamily="2" charset="0"/>
              </a:rPr>
              <a:t>| </a:t>
            </a:r>
            <a:r>
              <a:rPr lang="en-US" sz="3200" dirty="0" err="1">
                <a:latin typeface="SutonnyMJ" pitchFamily="2" charset="0"/>
              </a:rPr>
              <a:t>bvovbxmn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K¨vjwiwgUvi</a:t>
            </a:r>
            <a:r>
              <a:rPr lang="en-US" sz="3200" dirty="0">
                <a:latin typeface="SutonnyMJ" pitchFamily="2" charset="0"/>
              </a:rPr>
              <a:t> I </a:t>
            </a:r>
            <a:r>
              <a:rPr lang="en-US" sz="3200" dirty="0" err="1">
                <a:latin typeface="SutonnyMJ" pitchFamily="2" charset="0"/>
              </a:rPr>
              <a:t>cvwbi</a:t>
            </a:r>
            <a:r>
              <a:rPr lang="en-US" sz="3200" dirty="0">
                <a:latin typeface="SutonnyMJ" pitchFamily="2" charset="0"/>
              </a:rPr>
              <a:t> Gi </a:t>
            </a:r>
            <a:r>
              <a:rPr lang="en-US" sz="3200" dirty="0" err="1">
                <a:latin typeface="SutonnyMJ" pitchFamily="2" charset="0"/>
              </a:rPr>
              <a:t>ZvcgvÎv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wbY©q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Kwi</a:t>
            </a:r>
            <a:r>
              <a:rPr lang="en-US" sz="3200" dirty="0">
                <a:latin typeface="SutonnyMJ" pitchFamily="2" charset="0"/>
              </a:rPr>
              <a:t>|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774B956-9384-4F3F-82FD-6A59AED411B1}"/>
              </a:ext>
            </a:extLst>
          </p:cNvPr>
          <p:cNvSpPr txBox="1"/>
          <p:nvPr/>
        </p:nvSpPr>
        <p:spPr>
          <a:xfrm>
            <a:off x="685800" y="381000"/>
            <a:ext cx="7772400" cy="70788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4000" dirty="0" err="1">
                <a:latin typeface="SutonnyMJ" pitchFamily="2" charset="0"/>
              </a:rPr>
              <a:t>wgkÖY</a:t>
            </a:r>
            <a:r>
              <a:rPr lang="en-US" sz="4000" dirty="0">
                <a:latin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</a:rPr>
              <a:t>cÖYvjx‡Z</a:t>
            </a:r>
            <a:r>
              <a:rPr lang="en-US" sz="4000" dirty="0">
                <a:latin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</a:rPr>
              <a:t>eid</a:t>
            </a:r>
            <a:r>
              <a:rPr lang="en-US" sz="4000" dirty="0">
                <a:latin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</a:rPr>
              <a:t>Mj‡bi</a:t>
            </a:r>
            <a:r>
              <a:rPr lang="en-US" sz="4000" dirty="0">
                <a:latin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</a:rPr>
              <a:t>myßZvc</a:t>
            </a:r>
            <a:r>
              <a:rPr lang="en-US" sz="4000" dirty="0">
                <a:latin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</a:rPr>
              <a:t>wbY©q</a:t>
            </a:r>
            <a:r>
              <a:rPr lang="en-US" sz="4000" dirty="0">
                <a:latin typeface="SutonnyMJ" pitchFamily="2" charset="0"/>
              </a:rPr>
              <a:t> Ki|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="" xmlns:a16="http://schemas.microsoft.com/office/drawing/2014/main" id="{0B630A2C-04F4-4FA7-A69B-8DCC83A549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590800" y="4540020"/>
            <a:ext cx="4495800" cy="1752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C3953DE-D000-4DB8-B9D9-997234539CBB}"/>
              </a:ext>
            </a:extLst>
          </p:cNvPr>
          <p:cNvSpPr txBox="1"/>
          <p:nvPr/>
        </p:nvSpPr>
        <p:spPr>
          <a:xfrm>
            <a:off x="3810000" y="1295401"/>
            <a:ext cx="1524000" cy="58477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  <a:latin typeface="SutonnyMJ" pitchFamily="2" charset="0"/>
              </a:rPr>
              <a:t>Kvh©c×wZ</a:t>
            </a:r>
            <a:r>
              <a:rPr lang="en-US" sz="3200" dirty="0">
                <a:solidFill>
                  <a:srgbClr val="C00000"/>
                </a:solidFill>
                <a:latin typeface="SutonnyMJ" pitchFamily="2" charset="0"/>
              </a:rPr>
              <a:t> 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319107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E61695F-2F6D-4705-9036-A1A41CCBEDE5}"/>
              </a:ext>
            </a:extLst>
          </p:cNvPr>
          <p:cNvSpPr txBox="1"/>
          <p:nvPr/>
        </p:nvSpPr>
        <p:spPr>
          <a:xfrm>
            <a:off x="457200" y="762000"/>
            <a:ext cx="76962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latin typeface="SutonnyMJ" pitchFamily="2" charset="0"/>
              </a:rPr>
              <a:t>GLb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K‡qK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UzKiv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cwi</a:t>
            </a:r>
            <a:r>
              <a:rPr lang="en-US" sz="3200" dirty="0">
                <a:latin typeface="SutonnyMJ" pitchFamily="2" charset="0"/>
              </a:rPr>
              <a:t>®‹vi </a:t>
            </a:r>
            <a:r>
              <a:rPr lang="en-US" sz="3200" dirty="0" err="1">
                <a:latin typeface="SutonnyMJ" pitchFamily="2" charset="0"/>
              </a:rPr>
              <a:t>eid</a:t>
            </a:r>
            <a:r>
              <a:rPr lang="en-US" sz="3200" dirty="0">
                <a:latin typeface="SutonnyMJ" pitchFamily="2" charset="0"/>
              </a:rPr>
              <a:t> †</a:t>
            </a:r>
            <a:r>
              <a:rPr lang="en-US" sz="3200" dirty="0" err="1">
                <a:latin typeface="SutonnyMJ" pitchFamily="2" charset="0"/>
              </a:rPr>
              <a:t>Pvl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KvMR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Øviv</a:t>
            </a:r>
            <a:r>
              <a:rPr lang="en-US" sz="3200" dirty="0">
                <a:latin typeface="SutonnyMJ" pitchFamily="2" charset="0"/>
              </a:rPr>
              <a:t> ï®‹ </a:t>
            </a:r>
            <a:r>
              <a:rPr lang="en-US" sz="3200" dirty="0" err="1">
                <a:latin typeface="SutonnyMJ" pitchFamily="2" charset="0"/>
              </a:rPr>
              <a:t>K‡i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ZvovZvwo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K¨vjwiwgUv‡ii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cvwb‡Z</a:t>
            </a:r>
            <a:r>
              <a:rPr lang="en-US" sz="3200" dirty="0">
                <a:latin typeface="SutonnyMJ" pitchFamily="2" charset="0"/>
              </a:rPr>
              <a:t> †</a:t>
            </a:r>
            <a:r>
              <a:rPr lang="en-US" sz="3200" dirty="0" err="1">
                <a:latin typeface="SutonnyMJ" pitchFamily="2" charset="0"/>
              </a:rPr>
              <a:t>d‡j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w`B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Ges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Av‡jvo‡Ki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RvjØviv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UzKiv</a:t>
            </a:r>
            <a:r>
              <a:rPr lang="en-US" sz="3200" dirty="0">
                <a:latin typeface="SutonnyMJ" pitchFamily="2" charset="0"/>
              </a:rPr>
              <a:t>¸‡</a:t>
            </a:r>
            <a:r>
              <a:rPr lang="en-US" sz="3200" dirty="0" err="1">
                <a:latin typeface="SutonnyMJ" pitchFamily="2" charset="0"/>
              </a:rPr>
              <a:t>jv‡K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me©`v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cvwbi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wb‡P</a:t>
            </a:r>
            <a:r>
              <a:rPr lang="en-US" sz="3200" dirty="0">
                <a:latin typeface="SutonnyMJ" pitchFamily="2" charset="0"/>
              </a:rPr>
              <a:t> †</a:t>
            </a:r>
            <a:r>
              <a:rPr lang="en-US" sz="3200" dirty="0" err="1">
                <a:latin typeface="SutonnyMJ" pitchFamily="2" charset="0"/>
              </a:rPr>
              <a:t>i‡L</a:t>
            </a:r>
            <a:r>
              <a:rPr lang="en-US" sz="3200" dirty="0">
                <a:latin typeface="SutonnyMJ" pitchFamily="2" charset="0"/>
              </a:rPr>
              <a:t> Av‡¯Í Av‡¯Í </a:t>
            </a:r>
            <a:r>
              <a:rPr lang="en-US" sz="3200" dirty="0" err="1">
                <a:latin typeface="SutonnyMJ" pitchFamily="2" charset="0"/>
              </a:rPr>
              <a:t>bvo‡Z</a:t>
            </a:r>
            <a:r>
              <a:rPr lang="en-US" sz="3200" dirty="0">
                <a:latin typeface="SutonnyMJ" pitchFamily="2" charset="0"/>
              </a:rPr>
              <a:t> _</a:t>
            </a:r>
            <a:r>
              <a:rPr lang="en-US" sz="3200" dirty="0" err="1">
                <a:latin typeface="SutonnyMJ" pitchFamily="2" charset="0"/>
              </a:rPr>
              <a:t>vwK</a:t>
            </a:r>
            <a:r>
              <a:rPr lang="en-US" sz="3200" dirty="0">
                <a:latin typeface="SutonnyMJ" pitchFamily="2" charset="0"/>
              </a:rPr>
              <a:t>| GB Ae¯’</a:t>
            </a:r>
            <a:r>
              <a:rPr lang="en-US" sz="3200" dirty="0" err="1">
                <a:latin typeface="SutonnyMJ" pitchFamily="2" charset="0"/>
              </a:rPr>
              <a:t>vq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eid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Mj‡Z</a:t>
            </a:r>
            <a:r>
              <a:rPr lang="en-US" sz="3200" dirty="0">
                <a:latin typeface="SutonnyMJ" pitchFamily="2" charset="0"/>
              </a:rPr>
              <a:t> _</a:t>
            </a:r>
            <a:r>
              <a:rPr lang="en-US" sz="3200" dirty="0" err="1">
                <a:latin typeface="SutonnyMJ" pitchFamily="2" charset="0"/>
              </a:rPr>
              <a:t>v‡K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Ges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cvwbi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ZvcgvÎv</a:t>
            </a:r>
            <a:r>
              <a:rPr lang="en-US" sz="3200" dirty="0">
                <a:latin typeface="SutonnyMJ" pitchFamily="2" charset="0"/>
              </a:rPr>
              <a:t> µ</a:t>
            </a:r>
            <a:r>
              <a:rPr lang="en-US" sz="3200" dirty="0" err="1">
                <a:latin typeface="SutonnyMJ" pitchFamily="2" charset="0"/>
              </a:rPr>
              <a:t>gk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Kg‡Z</a:t>
            </a:r>
            <a:r>
              <a:rPr lang="en-US" sz="3200" dirty="0">
                <a:latin typeface="SutonnyMJ" pitchFamily="2" charset="0"/>
              </a:rPr>
              <a:t> _</a:t>
            </a:r>
            <a:r>
              <a:rPr lang="en-US" sz="3200" dirty="0" err="1">
                <a:latin typeface="SutonnyMJ" pitchFamily="2" charset="0"/>
              </a:rPr>
              <a:t>v‡K</a:t>
            </a:r>
            <a:r>
              <a:rPr lang="en-US" sz="3200" dirty="0">
                <a:latin typeface="SutonnyMJ" pitchFamily="2" charset="0"/>
              </a:rPr>
              <a:t>| </a:t>
            </a:r>
            <a:r>
              <a:rPr lang="en-US" sz="3200" dirty="0" err="1">
                <a:latin typeface="SutonnyMJ" pitchFamily="2" charset="0"/>
              </a:rPr>
              <a:t>mg¯Í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eid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M‡j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hvIqv</a:t>
            </a:r>
            <a:r>
              <a:rPr lang="en-US" sz="3200" dirty="0">
                <a:latin typeface="SutonnyMJ" pitchFamily="2" charset="0"/>
              </a:rPr>
              <a:t> ci _</a:t>
            </a:r>
            <a:r>
              <a:rPr lang="en-US" sz="3200" dirty="0" err="1">
                <a:latin typeface="SutonnyMJ" pitchFamily="2" charset="0"/>
              </a:rPr>
              <a:t>v‡gv©wgUvi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Øviv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wgkÖ‡Yi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ZvcgvÎv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wbY©q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Kwi</a:t>
            </a:r>
            <a:r>
              <a:rPr lang="en-US" sz="3200" dirty="0">
                <a:latin typeface="SutonnyMJ" pitchFamily="2" charset="0"/>
              </a:rPr>
              <a:t>| </a:t>
            </a:r>
            <a:r>
              <a:rPr lang="en-US" sz="3200" dirty="0" err="1">
                <a:latin typeface="SutonnyMJ" pitchFamily="2" charset="0"/>
              </a:rPr>
              <a:t>Gici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cvwbi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Kÿ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ZvcgvÎvq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wd‡i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Avm‡j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cvwbmn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K¨vjwiwgUvi</a:t>
            </a:r>
            <a:r>
              <a:rPr lang="en-US" sz="3200" dirty="0">
                <a:latin typeface="SutonnyMJ" pitchFamily="2" charset="0"/>
              </a:rPr>
              <a:t> fi </a:t>
            </a:r>
            <a:r>
              <a:rPr lang="en-US" sz="3200" dirty="0" err="1">
                <a:latin typeface="SutonnyMJ" pitchFamily="2" charset="0"/>
              </a:rPr>
              <a:t>Kwi</a:t>
            </a:r>
            <a:r>
              <a:rPr lang="en-US" sz="3200" dirty="0">
                <a:latin typeface="SutonnyMJ" pitchFamily="2" charset="0"/>
              </a:rPr>
              <a:t>| Z…</a:t>
            </a:r>
            <a:r>
              <a:rPr lang="en-US" sz="3200" dirty="0" err="1">
                <a:latin typeface="SutonnyMJ" pitchFamily="2" charset="0"/>
              </a:rPr>
              <a:t>Zxq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Ges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wØZxq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f‡ii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cv_©K</a:t>
            </a:r>
            <a:r>
              <a:rPr lang="en-US" sz="3200" dirty="0">
                <a:latin typeface="SutonnyMJ" pitchFamily="2" charset="0"/>
              </a:rPr>
              <a:t>¨ </a:t>
            </a:r>
            <a:r>
              <a:rPr lang="en-US" sz="3200" dirty="0" err="1">
                <a:latin typeface="SutonnyMJ" pitchFamily="2" charset="0"/>
              </a:rPr>
              <a:t>n‡Z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MwjZ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ei‡di</a:t>
            </a:r>
            <a:r>
              <a:rPr lang="en-US" sz="3200" dirty="0">
                <a:latin typeface="SutonnyMJ" pitchFamily="2" charset="0"/>
              </a:rPr>
              <a:t> fi †</a:t>
            </a:r>
            <a:r>
              <a:rPr lang="en-US" sz="3200" dirty="0" err="1">
                <a:latin typeface="SutonnyMJ" pitchFamily="2" charset="0"/>
              </a:rPr>
              <a:t>ei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Kwi</a:t>
            </a:r>
            <a:r>
              <a:rPr lang="en-US" sz="3200" dirty="0">
                <a:latin typeface="SutonnyMJ" pitchFamily="2" charset="0"/>
              </a:rPr>
              <a:t>|</a:t>
            </a:r>
            <a:endParaRPr lang="en-US" sz="3200" dirty="0"/>
          </a:p>
        </p:txBody>
      </p:sp>
    </p:spTree>
    <p:extLst>
      <p:ext uri="{BB962C8B-B14F-4D97-AF65-F5344CB8AC3E}">
        <p14:creationId xmlns="" xmlns:p14="http://schemas.microsoft.com/office/powerpoint/2010/main" val="414862858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indoor, table, sitting, small&#10;&#10;Description automatically generated">
            <a:extLst>
              <a:ext uri="{FF2B5EF4-FFF2-40B4-BE49-F238E27FC236}">
                <a16:creationId xmlns="" xmlns:a16="http://schemas.microsoft.com/office/drawing/2014/main" id="{4D79C16A-192B-4EE0-AE8D-A04082FC3F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86411" y="1447800"/>
            <a:ext cx="8200389" cy="4343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2062083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=""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37B7FE5-3867-49FA-96EA-D0EA6E630DEB}"/>
                  </a:ext>
                </a:extLst>
              </p:cNvPr>
              <p:cNvSpPr txBox="1"/>
              <p:nvPr/>
            </p:nvSpPr>
            <p:spPr>
              <a:xfrm>
                <a:off x="914400" y="1066800"/>
                <a:ext cx="7315200" cy="4600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err="1">
                    <a:latin typeface="SutonnyMJ" pitchFamily="2" charset="0"/>
                  </a:rPr>
                  <a:t>g‡bKwi</a:t>
                </a:r>
                <a:r>
                  <a:rPr lang="en-US" sz="3600" dirty="0">
                    <a:latin typeface="SutonnyMJ" pitchFamily="2" charset="0"/>
                  </a:rPr>
                  <a:t>, </a:t>
                </a:r>
                <a:r>
                  <a:rPr lang="en-US" sz="3600" dirty="0" err="1">
                    <a:latin typeface="SutonnyMJ" pitchFamily="2" charset="0"/>
                  </a:rPr>
                  <a:t>K¨vjwiwgUv‡ii</a:t>
                </a:r>
                <a:r>
                  <a:rPr lang="en-US" sz="3600" dirty="0">
                    <a:latin typeface="SutonnyMJ" pitchFamily="2" charset="0"/>
                  </a:rPr>
                  <a:t> fi 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600" dirty="0">
                    <a:latin typeface="SutonnyMJ" pitchFamily="2" charset="0"/>
                  </a:rPr>
                  <a:t> MÖvg</a:t>
                </a:r>
              </a:p>
              <a:p>
                <a:r>
                  <a:rPr lang="en-US" sz="3600" dirty="0" err="1">
                    <a:latin typeface="SutonnyMJ" pitchFamily="2" charset="0"/>
                  </a:rPr>
                  <a:t>K¨vjwiwgUv‡ii</a:t>
                </a:r>
                <a:r>
                  <a:rPr lang="en-US" sz="3600" dirty="0">
                    <a:latin typeface="SutonnyMJ" pitchFamily="2" charset="0"/>
                  </a:rPr>
                  <a:t> </a:t>
                </a:r>
                <a:r>
                  <a:rPr lang="en-US" sz="3600" dirty="0" err="1">
                    <a:latin typeface="SutonnyMJ" pitchFamily="2" charset="0"/>
                  </a:rPr>
                  <a:t>Av‡cwÿK</a:t>
                </a:r>
                <a:r>
                  <a:rPr lang="en-US" sz="3600" dirty="0">
                    <a:latin typeface="SutonnyMJ" pitchFamily="2" charset="0"/>
                  </a:rPr>
                  <a:t> </a:t>
                </a:r>
                <a:r>
                  <a:rPr lang="en-US" sz="3600" dirty="0" err="1">
                    <a:latin typeface="SutonnyMJ" pitchFamily="2" charset="0"/>
                  </a:rPr>
                  <a:t>Zvc</a:t>
                </a:r>
                <a:r>
                  <a:rPr lang="en-US" sz="3600" dirty="0">
                    <a:latin typeface="SutonnyMJ" pitchFamily="2" charset="0"/>
                  </a:rPr>
                  <a:t> =</a:t>
                </a:r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600" dirty="0">
                    <a:latin typeface="SutonnyMJ" pitchFamily="2" charset="0"/>
                  </a:rPr>
                  <a:t> </a:t>
                </a:r>
              </a:p>
              <a:p>
                <a:r>
                  <a:rPr lang="en-US" sz="3600" dirty="0">
                    <a:latin typeface="SutonnyMJ" pitchFamily="2" charset="0"/>
                  </a:rPr>
                  <a:t>                        </a:t>
                </a:r>
                <a:r>
                  <a:rPr lang="en-US" sz="3600" dirty="0" err="1">
                    <a:latin typeface="SutonnyMJ" pitchFamily="2" charset="0"/>
                  </a:rPr>
                  <a:t>cvwbi</a:t>
                </a:r>
                <a:r>
                  <a:rPr lang="en-US" sz="3600" dirty="0">
                    <a:latin typeface="SutonnyMJ" pitchFamily="2" charset="0"/>
                  </a:rPr>
                  <a:t> fi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600" dirty="0">
                    <a:latin typeface="SutonnyMJ" pitchFamily="2" charset="0"/>
                  </a:rPr>
                  <a:t> MÖvg</a:t>
                </a:r>
              </a:p>
              <a:p>
                <a:r>
                  <a:rPr lang="en-US" sz="3600" dirty="0" err="1">
                    <a:latin typeface="SutonnyMJ" pitchFamily="2" charset="0"/>
                  </a:rPr>
                  <a:t>cvwbi</a:t>
                </a:r>
                <a:r>
                  <a:rPr lang="en-US" sz="3600" dirty="0">
                    <a:latin typeface="SutonnyMJ" pitchFamily="2" charset="0"/>
                  </a:rPr>
                  <a:t> </a:t>
                </a:r>
                <a:r>
                  <a:rPr lang="en-US" sz="3600" dirty="0" err="1">
                    <a:latin typeface="SutonnyMJ" pitchFamily="2" charset="0"/>
                  </a:rPr>
                  <a:t>Av‡cwÿK</a:t>
                </a:r>
                <a:r>
                  <a:rPr lang="en-US" sz="3600" dirty="0">
                    <a:latin typeface="SutonnyMJ" pitchFamily="2" charset="0"/>
                  </a:rPr>
                  <a:t> </a:t>
                </a:r>
                <a:r>
                  <a:rPr lang="en-US" sz="3600" dirty="0" err="1">
                    <a:latin typeface="SutonnyMJ" pitchFamily="2" charset="0"/>
                  </a:rPr>
                  <a:t>Zvc</a:t>
                </a:r>
                <a:r>
                  <a:rPr lang="en-US" sz="3600" dirty="0">
                    <a:latin typeface="SutonnyMJ" pitchFamily="2" charset="0"/>
                  </a:rPr>
                  <a:t> =</a:t>
                </a:r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600" dirty="0">
                    <a:latin typeface="SutonnyMJ" pitchFamily="2" charset="0"/>
                  </a:rPr>
                  <a:t> = 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sz="3600" dirty="0">
                  <a:latin typeface="SutonnyMJ" pitchFamily="2" charset="0"/>
                </a:endParaRPr>
              </a:p>
              <a:p>
                <a:r>
                  <a:rPr lang="en-US" sz="3600" dirty="0" err="1">
                    <a:latin typeface="SutonnyMJ" pitchFamily="2" charset="0"/>
                  </a:rPr>
                  <a:t>K¨vjwiwgUvi</a:t>
                </a:r>
                <a:r>
                  <a:rPr lang="en-US" sz="3600" dirty="0">
                    <a:latin typeface="SutonnyMJ" pitchFamily="2" charset="0"/>
                  </a:rPr>
                  <a:t> I </a:t>
                </a:r>
                <a:r>
                  <a:rPr lang="en-US" sz="3600" dirty="0" err="1">
                    <a:latin typeface="SutonnyMJ" pitchFamily="2" charset="0"/>
                  </a:rPr>
                  <a:t>cvwbi</a:t>
                </a:r>
                <a:r>
                  <a:rPr lang="en-US" sz="3600" dirty="0">
                    <a:latin typeface="SutonnyMJ" pitchFamily="2" charset="0"/>
                  </a:rPr>
                  <a:t> </a:t>
                </a:r>
                <a:r>
                  <a:rPr lang="en-US" sz="3600" dirty="0" err="1">
                    <a:latin typeface="SutonnyMJ" pitchFamily="2" charset="0"/>
                  </a:rPr>
                  <a:t>cÖv_wgK</a:t>
                </a:r>
                <a:r>
                  <a:rPr lang="en-US" sz="3600" dirty="0">
                    <a:latin typeface="SutonnyMJ" pitchFamily="2" charset="0"/>
                  </a:rPr>
                  <a:t> </a:t>
                </a:r>
                <a:r>
                  <a:rPr lang="en-US" sz="3600" dirty="0" err="1">
                    <a:latin typeface="SutonnyMJ" pitchFamily="2" charset="0"/>
                  </a:rPr>
                  <a:t>ZvcgvÎv</a:t>
                </a:r>
                <a:r>
                  <a:rPr lang="en-US" sz="3600" dirty="0">
                    <a:latin typeface="SutonnyMJ" pitchFamily="2" charset="0"/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endParaRPr lang="en-US" sz="3600" dirty="0">
                  <a:latin typeface="SutonnyMJ" pitchFamily="2" charset="0"/>
                </a:endParaRPr>
              </a:p>
              <a:p>
                <a:r>
                  <a:rPr lang="en-US" sz="3600" dirty="0">
                    <a:latin typeface="SutonnyMJ" pitchFamily="2" charset="0"/>
                  </a:rPr>
                  <a:t> </a:t>
                </a:r>
                <a:r>
                  <a:rPr lang="en-US" sz="3600" dirty="0" err="1">
                    <a:latin typeface="SutonnyMJ" pitchFamily="2" charset="0"/>
                  </a:rPr>
                  <a:t>ei‡di</a:t>
                </a:r>
                <a:r>
                  <a:rPr lang="en-US" sz="3600" dirty="0">
                    <a:latin typeface="SutonnyMJ" pitchFamily="2" charset="0"/>
                  </a:rPr>
                  <a:t> fi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3600" dirty="0">
                    <a:latin typeface="SutonnyMJ" pitchFamily="2" charset="0"/>
                  </a:rPr>
                  <a:t> MÖvg</a:t>
                </a:r>
              </a:p>
              <a:p>
                <a:r>
                  <a:rPr lang="en-US" sz="3600" dirty="0" err="1">
                    <a:latin typeface="SutonnyMJ" pitchFamily="2" charset="0"/>
                  </a:rPr>
                  <a:t>ei‡di</a:t>
                </a:r>
                <a:r>
                  <a:rPr lang="en-US" sz="3600" dirty="0">
                    <a:latin typeface="SutonnyMJ" pitchFamily="2" charset="0"/>
                  </a:rPr>
                  <a:t> </a:t>
                </a:r>
                <a:r>
                  <a:rPr lang="en-US" sz="3600" dirty="0" err="1">
                    <a:latin typeface="SutonnyMJ" pitchFamily="2" charset="0"/>
                  </a:rPr>
                  <a:t>Av‡cwÿK</a:t>
                </a:r>
                <a:r>
                  <a:rPr lang="en-US" sz="3600" dirty="0">
                    <a:latin typeface="SutonnyMJ" pitchFamily="2" charset="0"/>
                  </a:rPr>
                  <a:t> </a:t>
                </a:r>
                <a:r>
                  <a:rPr lang="en-US" sz="3600" dirty="0" err="1">
                    <a:latin typeface="SutonnyMJ" pitchFamily="2" charset="0"/>
                  </a:rPr>
                  <a:t>myßZvc</a:t>
                </a:r>
                <a:r>
                  <a:rPr lang="en-US" sz="3600" dirty="0">
                    <a:latin typeface="SutonnyMJ" pitchFamily="2" charset="0"/>
                  </a:rPr>
                  <a:t> = 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 </a:t>
                </a:r>
                <a:r>
                  <a:rPr lang="en-US" sz="3600" dirty="0" err="1">
                    <a:latin typeface="SutonnyMJ" pitchFamily="2" charset="0"/>
                  </a:rPr>
                  <a:t>K¨vjwi</a:t>
                </a:r>
                <a:r>
                  <a:rPr lang="en-US" sz="3600" dirty="0">
                    <a:latin typeface="SutonnyMJ" pitchFamily="2" charset="0"/>
                  </a:rPr>
                  <a:t>/</a:t>
                </a:r>
                <a:r>
                  <a:rPr lang="en-US" sz="3600" dirty="0" err="1">
                    <a:latin typeface="SutonnyMJ" pitchFamily="2" charset="0"/>
                  </a:rPr>
                  <a:t>MÖvg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endParaRPr lang="en-US" sz="3600" dirty="0">
                  <a:latin typeface="SutonnyMJ" pitchFamily="2" charset="0"/>
                </a:endParaRPr>
              </a:p>
              <a:p>
                <a:r>
                  <a:rPr lang="en-US" sz="3600" dirty="0" err="1">
                    <a:latin typeface="SutonnyMJ" pitchFamily="2" charset="0"/>
                  </a:rPr>
                  <a:t>wgkÖ‡Yi</a:t>
                </a:r>
                <a:r>
                  <a:rPr lang="en-US" sz="3600" dirty="0">
                    <a:latin typeface="SutonnyMJ" pitchFamily="2" charset="0"/>
                  </a:rPr>
                  <a:t> </a:t>
                </a:r>
                <a:r>
                  <a:rPr lang="en-US" sz="3600" dirty="0" err="1">
                    <a:latin typeface="SutonnyMJ" pitchFamily="2" charset="0"/>
                  </a:rPr>
                  <a:t>ZvcgvÎv</a:t>
                </a:r>
                <a:r>
                  <a:rPr lang="en-US" sz="3600" dirty="0">
                    <a:latin typeface="SutonnyMJ" pitchFamily="2" charset="0"/>
                  </a:rPr>
                  <a:t> = 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36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endParaRPr lang="en-US" sz="3600" dirty="0">
                  <a:latin typeface="SutonnyMJ" pitchFamily="2" charset="0"/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637B7FE5-3867-49FA-96EA-D0EA6E630D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1066800"/>
                <a:ext cx="7315200" cy="4600515"/>
              </a:xfrm>
              <a:prstGeom prst="rect">
                <a:avLst/>
              </a:prstGeom>
              <a:blipFill>
                <a:blip r:embed="rId2" cstate="print"/>
                <a:stretch>
                  <a:fillRect l="-2500" t="-1722" b="-26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="" xmlns:a16="http://schemas.microsoft.com/office/drawing/2014/main" id="{6B05FF00-0DEC-483C-9E63-22F00CE1E441}"/>
              </a:ext>
            </a:extLst>
          </p:cNvPr>
          <p:cNvSpPr/>
          <p:nvPr/>
        </p:nvSpPr>
        <p:spPr>
          <a:xfrm>
            <a:off x="3276600" y="381000"/>
            <a:ext cx="144780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latin typeface="SutonnyMJ" pitchFamily="2" charset="0"/>
              </a:rPr>
              <a:t>wnmve</a:t>
            </a:r>
            <a:r>
              <a:rPr lang="en-US" sz="3200" dirty="0">
                <a:latin typeface="SutonnyMJ" pitchFamily="2" charset="0"/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362559425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=""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FFAEB5E-659A-4264-9472-CA1F8B184B6E}"/>
                  </a:ext>
                </a:extLst>
              </p:cNvPr>
              <p:cNvSpPr txBox="1"/>
              <p:nvPr/>
            </p:nvSpPr>
            <p:spPr>
              <a:xfrm>
                <a:off x="381000" y="685800"/>
                <a:ext cx="8382000" cy="53860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latin typeface="SutonnyMJ" pitchFamily="2" charset="0"/>
                  </a:rPr>
                  <a:t>K¨vjwiwgUv‡ii </a:t>
                </a:r>
                <a:r>
                  <a:rPr lang="en-US" sz="2800" dirty="0" err="1">
                    <a:latin typeface="SutonnyMJ" pitchFamily="2" charset="0"/>
                  </a:rPr>
                  <a:t>nviv‡bv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Zvc</a:t>
                </a:r>
                <a:r>
                  <a:rPr lang="en-US" sz="2800" dirty="0">
                    <a:latin typeface="SutonnyMJ" pitchFamily="2" charset="0"/>
                  </a:rPr>
                  <a:t> = fi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800" dirty="0" err="1">
                    <a:latin typeface="SutonnyMJ" pitchFamily="2" charset="0"/>
                  </a:rPr>
                  <a:t>Av‡cwÿK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Zvc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en-US" sz="2800" dirty="0" err="1">
                    <a:latin typeface="SutonnyMJ" pitchFamily="2" charset="0"/>
                  </a:rPr>
                  <a:t>ZvcgvÎvi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cv_©K</a:t>
                </a:r>
                <a:r>
                  <a:rPr lang="en-US" sz="2800" dirty="0">
                    <a:latin typeface="SutonnyMJ" pitchFamily="2" charset="0"/>
                  </a:rPr>
                  <a:t>¨|</a:t>
                </a:r>
              </a:p>
              <a:p>
                <a:r>
                  <a:rPr lang="en-US" sz="3200" dirty="0">
                    <a:latin typeface="SutonnyMJ" pitchFamily="2" charset="0"/>
                  </a:rPr>
                  <a:t>                            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200" dirty="0">
                    <a:latin typeface="SutonnyMJ" pitchFamily="2" charset="0"/>
                  </a:rPr>
                  <a:t>.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200" dirty="0">
                    <a:latin typeface="SutonnyMJ" pitchFamily="2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200" dirty="0">
                    <a:latin typeface="SutonnyMJ" pitchFamily="2" charset="0"/>
                  </a:rPr>
                  <a:t>-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t) </a:t>
                </a:r>
              </a:p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=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200" dirty="0">
                    <a:latin typeface="SutonnyMJ" pitchFamily="2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200" dirty="0">
                    <a:latin typeface="SutonnyMJ" pitchFamily="2" charset="0"/>
                  </a:rPr>
                  <a:t>-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t) </a:t>
                </a:r>
                <a:r>
                  <a:rPr lang="en-US" sz="3200" dirty="0" err="1">
                    <a:latin typeface="SutonnyMJ" pitchFamily="2" charset="0"/>
                  </a:rPr>
                  <a:t>K¨vjwi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</a:p>
              <a:p>
                <a:r>
                  <a:rPr lang="en-US" sz="3200" dirty="0">
                    <a:latin typeface="SutonnyMJ" pitchFamily="2" charset="0"/>
                  </a:rPr>
                  <a:t>   </a:t>
                </a:r>
                <a:r>
                  <a:rPr lang="en-US" sz="3200" dirty="0" err="1">
                    <a:latin typeface="SutonnyMJ" pitchFamily="2" charset="0"/>
                  </a:rPr>
                  <a:t>Ges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cvwbi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nviv‡bv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Zvc</a:t>
                </a:r>
                <a:r>
                  <a:rPr lang="en-US" sz="3200" dirty="0">
                    <a:latin typeface="SutonnyMJ" pitchFamily="2" charset="0"/>
                  </a:rPr>
                  <a:t> =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200" dirty="0">
                    <a:latin typeface="SutonnyMJ" pitchFamily="2" charset="0"/>
                  </a:rPr>
                  <a:t>.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200" dirty="0">
                    <a:latin typeface="SutonnyMJ" pitchFamily="2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200" dirty="0">
                    <a:latin typeface="SutonnyMJ" pitchFamily="2" charset="0"/>
                  </a:rPr>
                  <a:t>-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t)</a:t>
                </a:r>
              </a:p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.1</m:t>
                    </m:r>
                  </m:oMath>
                </a14:m>
                <a:r>
                  <a:rPr lang="en-US" sz="3200" dirty="0">
                    <a:latin typeface="SutonnyMJ" pitchFamily="2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200" dirty="0">
                    <a:latin typeface="SutonnyMJ" pitchFamily="2" charset="0"/>
                  </a:rPr>
                  <a:t>-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t) </a:t>
                </a:r>
              </a:p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=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200" dirty="0">
                    <a:latin typeface="SutonnyMJ" pitchFamily="2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200" dirty="0">
                    <a:latin typeface="SutonnyMJ" pitchFamily="2" charset="0"/>
                  </a:rPr>
                  <a:t>-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t)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K¨vjwi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800" dirty="0">
                  <a:latin typeface="SutonnyMJ" pitchFamily="2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 </m:t>
                    </m:r>
                  </m:oMath>
                </a14:m>
                <a:r>
                  <a:rPr lang="en-US" sz="3200" dirty="0" err="1">
                    <a:latin typeface="SutonnyMJ" pitchFamily="2" charset="0"/>
                  </a:rPr>
                  <a:t>ZvcgvÎvi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MÖvg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eid</a:t>
                </a:r>
                <a:r>
                  <a:rPr lang="en-US" sz="3200" dirty="0">
                    <a:ea typeface="Cambria Math" panose="02040503050406030204" pitchFamily="18" charset="0"/>
                  </a:rPr>
                  <a:t> 0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ZvcgvÎvi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cvwb‡Z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cwiYZ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n‡Z</a:t>
                </a:r>
                <a:r>
                  <a:rPr lang="en-US" sz="3200" dirty="0">
                    <a:latin typeface="SutonnyMJ" pitchFamily="2" charset="0"/>
                  </a:rPr>
                  <a:t>                                 </a:t>
                </a:r>
                <a:r>
                  <a:rPr lang="en-US" sz="3200" dirty="0" err="1">
                    <a:latin typeface="SutonnyMJ" pitchFamily="2" charset="0"/>
                  </a:rPr>
                  <a:t>M„nxZ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Zvc</a:t>
                </a:r>
                <a:r>
                  <a:rPr lang="en-US" sz="3200" dirty="0">
                    <a:latin typeface="SutonnyMJ" pitchFamily="2" charset="0"/>
                  </a:rPr>
                  <a:t> =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K¨vjwi</a:t>
                </a:r>
                <a:r>
                  <a:rPr lang="en-US" sz="3200" dirty="0">
                    <a:latin typeface="SutonnyMJ" pitchFamily="2" charset="0"/>
                  </a:rPr>
                  <a:t>   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err="1">
                    <a:latin typeface="SutonnyMJ" pitchFamily="2" charset="0"/>
                  </a:rPr>
                  <a:t>MÖvg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eid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Mjv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cvwbi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ZvcgvÎv</a:t>
                </a:r>
                <a:r>
                  <a:rPr lang="en-US" sz="32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n‡Z</a:t>
                </a:r>
                <a:r>
                  <a:rPr lang="en-US" sz="3200" dirty="0">
                    <a:ea typeface="Cambria Math" panose="02040503050406030204" pitchFamily="18" charset="0"/>
                  </a:rPr>
                  <a:t> 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e„w</a:t>
                </a:r>
                <a:r>
                  <a:rPr lang="en-US" sz="3200" dirty="0">
                    <a:latin typeface="SutonnyMJ" pitchFamily="2" charset="0"/>
                  </a:rPr>
                  <a:t>× †</a:t>
                </a:r>
                <a:r>
                  <a:rPr lang="en-US" sz="3200" dirty="0" err="1">
                    <a:latin typeface="SutonnyMJ" pitchFamily="2" charset="0"/>
                  </a:rPr>
                  <a:t>c‡Z</a:t>
                </a:r>
                <a:r>
                  <a:rPr lang="en-US" sz="3200" dirty="0">
                    <a:latin typeface="SutonnyMJ" pitchFamily="2" charset="0"/>
                  </a:rPr>
                  <a:t>             </a:t>
                </a:r>
                <a:r>
                  <a:rPr lang="en-US" sz="3200" dirty="0" err="1">
                    <a:latin typeface="SutonnyMJ" pitchFamily="2" charset="0"/>
                  </a:rPr>
                  <a:t>M„nxZ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Zvc</a:t>
                </a:r>
                <a:r>
                  <a:rPr lang="en-US" sz="3200" dirty="0">
                    <a:latin typeface="SutonnyMJ" pitchFamily="2" charset="0"/>
                  </a:rPr>
                  <a:t> =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(t-0)=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 </a:t>
                </a:r>
                <a:r>
                  <a:rPr lang="en-US" sz="3200" dirty="0" err="1">
                    <a:latin typeface="SutonnyMJ" pitchFamily="2" charset="0"/>
                  </a:rPr>
                  <a:t>K¨vjwi</a:t>
                </a:r>
                <a:r>
                  <a:rPr lang="en-US" sz="3200" dirty="0">
                    <a:latin typeface="SutonnyMJ" pitchFamily="2" charset="0"/>
                  </a:rPr>
                  <a:t>|</a:t>
                </a:r>
              </a:p>
              <a:p>
                <a:endParaRPr lang="en-US" sz="2800" dirty="0">
                  <a:latin typeface="SutonnyMJ" pitchFamily="2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3FFAEB5E-659A-4264-9472-CA1F8B184B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685800"/>
                <a:ext cx="8382000" cy="5386090"/>
              </a:xfrm>
              <a:prstGeom prst="rect">
                <a:avLst/>
              </a:prstGeom>
              <a:blipFill>
                <a:blip r:embed="rId2" cstate="print"/>
                <a:stretch>
                  <a:fillRect l="-1891" t="-1133" r="-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="" xmlns:p14="http://schemas.microsoft.com/office/powerpoint/2010/main" val="73909991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=""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824B092-6088-492A-AD8A-A511B3C1F3DF}"/>
                  </a:ext>
                </a:extLst>
              </p:cNvPr>
              <p:cNvSpPr txBox="1"/>
              <p:nvPr/>
            </p:nvSpPr>
            <p:spPr>
              <a:xfrm>
                <a:off x="609600" y="1852052"/>
                <a:ext cx="7696200" cy="32730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L+</a:t>
                </a:r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 =</a:t>
                </a:r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600" dirty="0">
                    <a:latin typeface="SutonnyMJ" pitchFamily="2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600" dirty="0">
                    <a:latin typeface="SutonnyMJ" pitchFamily="2" charset="0"/>
                  </a:rPr>
                  <a:t>-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t) +</a:t>
                </a:r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600" dirty="0">
                    <a:latin typeface="SutonnyMJ" pitchFamily="2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600" dirty="0">
                    <a:latin typeface="SutonnyMJ" pitchFamily="2" charset="0"/>
                  </a:rPr>
                  <a:t>-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t)</a:t>
                </a:r>
                <a:r>
                  <a:rPr lang="en-US" sz="3600" dirty="0">
                    <a:latin typeface="SutonnyMJ" pitchFamily="2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L=</a:t>
                </a:r>
                <a:r>
                  <a:rPr lang="en-US" sz="3600" dirty="0">
                    <a:latin typeface="SutonnyMJ" pitchFamily="2" charset="0"/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600" dirty="0">
                    <a:latin typeface="SutonnyMJ" pitchFamily="2" charset="0"/>
                  </a:rPr>
                  <a:t>-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t)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600" dirty="0">
                    <a:latin typeface="SutonnyMJ" pitchFamily="2" charset="0"/>
                  </a:rPr>
                  <a:t>+</a:t>
                </a:r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600" dirty="0">
                    <a:latin typeface="SutonnyMJ" pitchFamily="2" charset="0"/>
                  </a:rPr>
                  <a:t>) -</a:t>
                </a:r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 </a:t>
                </a:r>
              </a:p>
              <a:p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L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dirty="0">
                            <a:latin typeface="SutonnyMJ" pitchFamily="2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sz="3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600" b="0" i="0" dirty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 </m:t>
                        </m:r>
                        <m:r>
                          <m:rPr>
                            <m:nor/>
                          </m:rPr>
                          <a:rPr lang="en-US" sz="3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en-US" sz="3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) (</m:t>
                        </m:r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sz="3600" dirty="0">
                            <a:latin typeface="SutonnyMJ" pitchFamily="2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3600" dirty="0"/>
                          <m:t> </m:t>
                        </m:r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sz="3600" dirty="0">
                            <a:latin typeface="SutonnyMJ" pitchFamily="2" charset="0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en-US" sz="3600" b="0" i="0" dirty="0" smtClean="0">
                            <a:latin typeface="SutonnyMJ" pitchFamily="2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sz="3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t</m:t>
                        </m:r>
                      </m:num>
                      <m:den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3600" dirty="0">
                    <a:latin typeface="SutonnyMJ" pitchFamily="2" charset="0"/>
                  </a:rPr>
                  <a:t> </a:t>
                </a:r>
              </a:p>
              <a:p>
                <a:r>
                  <a:rPr lang="en-US" sz="3600" dirty="0">
                    <a:latin typeface="SutonnyMJ" pitchFamily="2" charset="0"/>
                  </a:rPr>
                  <a:t>Dc‡iv³ </a:t>
                </a:r>
                <a:r>
                  <a:rPr lang="en-US" sz="3600" dirty="0" err="1">
                    <a:latin typeface="SutonnyMJ" pitchFamily="2" charset="0"/>
                  </a:rPr>
                  <a:t>ivwk</a:t>
                </a:r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m:rPr>
                        <m:nor/>
                      </m:rPr>
                      <a:rPr lang="en-US" sz="3600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sz="3600" b="0" i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sSub>
                      <m:sSub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m:rPr>
                        <m:nor/>
                      </m:rPr>
                      <a:rPr lang="en-US" sz="3600" b="0" i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m:rPr>
                        <m:nor/>
                      </m:rPr>
                      <a:rPr lang="en-US" sz="36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>
                    <a:latin typeface="SutonnyMJ" pitchFamily="2" charset="0"/>
                  </a:rPr>
                  <a:t>Gi </a:t>
                </a:r>
                <a:r>
                  <a:rPr lang="en-US" sz="3600" dirty="0" err="1">
                    <a:latin typeface="SutonnyMJ" pitchFamily="2" charset="0"/>
                  </a:rPr>
                  <a:t>gvb</a:t>
                </a:r>
                <a:r>
                  <a:rPr lang="en-US" sz="3600" dirty="0">
                    <a:latin typeface="SutonnyMJ" pitchFamily="2" charset="0"/>
                  </a:rPr>
                  <a:t> †</a:t>
                </a:r>
                <a:r>
                  <a:rPr lang="en-US" sz="3600" dirty="0" err="1">
                    <a:latin typeface="SutonnyMJ" pitchFamily="2" charset="0"/>
                  </a:rPr>
                  <a:t>R‡b</a:t>
                </a:r>
                <a:r>
                  <a:rPr lang="en-US" sz="3600" dirty="0">
                    <a:latin typeface="SutonnyMJ" pitchFamily="2" charset="0"/>
                  </a:rPr>
                  <a:t> </a:t>
                </a:r>
                <a:r>
                  <a:rPr lang="en-US" sz="3600" dirty="0" err="1">
                    <a:latin typeface="SutonnyMJ" pitchFamily="2" charset="0"/>
                  </a:rPr>
                  <a:t>eid</a:t>
                </a:r>
                <a:r>
                  <a:rPr lang="en-US" sz="3600" dirty="0">
                    <a:latin typeface="SutonnyMJ" pitchFamily="2" charset="0"/>
                  </a:rPr>
                  <a:t> </a:t>
                </a:r>
                <a:r>
                  <a:rPr lang="en-US" sz="3600" dirty="0" err="1">
                    <a:latin typeface="SutonnyMJ" pitchFamily="2" charset="0"/>
                  </a:rPr>
                  <a:t>Mj‡bi</a:t>
                </a:r>
                <a:r>
                  <a:rPr lang="en-US" sz="3600" dirty="0">
                    <a:latin typeface="SutonnyMJ" pitchFamily="2" charset="0"/>
                  </a:rPr>
                  <a:t> </a:t>
                </a:r>
                <a:r>
                  <a:rPr lang="en-US" sz="3600" dirty="0" err="1">
                    <a:latin typeface="SutonnyMJ" pitchFamily="2" charset="0"/>
                  </a:rPr>
                  <a:t>myßZvc</a:t>
                </a:r>
                <a:r>
                  <a:rPr lang="en-US" sz="3600" dirty="0">
                    <a:latin typeface="SutonnyMJ" pitchFamily="2" charset="0"/>
                  </a:rPr>
                  <a:t> 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 </a:t>
                </a:r>
                <a:r>
                  <a:rPr lang="en-US" sz="3600" dirty="0" err="1">
                    <a:latin typeface="SutonnyMJ" pitchFamily="2" charset="0"/>
                  </a:rPr>
                  <a:t>wbY©q</a:t>
                </a:r>
                <a:r>
                  <a:rPr lang="en-US" sz="3600" dirty="0">
                    <a:latin typeface="SutonnyMJ" pitchFamily="2" charset="0"/>
                  </a:rPr>
                  <a:t> </a:t>
                </a:r>
                <a:r>
                  <a:rPr lang="en-US" sz="3600" dirty="0" err="1">
                    <a:latin typeface="SutonnyMJ" pitchFamily="2" charset="0"/>
                  </a:rPr>
                  <a:t>Kiv</a:t>
                </a:r>
                <a:r>
                  <a:rPr lang="en-US" sz="3600" dirty="0">
                    <a:latin typeface="SutonnyMJ" pitchFamily="2" charset="0"/>
                  </a:rPr>
                  <a:t> </a:t>
                </a:r>
                <a:r>
                  <a:rPr lang="en-US" sz="3600" dirty="0" err="1">
                    <a:latin typeface="SutonnyMJ" pitchFamily="2" charset="0"/>
                  </a:rPr>
                  <a:t>hvq</a:t>
                </a:r>
                <a:r>
                  <a:rPr lang="en-US" sz="3600" dirty="0">
                    <a:latin typeface="SutonnyMJ" pitchFamily="2" charset="0"/>
                  </a:rPr>
                  <a:t>|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7824B092-6088-492A-AD8A-A511B3C1F3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852052"/>
                <a:ext cx="7696200" cy="3273076"/>
              </a:xfrm>
              <a:prstGeom prst="rect">
                <a:avLst/>
              </a:prstGeom>
              <a:blipFill>
                <a:blip r:embed="rId2" cstate="print"/>
                <a:stretch>
                  <a:fillRect l="-2375" t="-4097" b="-6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3C8D675-9682-439A-B39D-6F3289832D49}"/>
              </a:ext>
            </a:extLst>
          </p:cNvPr>
          <p:cNvSpPr txBox="1"/>
          <p:nvPr/>
        </p:nvSpPr>
        <p:spPr>
          <a:xfrm>
            <a:off x="838200" y="533400"/>
            <a:ext cx="6553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err="1">
                <a:latin typeface="SutonnyMJ" pitchFamily="2" charset="0"/>
              </a:rPr>
              <a:t>K¨vjwiwgwZi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g~jbxwZ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Abymv‡i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Avgiv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Rvwb</a:t>
            </a:r>
            <a:r>
              <a:rPr lang="en-US" sz="3600" dirty="0">
                <a:latin typeface="SutonnyMJ" pitchFamily="2" charset="0"/>
              </a:rPr>
              <a:t>, </a:t>
            </a:r>
          </a:p>
          <a:p>
            <a:r>
              <a:rPr lang="en-US" sz="3600" dirty="0">
                <a:latin typeface="SutonnyMJ" pitchFamily="2" charset="0"/>
              </a:rPr>
              <a:t>        </a:t>
            </a:r>
            <a:r>
              <a:rPr lang="en-US" sz="3600" dirty="0" err="1">
                <a:latin typeface="SutonnyMJ" pitchFamily="2" charset="0"/>
              </a:rPr>
              <a:t>M„nxZ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Zvc</a:t>
            </a:r>
            <a:r>
              <a:rPr lang="en-US" sz="3600" dirty="0">
                <a:latin typeface="SutonnyMJ" pitchFamily="2" charset="0"/>
              </a:rPr>
              <a:t> = </a:t>
            </a:r>
            <a:r>
              <a:rPr lang="en-US" sz="3600" dirty="0" err="1">
                <a:latin typeface="SutonnyMJ" pitchFamily="2" charset="0"/>
              </a:rPr>
              <a:t>ewR©Z</a:t>
            </a:r>
            <a:r>
              <a:rPr lang="en-US" sz="3600" dirty="0">
                <a:latin typeface="SutonnyMJ" pitchFamily="2" charset="0"/>
              </a:rPr>
              <a:t> </a:t>
            </a:r>
            <a:r>
              <a:rPr lang="en-US" sz="3600" dirty="0" err="1">
                <a:latin typeface="SutonnyMJ" pitchFamily="2" charset="0"/>
              </a:rPr>
              <a:t>Zvc</a:t>
            </a:r>
            <a:endParaRPr lang="en-US" sz="3600" dirty="0">
              <a:latin typeface="SutonnyMJ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2327556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7201271-788F-475D-8244-0F2A85C073FD}"/>
              </a:ext>
            </a:extLst>
          </p:cNvPr>
          <p:cNvSpPr txBox="1"/>
          <p:nvPr/>
        </p:nvSpPr>
        <p:spPr>
          <a:xfrm>
            <a:off x="238126" y="609600"/>
            <a:ext cx="8426903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SutonnyMJ" pitchFamily="2" charset="0"/>
              </a:rPr>
              <a:t>wgkÖY</a:t>
            </a:r>
            <a:r>
              <a:rPr lang="en-US" sz="4000" dirty="0">
                <a:latin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</a:rPr>
              <a:t>c×wZ‡Z</a:t>
            </a:r>
            <a:r>
              <a:rPr lang="en-US" sz="4000" dirty="0">
                <a:latin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</a:rPr>
              <a:t>cvwbi</a:t>
            </a:r>
            <a:r>
              <a:rPr lang="en-US" sz="4000" dirty="0">
                <a:latin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</a:rPr>
              <a:t>ev®úxqfe‡bi</a:t>
            </a:r>
            <a:r>
              <a:rPr lang="en-US" sz="4000" dirty="0">
                <a:latin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</a:rPr>
              <a:t>myßZvc</a:t>
            </a:r>
            <a:r>
              <a:rPr lang="en-US" sz="4000" dirty="0">
                <a:latin typeface="SutonnyMJ" pitchFamily="2" charset="0"/>
              </a:rPr>
              <a:t> </a:t>
            </a:r>
            <a:r>
              <a:rPr lang="en-US" sz="4000" dirty="0" err="1">
                <a:latin typeface="SutonnyMJ" pitchFamily="2" charset="0"/>
              </a:rPr>
              <a:t>wbY©q</a:t>
            </a:r>
            <a:r>
              <a:rPr lang="en-US" sz="4000" dirty="0">
                <a:latin typeface="SutonnyMJ" pitchFamily="2" charset="0"/>
              </a:rPr>
              <a:t>|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6489A29-1774-4764-A3CB-380478908E24}"/>
              </a:ext>
            </a:extLst>
          </p:cNvPr>
          <p:cNvSpPr txBox="1"/>
          <p:nvPr/>
        </p:nvSpPr>
        <p:spPr>
          <a:xfrm>
            <a:off x="439754" y="2133600"/>
            <a:ext cx="533400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latin typeface="SutonnyMJ" pitchFamily="2" charset="0"/>
              </a:rPr>
              <a:t>cÖ</a:t>
            </a:r>
            <a:r>
              <a:rPr lang="en-US" sz="3200" dirty="0">
                <a:latin typeface="SutonnyMJ" pitchFamily="2" charset="0"/>
              </a:rPr>
              <a:t>_‡g </a:t>
            </a:r>
            <a:r>
              <a:rPr lang="en-US" sz="3200" dirty="0" err="1">
                <a:latin typeface="SutonnyMJ" pitchFamily="2" charset="0"/>
              </a:rPr>
              <a:t>GKwU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bvovwbi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wb‡Pi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cÖv‡šÍ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miæ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Zv‡ii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GKwU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Rvj</a:t>
            </a:r>
            <a:r>
              <a:rPr lang="en-US" sz="3200" dirty="0">
                <a:latin typeface="SutonnyMJ" pitchFamily="2" charset="0"/>
              </a:rPr>
              <a:t> hy³ </a:t>
            </a:r>
            <a:r>
              <a:rPr lang="en-US" sz="3200" dirty="0" err="1">
                <a:latin typeface="SutonnyMJ" pitchFamily="2" charset="0"/>
              </a:rPr>
              <a:t>Kwi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Ges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GKwU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cwi</a:t>
            </a:r>
            <a:r>
              <a:rPr lang="en-US" sz="3200" dirty="0">
                <a:latin typeface="SutonnyMJ" pitchFamily="2" charset="0"/>
              </a:rPr>
              <a:t>®‹vi I </a:t>
            </a:r>
            <a:r>
              <a:rPr lang="en-US" sz="3200" dirty="0" err="1">
                <a:latin typeface="SutonnyMJ" pitchFamily="2" charset="0"/>
              </a:rPr>
              <a:t>ïK‡bv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K¨vjwiwgUvi</a:t>
            </a:r>
            <a:r>
              <a:rPr lang="en-US" sz="3200" dirty="0">
                <a:latin typeface="SutonnyMJ" pitchFamily="2" charset="0"/>
              </a:rPr>
              <a:t> †</a:t>
            </a:r>
            <a:r>
              <a:rPr lang="en-US" sz="3200" dirty="0" err="1">
                <a:latin typeface="SutonnyMJ" pitchFamily="2" charset="0"/>
              </a:rPr>
              <a:t>bB</a:t>
            </a:r>
            <a:r>
              <a:rPr lang="en-US" sz="3200" dirty="0">
                <a:latin typeface="SutonnyMJ" pitchFamily="2" charset="0"/>
              </a:rPr>
              <a:t>| </a:t>
            </a:r>
            <a:r>
              <a:rPr lang="en-US" sz="3200" dirty="0" err="1">
                <a:latin typeface="SutonnyMJ" pitchFamily="2" charset="0"/>
              </a:rPr>
              <a:t>bvovbxmn</a:t>
            </a:r>
            <a:r>
              <a:rPr lang="en-US" sz="3200" dirty="0">
                <a:latin typeface="SutonnyMJ" pitchFamily="2" charset="0"/>
              </a:rPr>
              <a:t> Gi fi †</a:t>
            </a:r>
            <a:r>
              <a:rPr lang="en-US" sz="3200" dirty="0" err="1">
                <a:latin typeface="SutonnyMJ" pitchFamily="2" charset="0"/>
              </a:rPr>
              <a:t>ei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Kwi</a:t>
            </a:r>
            <a:r>
              <a:rPr lang="en-US" sz="3200" dirty="0">
                <a:latin typeface="SutonnyMJ" pitchFamily="2" charset="0"/>
              </a:rPr>
              <a:t>| </a:t>
            </a:r>
            <a:r>
              <a:rPr lang="en-US" sz="3200" dirty="0" err="1">
                <a:latin typeface="SutonnyMJ" pitchFamily="2" charset="0"/>
              </a:rPr>
              <a:t>Zvici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K¨vjwiwgUv‡ii</a:t>
            </a:r>
            <a:r>
              <a:rPr lang="en-US" sz="3200" dirty="0">
                <a:latin typeface="SutonnyMJ" pitchFamily="2" charset="0"/>
              </a:rPr>
              <a:t> `</a:t>
            </a:r>
            <a:r>
              <a:rPr lang="en-US" sz="3200" dirty="0" err="1">
                <a:latin typeface="SutonnyMJ" pitchFamily="2" charset="0"/>
              </a:rPr>
              <a:t>yB</a:t>
            </a:r>
            <a:r>
              <a:rPr lang="en-US" sz="3200" dirty="0">
                <a:latin typeface="SutonnyMJ" pitchFamily="2" charset="0"/>
              </a:rPr>
              <a:t> - Z…</a:t>
            </a:r>
            <a:r>
              <a:rPr lang="en-US" sz="3200" dirty="0" err="1">
                <a:latin typeface="SutonnyMJ" pitchFamily="2" charset="0"/>
              </a:rPr>
              <a:t>Zxqvsk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cvwb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Øviv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c~Y</a:t>
            </a:r>
            <a:r>
              <a:rPr lang="en-US" sz="3200" dirty="0">
                <a:latin typeface="SutonnyMJ" pitchFamily="2" charset="0"/>
              </a:rPr>
              <a:t>© </a:t>
            </a:r>
            <a:r>
              <a:rPr lang="en-US" sz="3200" dirty="0" err="1">
                <a:latin typeface="SutonnyMJ" pitchFamily="2" charset="0"/>
              </a:rPr>
              <a:t>Kwi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Ges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cvwbi</a:t>
            </a:r>
            <a:r>
              <a:rPr lang="en-US" sz="3200" dirty="0">
                <a:latin typeface="SutonnyMJ" pitchFamily="2" charset="0"/>
              </a:rPr>
              <a:t> fi †</a:t>
            </a:r>
            <a:r>
              <a:rPr lang="en-US" sz="3200" dirty="0" err="1">
                <a:latin typeface="SutonnyMJ" pitchFamily="2" charset="0"/>
              </a:rPr>
              <a:t>ei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Kwi</a:t>
            </a:r>
            <a:r>
              <a:rPr lang="en-US" sz="3200" dirty="0">
                <a:latin typeface="SutonnyMJ" pitchFamily="2" charset="0"/>
              </a:rPr>
              <a:t>| </a:t>
            </a:r>
            <a:r>
              <a:rPr lang="en-US" sz="3200" dirty="0" err="1">
                <a:latin typeface="SutonnyMJ" pitchFamily="2" charset="0"/>
              </a:rPr>
              <a:t>bvovbxmn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K¨vjwiwgUvi</a:t>
            </a:r>
            <a:r>
              <a:rPr lang="en-US" sz="3200" dirty="0">
                <a:latin typeface="SutonnyMJ" pitchFamily="2" charset="0"/>
              </a:rPr>
              <a:t> I </a:t>
            </a:r>
            <a:r>
              <a:rPr lang="en-US" sz="3200" dirty="0" err="1">
                <a:latin typeface="SutonnyMJ" pitchFamily="2" charset="0"/>
              </a:rPr>
              <a:t>cvwbi</a:t>
            </a:r>
            <a:r>
              <a:rPr lang="en-US" sz="3200" dirty="0">
                <a:latin typeface="SutonnyMJ" pitchFamily="2" charset="0"/>
              </a:rPr>
              <a:t> Gi </a:t>
            </a:r>
            <a:r>
              <a:rPr lang="en-US" sz="3200" dirty="0" err="1">
                <a:latin typeface="SutonnyMJ" pitchFamily="2" charset="0"/>
              </a:rPr>
              <a:t>ZvcgvÎv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wbY©q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Kwi</a:t>
            </a:r>
            <a:r>
              <a:rPr lang="en-US" sz="3200" dirty="0">
                <a:latin typeface="SutonnyMJ" pitchFamily="2" charset="0"/>
              </a:rPr>
              <a:t>|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="" xmlns:a16="http://schemas.microsoft.com/office/drawing/2014/main" id="{07C7D862-B307-4622-B452-42305A9E2D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762624" y="1333500"/>
            <a:ext cx="3143250" cy="4191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F960150-3964-4176-8F88-48305887C1DF}"/>
              </a:ext>
            </a:extLst>
          </p:cNvPr>
          <p:cNvSpPr txBox="1"/>
          <p:nvPr/>
        </p:nvSpPr>
        <p:spPr>
          <a:xfrm>
            <a:off x="3300412" y="1333500"/>
            <a:ext cx="1524000" cy="58477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  <a:latin typeface="SutonnyMJ" pitchFamily="2" charset="0"/>
              </a:rPr>
              <a:t>Kvh©c×wZ</a:t>
            </a:r>
            <a:r>
              <a:rPr lang="en-US" sz="3200" dirty="0">
                <a:solidFill>
                  <a:srgbClr val="C00000"/>
                </a:solidFill>
                <a:latin typeface="SutonnyMJ" pitchFamily="2" charset="0"/>
              </a:rPr>
              <a:t> 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3042825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552C726-A890-4DF9-A4B5-23369B3D15C8}"/>
              </a:ext>
            </a:extLst>
          </p:cNvPr>
          <p:cNvSpPr txBox="1"/>
          <p:nvPr/>
        </p:nvSpPr>
        <p:spPr>
          <a:xfrm>
            <a:off x="533400" y="838199"/>
            <a:ext cx="76962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latin typeface="SutonnyMJ" pitchFamily="2" charset="0"/>
              </a:rPr>
              <a:t>K¨vjwiwgUvi‡K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GKwU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Acwievnx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Z‡ji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Dci</a:t>
            </a:r>
            <a:r>
              <a:rPr lang="en-US" sz="3200" dirty="0">
                <a:latin typeface="SutonnyMJ" pitchFamily="2" charset="0"/>
              </a:rPr>
              <a:t> †</a:t>
            </a:r>
            <a:r>
              <a:rPr lang="en-US" sz="3200" dirty="0" err="1">
                <a:latin typeface="SutonnyMJ" pitchFamily="2" charset="0"/>
              </a:rPr>
              <a:t>i‡L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ùzUb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cv‡Îi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cvwb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evb©v‡ii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mvnv‡h</a:t>
            </a:r>
            <a:r>
              <a:rPr lang="en-US" sz="3200" dirty="0">
                <a:latin typeface="SutonnyMJ" pitchFamily="2" charset="0"/>
              </a:rPr>
              <a:t>¨ </a:t>
            </a:r>
            <a:r>
              <a:rPr lang="en-US" sz="3200" dirty="0" err="1">
                <a:latin typeface="SutonnyMJ" pitchFamily="2" charset="0"/>
              </a:rPr>
              <a:t>dzwU‡q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ev</a:t>
            </a:r>
            <a:r>
              <a:rPr lang="en-US" sz="3200" dirty="0">
                <a:latin typeface="SutonnyMJ" pitchFamily="2" charset="0"/>
              </a:rPr>
              <a:t>‡®ú </a:t>
            </a:r>
            <a:r>
              <a:rPr lang="en-US" sz="3200" dirty="0" err="1">
                <a:latin typeface="SutonnyMJ" pitchFamily="2" charset="0"/>
              </a:rPr>
              <a:t>cwiYZ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K‡i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ev®ú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K¨vjwiwgUv‡i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iwÿZ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cvwbi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g‡a</a:t>
            </a:r>
            <a:r>
              <a:rPr lang="en-US" sz="3200" dirty="0">
                <a:latin typeface="SutonnyMJ" pitchFamily="2" charset="0"/>
              </a:rPr>
              <a:t>¨ </a:t>
            </a:r>
            <a:r>
              <a:rPr lang="en-US" sz="3200" dirty="0" err="1">
                <a:latin typeface="SutonnyMJ" pitchFamily="2" charset="0"/>
              </a:rPr>
              <a:t>cÖ‡ek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Kiv‡bv</a:t>
            </a:r>
            <a:r>
              <a:rPr lang="en-US" sz="3200" dirty="0">
                <a:latin typeface="SutonnyMJ" pitchFamily="2" charset="0"/>
              </a:rPr>
              <a:t> nq| </a:t>
            </a:r>
            <a:r>
              <a:rPr lang="en-US" sz="3200" dirty="0" err="1">
                <a:latin typeface="SutonnyMJ" pitchFamily="2" charset="0"/>
              </a:rPr>
              <a:t>cvwbi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ms¯ú‡k</a:t>
            </a:r>
            <a:r>
              <a:rPr lang="en-US" sz="3200" dirty="0">
                <a:latin typeface="SutonnyMJ" pitchFamily="2" charset="0"/>
              </a:rPr>
              <a:t>© </a:t>
            </a:r>
            <a:r>
              <a:rPr lang="en-US" sz="3200" dirty="0" err="1">
                <a:latin typeface="SutonnyMJ" pitchFamily="2" charset="0"/>
              </a:rPr>
              <a:t>ev®ú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cvwb‡Z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cwiYZ</a:t>
            </a:r>
            <a:r>
              <a:rPr lang="en-US" sz="3200" dirty="0">
                <a:latin typeface="SutonnyMJ" pitchFamily="2" charset="0"/>
              </a:rPr>
              <a:t> nq| </a:t>
            </a:r>
            <a:r>
              <a:rPr lang="en-US" sz="3200" dirty="0" err="1">
                <a:latin typeface="SutonnyMJ" pitchFamily="2" charset="0"/>
              </a:rPr>
              <a:t>Gfv‡e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wKQzÿY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ev®ú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cÖevwnZ</a:t>
            </a:r>
            <a:r>
              <a:rPr lang="en-US" sz="3200" dirty="0">
                <a:latin typeface="SutonnyMJ" pitchFamily="2" charset="0"/>
              </a:rPr>
              <a:t> nevi ci </a:t>
            </a:r>
            <a:r>
              <a:rPr lang="en-US" sz="3200" dirty="0" err="1">
                <a:latin typeface="SutonnyMJ" pitchFamily="2" charset="0"/>
              </a:rPr>
              <a:t>K¨vjwiwgUvi‡K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mwi‡q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Avbv</a:t>
            </a:r>
            <a:r>
              <a:rPr lang="en-US" sz="3200" dirty="0">
                <a:latin typeface="SutonnyMJ" pitchFamily="2" charset="0"/>
              </a:rPr>
              <a:t> nq| </a:t>
            </a:r>
            <a:r>
              <a:rPr lang="en-US" sz="3200" dirty="0" err="1">
                <a:latin typeface="SutonnyMJ" pitchFamily="2" charset="0"/>
              </a:rPr>
              <a:t>bvovwbi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mvnv‡h</a:t>
            </a:r>
            <a:r>
              <a:rPr lang="en-US" sz="3200" dirty="0">
                <a:latin typeface="SutonnyMJ" pitchFamily="2" charset="0"/>
              </a:rPr>
              <a:t>¨ </a:t>
            </a:r>
            <a:r>
              <a:rPr lang="en-US" sz="3200" dirty="0" err="1">
                <a:latin typeface="SutonnyMJ" pitchFamily="2" charset="0"/>
              </a:rPr>
              <a:t>K¨vjwiwgUv‡ii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cvwb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DËgi‡c</a:t>
            </a:r>
            <a:r>
              <a:rPr lang="en-US" sz="3200" dirty="0">
                <a:latin typeface="SutonnyMJ" pitchFamily="2" charset="0"/>
              </a:rPr>
              <a:t> †</a:t>
            </a:r>
            <a:r>
              <a:rPr lang="en-US" sz="3200" dirty="0" err="1">
                <a:latin typeface="SutonnyMJ" pitchFamily="2" charset="0"/>
              </a:rPr>
              <a:t>b‡o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Zvi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ZvcgvÎv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wbY©q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Kwi</a:t>
            </a:r>
            <a:r>
              <a:rPr lang="en-US" sz="3200" dirty="0">
                <a:latin typeface="SutonnyMJ" pitchFamily="2" charset="0"/>
              </a:rPr>
              <a:t>| </a:t>
            </a:r>
            <a:r>
              <a:rPr lang="en-US" sz="3200" dirty="0" err="1">
                <a:latin typeface="SutonnyMJ" pitchFamily="2" charset="0"/>
              </a:rPr>
              <a:t>K¨vjwiwgUviwU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VvÛv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K‡i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cybivq</a:t>
            </a:r>
            <a:r>
              <a:rPr lang="en-US" sz="3200" dirty="0">
                <a:latin typeface="SutonnyMJ" pitchFamily="2" charset="0"/>
              </a:rPr>
              <a:t> Gi fi </a:t>
            </a:r>
            <a:r>
              <a:rPr lang="en-US" sz="3200" dirty="0" err="1">
                <a:latin typeface="SutonnyMJ" pitchFamily="2" charset="0"/>
              </a:rPr>
              <a:t>wbY©q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Kwi</a:t>
            </a:r>
            <a:r>
              <a:rPr lang="en-US" sz="3200" dirty="0">
                <a:latin typeface="SutonnyMJ" pitchFamily="2" charset="0"/>
              </a:rPr>
              <a:t>| Z…</a:t>
            </a:r>
            <a:r>
              <a:rPr lang="en-US" sz="3200" dirty="0" err="1">
                <a:latin typeface="SutonnyMJ" pitchFamily="2" charset="0"/>
              </a:rPr>
              <a:t>Zxq</a:t>
            </a:r>
            <a:r>
              <a:rPr lang="en-US" sz="3200" dirty="0">
                <a:latin typeface="SutonnyMJ" pitchFamily="2" charset="0"/>
              </a:rPr>
              <a:t> I </a:t>
            </a:r>
            <a:r>
              <a:rPr lang="en-US" sz="3200" dirty="0" err="1">
                <a:latin typeface="SutonnyMJ" pitchFamily="2" charset="0"/>
              </a:rPr>
              <a:t>wØZxq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IR‡bi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cv_©K</a:t>
            </a:r>
            <a:r>
              <a:rPr lang="en-US" sz="3200" dirty="0">
                <a:latin typeface="SutonnyMJ" pitchFamily="2" charset="0"/>
              </a:rPr>
              <a:t>¨ </a:t>
            </a:r>
            <a:r>
              <a:rPr lang="en-US" sz="3200" dirty="0" err="1">
                <a:latin typeface="SutonnyMJ" pitchFamily="2" charset="0"/>
              </a:rPr>
              <a:t>n‡Z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cvwb‡Z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cwiYZ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ev</a:t>
            </a:r>
            <a:r>
              <a:rPr lang="en-US" sz="3200" dirty="0">
                <a:latin typeface="SutonnyMJ" pitchFamily="2" charset="0"/>
              </a:rPr>
              <a:t>‡®</a:t>
            </a:r>
            <a:r>
              <a:rPr lang="en-US" sz="3200" dirty="0" err="1">
                <a:latin typeface="SutonnyMJ" pitchFamily="2" charset="0"/>
              </a:rPr>
              <a:t>úi</a:t>
            </a:r>
            <a:r>
              <a:rPr lang="en-US" sz="3200" dirty="0">
                <a:latin typeface="SutonnyMJ" pitchFamily="2" charset="0"/>
              </a:rPr>
              <a:t> fi †</a:t>
            </a:r>
            <a:r>
              <a:rPr lang="en-US" sz="3200" dirty="0" err="1">
                <a:latin typeface="SutonnyMJ" pitchFamily="2" charset="0"/>
              </a:rPr>
              <a:t>ei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Kwi</a:t>
            </a:r>
            <a:r>
              <a:rPr lang="en-US" sz="3200" dirty="0">
                <a:latin typeface="SutonnyMJ" pitchFamily="2" charset="0"/>
              </a:rPr>
              <a:t>|</a:t>
            </a:r>
            <a:endParaRPr lang="en-US" sz="3200" dirty="0"/>
          </a:p>
        </p:txBody>
      </p:sp>
    </p:spTree>
    <p:extLst>
      <p:ext uri="{BB962C8B-B14F-4D97-AF65-F5344CB8AC3E}">
        <p14:creationId xmlns="" xmlns:p14="http://schemas.microsoft.com/office/powerpoint/2010/main" val="65521093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=""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6D6138C-2590-4996-A0EE-B63014A66619}"/>
                  </a:ext>
                </a:extLst>
              </p:cNvPr>
              <p:cNvSpPr txBox="1"/>
              <p:nvPr/>
            </p:nvSpPr>
            <p:spPr>
              <a:xfrm>
                <a:off x="838200" y="1166842"/>
                <a:ext cx="7620000" cy="45243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 err="1">
                    <a:latin typeface="SutonnyMJ" pitchFamily="2" charset="0"/>
                  </a:rPr>
                  <a:t>g‡bKwi</a:t>
                </a:r>
                <a:r>
                  <a:rPr lang="en-US" sz="3200" dirty="0">
                    <a:latin typeface="SutonnyMJ" pitchFamily="2" charset="0"/>
                  </a:rPr>
                  <a:t>, </a:t>
                </a:r>
                <a:r>
                  <a:rPr lang="en-US" sz="3200" dirty="0" err="1">
                    <a:latin typeface="SutonnyMJ" pitchFamily="2" charset="0"/>
                  </a:rPr>
                  <a:t>bvovwbmn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K¨vjwiwgUv‡ii</a:t>
                </a:r>
                <a:r>
                  <a:rPr lang="en-US" sz="3200" dirty="0">
                    <a:latin typeface="SutonnyMJ" pitchFamily="2" charset="0"/>
                  </a:rPr>
                  <a:t> fi 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200" dirty="0">
                    <a:latin typeface="SutonnyMJ" pitchFamily="2" charset="0"/>
                  </a:rPr>
                  <a:t> MÖvg</a:t>
                </a:r>
              </a:p>
              <a:p>
                <a:r>
                  <a:rPr lang="en-US" sz="3200" dirty="0" err="1">
                    <a:latin typeface="SutonnyMJ" pitchFamily="2" charset="0"/>
                  </a:rPr>
                  <a:t>K¨vjwiwgUv‡ii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Av‡cwÿK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Zvc</a:t>
                </a:r>
                <a:r>
                  <a:rPr lang="en-US" sz="3200" dirty="0">
                    <a:latin typeface="SutonnyMJ" pitchFamily="2" charset="0"/>
                  </a:rPr>
                  <a:t> =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200" dirty="0">
                    <a:latin typeface="SutonnyMJ" pitchFamily="2" charset="0"/>
                  </a:rPr>
                  <a:t> </a:t>
                </a:r>
              </a:p>
              <a:p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K¨vjwiwgUv‡ii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g‡a</a:t>
                </a:r>
                <a:r>
                  <a:rPr lang="en-US" sz="3200" dirty="0">
                    <a:latin typeface="SutonnyMJ" pitchFamily="2" charset="0"/>
                  </a:rPr>
                  <a:t>¨ </a:t>
                </a:r>
                <a:r>
                  <a:rPr lang="en-US" sz="3200" dirty="0" err="1">
                    <a:latin typeface="SutonnyMJ" pitchFamily="2" charset="0"/>
                  </a:rPr>
                  <a:t>cvwbi</a:t>
                </a:r>
                <a:r>
                  <a:rPr lang="en-US" sz="3200" dirty="0">
                    <a:latin typeface="SutonnyMJ" pitchFamily="2" charset="0"/>
                  </a:rPr>
                  <a:t> fi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200" dirty="0">
                    <a:latin typeface="SutonnyMJ" pitchFamily="2" charset="0"/>
                  </a:rPr>
                  <a:t> MÖvg</a:t>
                </a:r>
              </a:p>
              <a:p>
                <a:r>
                  <a:rPr lang="en-US" sz="3200" dirty="0" err="1">
                    <a:latin typeface="SutonnyMJ" pitchFamily="2" charset="0"/>
                  </a:rPr>
                  <a:t>cvwbi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Av‡cwÿK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Zvc</a:t>
                </a:r>
                <a:r>
                  <a:rPr lang="en-US" sz="3200" dirty="0">
                    <a:latin typeface="SutonnyMJ" pitchFamily="2" charset="0"/>
                  </a:rPr>
                  <a:t> =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200" dirty="0">
                    <a:latin typeface="SutonnyMJ" pitchFamily="2" charset="0"/>
                  </a:rPr>
                  <a:t> = 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sz="3200" dirty="0">
                  <a:latin typeface="SutonnyMJ" pitchFamily="2" charset="0"/>
                </a:endParaRPr>
              </a:p>
              <a:p>
                <a:r>
                  <a:rPr lang="en-US" sz="3200" dirty="0" err="1">
                    <a:latin typeface="SutonnyMJ" pitchFamily="2" charset="0"/>
                  </a:rPr>
                  <a:t>K¨vjwiwgUvi</a:t>
                </a:r>
                <a:r>
                  <a:rPr lang="en-US" sz="3200" dirty="0">
                    <a:latin typeface="SutonnyMJ" pitchFamily="2" charset="0"/>
                  </a:rPr>
                  <a:t> I </a:t>
                </a:r>
                <a:r>
                  <a:rPr lang="en-US" sz="3200" dirty="0" err="1">
                    <a:latin typeface="SutonnyMJ" pitchFamily="2" charset="0"/>
                  </a:rPr>
                  <a:t>cvwbi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cÖv_wgK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ZvcgvÎv</a:t>
                </a:r>
                <a:r>
                  <a:rPr lang="en-US" sz="3200" dirty="0">
                    <a:latin typeface="SutonnyMJ" pitchFamily="2" charset="0"/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endParaRPr lang="en-US" sz="3200" dirty="0">
                  <a:latin typeface="SutonnyMJ" pitchFamily="2" charset="0"/>
                </a:endParaRPr>
              </a:p>
              <a:p>
                <a:r>
                  <a:rPr lang="en-US" sz="3200" dirty="0" err="1">
                    <a:latin typeface="SutonnyMJ" pitchFamily="2" charset="0"/>
                  </a:rPr>
                  <a:t>ùzUb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cvÎ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n‡Z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AvMZ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ev</a:t>
                </a:r>
                <a:r>
                  <a:rPr lang="en-US" sz="3200" dirty="0">
                    <a:latin typeface="SutonnyMJ" pitchFamily="2" charset="0"/>
                  </a:rPr>
                  <a:t>‡®</a:t>
                </a:r>
                <a:r>
                  <a:rPr lang="en-US" sz="3200" dirty="0" err="1">
                    <a:latin typeface="SutonnyMJ" pitchFamily="2" charset="0"/>
                  </a:rPr>
                  <a:t>úi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ZvcgvÎv</a:t>
                </a:r>
                <a:r>
                  <a:rPr lang="en-US" sz="3200" dirty="0">
                    <a:latin typeface="SutonnyMJ" pitchFamily="2" charset="0"/>
                  </a:rPr>
                  <a:t> = 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100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endParaRPr lang="en-US" sz="3200" dirty="0">
                  <a:latin typeface="SutonnyMJ" pitchFamily="2" charset="0"/>
                </a:endParaRPr>
              </a:p>
              <a:p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K¨vjwiwgUv‡ii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Nbxf‚Z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ev</a:t>
                </a:r>
                <a:r>
                  <a:rPr lang="en-US" sz="3200" dirty="0">
                    <a:latin typeface="SutonnyMJ" pitchFamily="2" charset="0"/>
                  </a:rPr>
                  <a:t>‡®</a:t>
                </a:r>
                <a:r>
                  <a:rPr lang="en-US" sz="3200" dirty="0" err="1">
                    <a:latin typeface="SutonnyMJ" pitchFamily="2" charset="0"/>
                  </a:rPr>
                  <a:t>úi</a:t>
                </a:r>
                <a:r>
                  <a:rPr lang="en-US" sz="3200" dirty="0">
                    <a:latin typeface="SutonnyMJ" pitchFamily="2" charset="0"/>
                  </a:rPr>
                  <a:t> fi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3200" dirty="0">
                    <a:latin typeface="SutonnyMJ" pitchFamily="2" charset="0"/>
                  </a:rPr>
                  <a:t> MÖvg</a:t>
                </a:r>
              </a:p>
              <a:p>
                <a:r>
                  <a:rPr lang="en-US" sz="3200" dirty="0" err="1">
                    <a:latin typeface="SutonnyMJ" pitchFamily="2" charset="0"/>
                  </a:rPr>
                  <a:t>cvwbi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ev®úxqfe‡bi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Av‡cwÿK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myßZvc</a:t>
                </a:r>
                <a:r>
                  <a:rPr lang="en-US" sz="3200" dirty="0">
                    <a:latin typeface="SutonnyMJ" pitchFamily="2" charset="0"/>
                  </a:rPr>
                  <a:t> = 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 </a:t>
                </a:r>
                <a:r>
                  <a:rPr lang="en-US" sz="3200" dirty="0" err="1">
                    <a:latin typeface="SutonnyMJ" pitchFamily="2" charset="0"/>
                  </a:rPr>
                  <a:t>K¨vjwi</a:t>
                </a:r>
                <a:r>
                  <a:rPr lang="en-US" sz="3200" dirty="0">
                    <a:latin typeface="SutonnyMJ" pitchFamily="2" charset="0"/>
                  </a:rPr>
                  <a:t>/</a:t>
                </a:r>
                <a:r>
                  <a:rPr lang="en-US" sz="3200" dirty="0" err="1">
                    <a:latin typeface="SutonnyMJ" pitchFamily="2" charset="0"/>
                  </a:rPr>
                  <a:t>MÖvg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endParaRPr lang="en-US" sz="3200" dirty="0">
                  <a:latin typeface="SutonnyMJ" pitchFamily="2" charset="0"/>
                </a:endParaRPr>
              </a:p>
              <a:p>
                <a:r>
                  <a:rPr lang="en-US" sz="3200" dirty="0" err="1">
                    <a:latin typeface="SutonnyMJ" pitchFamily="2" charset="0"/>
                  </a:rPr>
                  <a:t>wgkÖ‡Yi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ZvcgvÎv</a:t>
                </a:r>
                <a:r>
                  <a:rPr lang="en-US" sz="3200" dirty="0">
                    <a:latin typeface="SutonnyMJ" pitchFamily="2" charset="0"/>
                  </a:rPr>
                  <a:t> = 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endParaRPr lang="en-US" sz="32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E6D6138C-2590-4996-A0EE-B63014A666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166842"/>
                <a:ext cx="7620000" cy="4524315"/>
              </a:xfrm>
              <a:prstGeom prst="rect">
                <a:avLst/>
              </a:prstGeom>
              <a:blipFill>
                <a:blip r:embed="rId2" cstate="print"/>
                <a:stretch>
                  <a:fillRect l="-2080" t="-1480" b="-3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="" xmlns:a16="http://schemas.microsoft.com/office/drawing/2014/main" id="{5944DE6D-40CF-46BA-B4E9-82B0F78EE7D9}"/>
              </a:ext>
            </a:extLst>
          </p:cNvPr>
          <p:cNvSpPr/>
          <p:nvPr/>
        </p:nvSpPr>
        <p:spPr>
          <a:xfrm>
            <a:off x="3695700" y="276285"/>
            <a:ext cx="14478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latin typeface="SutonnyMJ" pitchFamily="2" charset="0"/>
              </a:rPr>
              <a:t>wnmve</a:t>
            </a:r>
            <a:r>
              <a:rPr lang="en-US" sz="3200" dirty="0">
                <a:latin typeface="SutonnyMJ" pitchFamily="2" charset="0"/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21191628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=""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221FD1C-A50F-498E-9F90-CA91B2967D49}"/>
                  </a:ext>
                </a:extLst>
              </p:cNvPr>
              <p:cNvSpPr txBox="1"/>
              <p:nvPr/>
            </p:nvSpPr>
            <p:spPr>
              <a:xfrm>
                <a:off x="457200" y="990600"/>
                <a:ext cx="8382000" cy="44012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ZvcgvÎv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n‡Z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 </m:t>
                    </m:r>
                  </m:oMath>
                </a14:m>
                <a:r>
                  <a:rPr lang="en-US" sz="3200" dirty="0" err="1">
                    <a:latin typeface="SutonnyMJ" pitchFamily="2" charset="0"/>
                  </a:rPr>
                  <a:t>ZvcgvÎvq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cwiYZ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n‡Z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K¨vjwiwgUv‡ii</a:t>
                </a:r>
                <a:r>
                  <a:rPr lang="en-US" sz="3200" dirty="0">
                    <a:latin typeface="SutonnyMJ" pitchFamily="2" charset="0"/>
                  </a:rPr>
                  <a:t>    </a:t>
                </a:r>
                <a:r>
                  <a:rPr lang="en-US" sz="3200" dirty="0" err="1">
                    <a:latin typeface="SutonnyMJ" pitchFamily="2" charset="0"/>
                  </a:rPr>
                  <a:t>M„nxZ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Zvc</a:t>
                </a:r>
                <a:r>
                  <a:rPr lang="en-US" sz="3200" dirty="0">
                    <a:latin typeface="SutonnyMJ" pitchFamily="2" charset="0"/>
                  </a:rPr>
                  <a:t> =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200" dirty="0">
                    <a:latin typeface="SutonnyMJ" pitchFamily="2" charset="0"/>
                  </a:rPr>
                  <a:t>(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3200" dirty="0">
                    <a:latin typeface="SutonnyMJ" pitchFamily="2" charset="0"/>
                  </a:rPr>
                  <a:t>-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=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(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3200" dirty="0">
                    <a:latin typeface="SutonnyMJ" pitchFamily="2" charset="0"/>
                  </a:rPr>
                  <a:t>-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3200" dirty="0" err="1">
                    <a:latin typeface="SutonnyMJ" pitchFamily="2" charset="0"/>
                  </a:rPr>
                  <a:t>K¨vjwi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ZvcgvÎv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n‡Z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 </m:t>
                    </m:r>
                  </m:oMath>
                </a14:m>
                <a:r>
                  <a:rPr lang="en-US" sz="3200" dirty="0" err="1">
                    <a:latin typeface="SutonnyMJ" pitchFamily="2" charset="0"/>
                  </a:rPr>
                  <a:t>ZvcgvÎvq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cwiYZ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n‡Z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cvwbi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M„nxZ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Zvc</a:t>
                </a:r>
                <a:r>
                  <a:rPr lang="en-US" sz="3200" dirty="0">
                    <a:latin typeface="SutonnyMJ" pitchFamily="2" charset="0"/>
                  </a:rPr>
                  <a:t> =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200" dirty="0">
                    <a:latin typeface="SutonnyMJ" pitchFamily="2" charset="0"/>
                  </a:rPr>
                  <a:t>(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3200" dirty="0">
                    <a:latin typeface="SutonnyMJ" pitchFamily="2" charset="0"/>
                  </a:rPr>
                  <a:t>-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3200" dirty="0">
                    <a:latin typeface="SutonnyMJ" pitchFamily="2" charset="0"/>
                  </a:rPr>
                  <a:t>(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3200" dirty="0">
                    <a:latin typeface="SutonnyMJ" pitchFamily="2" charset="0"/>
                  </a:rPr>
                  <a:t>-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=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200" dirty="0">
                    <a:latin typeface="SutonnyMJ" pitchFamily="2" charset="0"/>
                  </a:rPr>
                  <a:t>(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3200" dirty="0">
                    <a:latin typeface="SutonnyMJ" pitchFamily="2" charset="0"/>
                  </a:rPr>
                  <a:t>-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K¨vjwi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</a:p>
              <a:p>
                <a:r>
                  <a:rPr lang="en-US" sz="2400" dirty="0">
                    <a:latin typeface="SutonnyMJ" pitchFamily="2" charset="0"/>
                  </a:rPr>
                  <a:t>(‡</a:t>
                </a:r>
                <a:r>
                  <a:rPr lang="en-US" sz="2400" dirty="0" err="1">
                    <a:latin typeface="SutonnyMJ" pitchFamily="2" charset="0"/>
                  </a:rPr>
                  <a:t>h‡nZz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K¨vjwiwgUv‡ii</a:t>
                </a:r>
                <a:r>
                  <a:rPr lang="en-US" sz="2400" dirty="0">
                    <a:latin typeface="SutonnyMJ" pitchFamily="2" charset="0"/>
                  </a:rPr>
                  <a:t>  </a:t>
                </a:r>
                <a:r>
                  <a:rPr lang="en-US" sz="2400" dirty="0" err="1">
                    <a:latin typeface="SutonnyMJ" pitchFamily="2" charset="0"/>
                  </a:rPr>
                  <a:t>Zvc</a:t>
                </a:r>
                <a:r>
                  <a:rPr lang="en-US" sz="2400" dirty="0">
                    <a:latin typeface="SutonnyMJ" pitchFamily="2" charset="0"/>
                  </a:rPr>
                  <a:t> = fi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Av‡cwÿK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Zvc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en-US" sz="2400" dirty="0" err="1">
                    <a:latin typeface="SutonnyMJ" pitchFamily="2" charset="0"/>
                  </a:rPr>
                  <a:t>ZvcgvÎvi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cv_©K</a:t>
                </a:r>
                <a:r>
                  <a:rPr lang="en-US" sz="2400" dirty="0">
                    <a:latin typeface="SutonnyMJ" pitchFamily="2" charset="0"/>
                  </a:rPr>
                  <a:t>¨)</a:t>
                </a:r>
                <a:endParaRPr lang="en-US" sz="24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00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 </m:t>
                    </m:r>
                  </m:oMath>
                </a14:m>
                <a:r>
                  <a:rPr lang="en-US" sz="3200" dirty="0" err="1">
                    <a:latin typeface="SutonnyMJ" pitchFamily="2" charset="0"/>
                  </a:rPr>
                  <a:t>ZvcgvÎvi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MÖvg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ev®ú</a:t>
                </a:r>
                <a:r>
                  <a:rPr lang="en-US" sz="3200" dirty="0">
                    <a:ea typeface="Cambria Math" panose="02040503050406030204" pitchFamily="18" charset="0"/>
                  </a:rPr>
                  <a:t> 100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ZvcgvÎvi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cvwb‡Z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cwiYZ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n‡Z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ev®ú</a:t>
                </a:r>
                <a:r>
                  <a:rPr lang="en-US" sz="3200" dirty="0">
                    <a:latin typeface="SutonnyMJ" pitchFamily="2" charset="0"/>
                  </a:rPr>
                  <a:t> KZ…©K </a:t>
                </a:r>
                <a:r>
                  <a:rPr lang="en-US" sz="3200" dirty="0" err="1">
                    <a:latin typeface="SutonnyMJ" pitchFamily="2" charset="0"/>
                  </a:rPr>
                  <a:t>ewR©Z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Zvc</a:t>
                </a:r>
                <a:r>
                  <a:rPr lang="en-US" sz="3200" dirty="0">
                    <a:latin typeface="SutonnyMJ" pitchFamily="2" charset="0"/>
                  </a:rPr>
                  <a:t> =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K¨vjwi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err="1">
                    <a:latin typeface="SutonnyMJ" pitchFamily="2" charset="0"/>
                  </a:rPr>
                  <a:t>MÖvg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Nbxf‚Z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cvwbi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ZvcgvÎv</a:t>
                </a:r>
                <a:r>
                  <a:rPr lang="en-US" sz="32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en-US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00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n‡Z</a:t>
                </a:r>
                <a:r>
                  <a:rPr lang="en-US" sz="3200" dirty="0">
                    <a:ea typeface="Cambria Math" panose="02040503050406030204" pitchFamily="18" charset="0"/>
                  </a:rPr>
                  <a:t> 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e„w</a:t>
                </a:r>
                <a:r>
                  <a:rPr lang="en-US" sz="3200" dirty="0">
                    <a:latin typeface="SutonnyMJ" pitchFamily="2" charset="0"/>
                  </a:rPr>
                  <a:t>× †</a:t>
                </a:r>
                <a:r>
                  <a:rPr lang="en-US" sz="3200" dirty="0" err="1">
                    <a:latin typeface="SutonnyMJ" pitchFamily="2" charset="0"/>
                  </a:rPr>
                  <a:t>c‡Z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ewR©Z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Zvc</a:t>
                </a:r>
                <a:r>
                  <a:rPr lang="en-US" sz="3200" dirty="0">
                    <a:latin typeface="SutonnyMJ" pitchFamily="2" charset="0"/>
                  </a:rPr>
                  <a:t> =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(100-t)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(100-t) </a:t>
                </a:r>
                <a:r>
                  <a:rPr lang="en-US" sz="3200" dirty="0" err="1">
                    <a:latin typeface="SutonnyMJ" pitchFamily="2" charset="0"/>
                  </a:rPr>
                  <a:t>K¨vjwi</a:t>
                </a:r>
                <a:r>
                  <a:rPr lang="en-US" sz="3200" dirty="0">
                    <a:latin typeface="SutonnyMJ" pitchFamily="2" charset="0"/>
                  </a:rPr>
                  <a:t> |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6221FD1C-A50F-498E-9F90-CA91B2967D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990600"/>
                <a:ext cx="8382000" cy="4401205"/>
              </a:xfrm>
              <a:prstGeom prst="rect">
                <a:avLst/>
              </a:prstGeom>
              <a:blipFill>
                <a:blip r:embed="rId2" cstate="print"/>
                <a:stretch>
                  <a:fillRect l="-1818" t="-2497" b="-38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="" xmlns:p14="http://schemas.microsoft.com/office/powerpoint/2010/main" val="24864719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42607D2-96B3-474D-B70B-0F972E45A343}"/>
              </a:ext>
            </a:extLst>
          </p:cNvPr>
          <p:cNvSpPr txBox="1"/>
          <p:nvPr/>
        </p:nvSpPr>
        <p:spPr>
          <a:xfrm>
            <a:off x="1981200" y="1612612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SutonnyMJ" pitchFamily="2" charset="0"/>
              </a:rPr>
              <a:t>  </a:t>
            </a:r>
            <a:r>
              <a:rPr lang="en-US" sz="3200" dirty="0" err="1">
                <a:solidFill>
                  <a:srgbClr val="C00000"/>
                </a:solidFill>
                <a:latin typeface="SutonnyMJ" pitchFamily="2" charset="0"/>
              </a:rPr>
              <a:t>ce</a:t>
            </a:r>
            <a:r>
              <a:rPr lang="en-US" sz="3200" dirty="0">
                <a:solidFill>
                  <a:srgbClr val="C00000"/>
                </a:solidFill>
                <a:latin typeface="SutonnyMJ" pitchFamily="2" charset="0"/>
              </a:rPr>
              <a:t>© </a:t>
            </a:r>
            <a:r>
              <a:rPr lang="en-US" sz="3200" dirty="0" err="1">
                <a:solidFill>
                  <a:srgbClr val="C00000"/>
                </a:solidFill>
                <a:latin typeface="SutonnyMJ" pitchFamily="2" charset="0"/>
              </a:rPr>
              <a:t>ga</a:t>
            </a:r>
            <a:r>
              <a:rPr lang="en-US" sz="3200" dirty="0">
                <a:solidFill>
                  <a:srgbClr val="C00000"/>
                </a:solidFill>
                <a:latin typeface="SutonnyMJ" pitchFamily="2" charset="0"/>
              </a:rPr>
              <a:t>¨ </a:t>
            </a:r>
            <a:r>
              <a:rPr lang="en-US" sz="3200" dirty="0" err="1">
                <a:solidFill>
                  <a:srgbClr val="C00000"/>
                </a:solidFill>
                <a:latin typeface="SutonnyMJ" pitchFamily="2" charset="0"/>
              </a:rPr>
              <a:t>cwiÿv</a:t>
            </a:r>
            <a:r>
              <a:rPr lang="en-US" sz="3200" dirty="0">
                <a:solidFill>
                  <a:srgbClr val="C00000"/>
                </a:solidFill>
                <a:latin typeface="SutonnyMJ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SutonnyMJ" pitchFamily="2" charset="0"/>
              </a:rPr>
              <a:t>c~Y©gvb</a:t>
            </a:r>
            <a:r>
              <a:rPr lang="en-US" sz="3200" dirty="0">
                <a:solidFill>
                  <a:srgbClr val="C00000"/>
                </a:solidFill>
                <a:latin typeface="SutonnyMJ" pitchFamily="2" charset="0"/>
              </a:rPr>
              <a:t> -30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BAAE2E2-297B-4B8E-9030-63A80877C89C}"/>
              </a:ext>
            </a:extLst>
          </p:cNvPr>
          <p:cNvSpPr txBox="1"/>
          <p:nvPr/>
        </p:nvSpPr>
        <p:spPr>
          <a:xfrm>
            <a:off x="685800" y="533400"/>
            <a:ext cx="7924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B050"/>
                </a:solidFill>
                <a:latin typeface="SutonnyMJ" pitchFamily="2" charset="0"/>
              </a:rPr>
              <a:t>ZË¡xq</a:t>
            </a:r>
            <a:r>
              <a:rPr lang="en-US" sz="3200" dirty="0">
                <a:solidFill>
                  <a:srgbClr val="00B050"/>
                </a:solidFill>
                <a:latin typeface="SutonnyMJ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SutonnyMJ" pitchFamily="2" charset="0"/>
              </a:rPr>
              <a:t>avivevwnK</a:t>
            </a:r>
            <a:r>
              <a:rPr lang="en-US" sz="3200" dirty="0">
                <a:solidFill>
                  <a:srgbClr val="00B050"/>
                </a:solidFill>
                <a:latin typeface="SutonnyMJ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SutonnyMJ" pitchFamily="2" charset="0"/>
              </a:rPr>
              <a:t>cwiÿvi</a:t>
            </a:r>
            <a:r>
              <a:rPr lang="en-US" sz="3200" dirty="0">
                <a:solidFill>
                  <a:srgbClr val="00B050"/>
                </a:solidFill>
                <a:latin typeface="SutonnyMJ" pitchFamily="2" charset="0"/>
              </a:rPr>
              <a:t> (</a:t>
            </a:r>
            <a:r>
              <a:rPr lang="en-US" sz="3200" dirty="0" smtClean="0">
                <a:solidFill>
                  <a:srgbClr val="00B050"/>
                </a:solidFill>
                <a:latin typeface="SutonnyMJ" pitchFamily="2" charset="0"/>
              </a:rPr>
              <a:t>2022 </a:t>
            </a:r>
            <a:r>
              <a:rPr lang="en-US" sz="3200" dirty="0" err="1">
                <a:solidFill>
                  <a:srgbClr val="00B050"/>
                </a:solidFill>
                <a:latin typeface="SutonnyMJ" pitchFamily="2" charset="0"/>
              </a:rPr>
              <a:t>cÖweavb</a:t>
            </a:r>
            <a:r>
              <a:rPr lang="en-US" sz="3200" dirty="0">
                <a:solidFill>
                  <a:srgbClr val="00B050"/>
                </a:solidFill>
                <a:latin typeface="SutonnyMJ" pitchFamily="2" charset="0"/>
              </a:rPr>
              <a:t>) </a:t>
            </a:r>
            <a:r>
              <a:rPr lang="en-US" sz="3200" dirty="0" err="1">
                <a:solidFill>
                  <a:srgbClr val="00B050"/>
                </a:solidFill>
                <a:latin typeface="SutonnyMJ" pitchFamily="2" charset="0"/>
              </a:rPr>
              <a:t>c~Y©gvb</a:t>
            </a:r>
            <a:r>
              <a:rPr lang="en-US" sz="3200" dirty="0">
                <a:solidFill>
                  <a:srgbClr val="00B050"/>
                </a:solidFill>
                <a:latin typeface="SutonnyMJ" pitchFamily="2" charset="0"/>
              </a:rPr>
              <a:t> -60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AD33760-4B91-423C-B602-9FB1780A0F9B}"/>
              </a:ext>
            </a:extLst>
          </p:cNvPr>
          <p:cNvSpPr txBox="1"/>
          <p:nvPr/>
        </p:nvSpPr>
        <p:spPr>
          <a:xfrm>
            <a:off x="469900" y="4953000"/>
            <a:ext cx="76962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K¬vk</a:t>
            </a:r>
            <a:r>
              <a:rPr lang="en-US" sz="3200" dirty="0">
                <a:latin typeface="SutonnyMJ" pitchFamily="2" charset="0"/>
              </a:rPr>
              <a:t> †U÷- 5, </a:t>
            </a:r>
            <a:r>
              <a:rPr lang="en-US" sz="3200" dirty="0" err="1">
                <a:latin typeface="SutonnyMJ" pitchFamily="2" charset="0"/>
              </a:rPr>
              <a:t>KzBR</a:t>
            </a:r>
            <a:r>
              <a:rPr lang="en-US" sz="3200" dirty="0">
                <a:latin typeface="SutonnyMJ" pitchFamily="2" charset="0"/>
              </a:rPr>
              <a:t> †U÷-9, </a:t>
            </a:r>
            <a:r>
              <a:rPr lang="en-US" sz="3200" dirty="0" err="1">
                <a:latin typeface="SutonnyMJ" pitchFamily="2" charset="0"/>
              </a:rPr>
              <a:t>G¨vmvBb‡g›U</a:t>
            </a:r>
            <a:r>
              <a:rPr lang="en-US" sz="3200" dirty="0">
                <a:latin typeface="SutonnyMJ" pitchFamily="2" charset="0"/>
              </a:rPr>
              <a:t> I †</a:t>
            </a:r>
            <a:r>
              <a:rPr lang="en-US" sz="3200" dirty="0" err="1">
                <a:latin typeface="SutonnyMJ" pitchFamily="2" charset="0"/>
              </a:rPr>
              <a:t>gŠwLK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cixÿv</a:t>
            </a:r>
            <a:r>
              <a:rPr lang="en-US" sz="3200" dirty="0">
                <a:latin typeface="SutonnyMJ" pitchFamily="2" charset="0"/>
              </a:rPr>
              <a:t>, </a:t>
            </a:r>
            <a:r>
              <a:rPr lang="en-US" sz="3200" dirty="0" err="1">
                <a:latin typeface="SutonnyMJ" pitchFamily="2" charset="0"/>
              </a:rPr>
              <a:t>AvPiY</a:t>
            </a:r>
            <a:r>
              <a:rPr lang="en-US" sz="3200" dirty="0">
                <a:latin typeface="SutonnyMJ" pitchFamily="2" charset="0"/>
              </a:rPr>
              <a:t>, </a:t>
            </a:r>
            <a:r>
              <a:rPr lang="en-US" sz="3200" dirty="0" err="1">
                <a:latin typeface="SutonnyMJ" pitchFamily="2" charset="0"/>
              </a:rPr>
              <a:t>Dcw</a:t>
            </a:r>
            <a:r>
              <a:rPr lang="en-US" sz="3200" dirty="0">
                <a:latin typeface="SutonnyMJ" pitchFamily="2" charset="0"/>
              </a:rPr>
              <a:t>¯’</a:t>
            </a:r>
            <a:r>
              <a:rPr lang="en-US" sz="3200" dirty="0" err="1">
                <a:latin typeface="SutonnyMJ" pitchFamily="2" charset="0"/>
              </a:rPr>
              <a:t>wZ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BZ¨vw</a:t>
            </a:r>
            <a:r>
              <a:rPr lang="en-US" sz="3200" dirty="0">
                <a:latin typeface="SutonnyMJ" pitchFamily="2" charset="0"/>
              </a:rPr>
              <a:t>` |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F576020-5D09-4DF3-940B-F48AB8805F38}"/>
              </a:ext>
            </a:extLst>
          </p:cNvPr>
          <p:cNvSpPr txBox="1"/>
          <p:nvPr/>
        </p:nvSpPr>
        <p:spPr>
          <a:xfrm>
            <a:off x="2527300" y="4038600"/>
            <a:ext cx="3581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  <a:latin typeface="SutonnyMJ" pitchFamily="2" charset="0"/>
              </a:rPr>
              <a:t>avivevwnK</a:t>
            </a:r>
            <a:r>
              <a:rPr lang="en-US" sz="3200" dirty="0">
                <a:solidFill>
                  <a:srgbClr val="C00000"/>
                </a:solidFill>
                <a:latin typeface="SutonnyMJ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SutonnyMJ" pitchFamily="2" charset="0"/>
              </a:rPr>
              <a:t>g~j¨vqb</a:t>
            </a:r>
            <a:r>
              <a:rPr lang="en-US" sz="3200" dirty="0">
                <a:solidFill>
                  <a:srgbClr val="C00000"/>
                </a:solidFill>
                <a:latin typeface="SutonnyMJ" pitchFamily="2" charset="0"/>
              </a:rPr>
              <a:t> -30 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D77DE64-58EB-449D-BD70-AD4EB64C37FF}"/>
              </a:ext>
            </a:extLst>
          </p:cNvPr>
          <p:cNvSpPr txBox="1"/>
          <p:nvPr/>
        </p:nvSpPr>
        <p:spPr>
          <a:xfrm>
            <a:off x="635000" y="2520518"/>
            <a:ext cx="76961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SutonnyMJ" pitchFamily="2" charset="0"/>
              </a:rPr>
              <a:t>‡</a:t>
            </a:r>
            <a:r>
              <a:rPr lang="en-US" sz="3200" dirty="0" err="1">
                <a:latin typeface="SutonnyMJ" pitchFamily="2" charset="0"/>
              </a:rPr>
              <a:t>hLv‡b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AwZmswÿZ</a:t>
            </a:r>
            <a:r>
              <a:rPr lang="en-US" sz="3200" dirty="0">
                <a:latin typeface="SutonnyMJ" pitchFamily="2" charset="0"/>
              </a:rPr>
              <a:t>, </a:t>
            </a:r>
            <a:r>
              <a:rPr lang="en-US" sz="3200" dirty="0" err="1">
                <a:latin typeface="SutonnyMJ" pitchFamily="2" charset="0"/>
              </a:rPr>
              <a:t>mswÿZ</a:t>
            </a:r>
            <a:r>
              <a:rPr lang="en-US" sz="3200" dirty="0">
                <a:latin typeface="SutonnyMJ" pitchFamily="2" charset="0"/>
              </a:rPr>
              <a:t>, </a:t>
            </a:r>
            <a:r>
              <a:rPr lang="en-US" sz="3200" dirty="0" err="1">
                <a:latin typeface="SutonnyMJ" pitchFamily="2" charset="0"/>
              </a:rPr>
              <a:t>iPbvg~jK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cÖkœ</a:t>
            </a:r>
            <a:r>
              <a:rPr lang="en-US" sz="3200" dirty="0">
                <a:latin typeface="SutonnyMJ" pitchFamily="2" charset="0"/>
              </a:rPr>
              <a:t> _</a:t>
            </a:r>
            <a:r>
              <a:rPr lang="en-US" sz="3200" dirty="0" err="1">
                <a:latin typeface="SutonnyMJ" pitchFamily="2" charset="0"/>
              </a:rPr>
              <a:t>v‡K</a:t>
            </a:r>
            <a:r>
              <a:rPr lang="en-US" sz="3200" dirty="0">
                <a:latin typeface="SutonnyMJ" pitchFamily="2" charset="0"/>
              </a:rPr>
              <a:t> |</a:t>
            </a:r>
          </a:p>
        </p:txBody>
      </p:sp>
    </p:spTree>
    <p:extLst>
      <p:ext uri="{BB962C8B-B14F-4D97-AF65-F5344CB8AC3E}">
        <p14:creationId xmlns="" xmlns:p14="http://schemas.microsoft.com/office/powerpoint/2010/main" val="129401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=""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B4E317A-0BD4-434A-AAA6-8F4D9D49D15F}"/>
                  </a:ext>
                </a:extLst>
              </p:cNvPr>
              <p:cNvSpPr txBox="1"/>
              <p:nvPr/>
            </p:nvSpPr>
            <p:spPr>
              <a:xfrm>
                <a:off x="762000" y="2057400"/>
                <a:ext cx="7620000" cy="30351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L+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(100-t) =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200" dirty="0">
                    <a:latin typeface="SutonnyMJ" pitchFamily="2" charset="0"/>
                  </a:rPr>
                  <a:t>(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3200" dirty="0">
                    <a:latin typeface="SutonnyMJ" pitchFamily="2" charset="0"/>
                  </a:rPr>
                  <a:t>-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+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200" dirty="0">
                    <a:latin typeface="SutonnyMJ" pitchFamily="2" charset="0"/>
                  </a:rPr>
                  <a:t>(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3200" dirty="0">
                    <a:latin typeface="SutonnyMJ" pitchFamily="2" charset="0"/>
                  </a:rPr>
                  <a:t>-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L=</a:t>
                </a:r>
                <a:r>
                  <a:rPr lang="en-US" sz="3200" dirty="0">
                    <a:latin typeface="SutonnyMJ" pitchFamily="2" charset="0"/>
                  </a:rPr>
                  <a:t> (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3200" dirty="0">
                    <a:latin typeface="SutonnyMJ" pitchFamily="2" charset="0"/>
                  </a:rPr>
                  <a:t>-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200" dirty="0">
                    <a:latin typeface="SutonnyMJ" pitchFamily="2" charset="0"/>
                  </a:rPr>
                  <a:t>+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200" dirty="0">
                    <a:latin typeface="SutonnyMJ" pitchFamily="2" charset="0"/>
                  </a:rPr>
                  <a:t>) -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(100-t) </a:t>
                </a:r>
              </a:p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L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dirty="0">
                            <a:latin typeface="SutonnyMJ" pitchFamily="2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sz="3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en-US" sz="3600" b="0" i="1" dirty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sz="3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)(</m:t>
                        </m:r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sz="3600" dirty="0">
                            <a:latin typeface="SutonnyMJ" pitchFamily="2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3600" dirty="0"/>
                          <m:t> </m:t>
                        </m:r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sz="3600" dirty="0">
                            <a:latin typeface="SutonnyMJ" pitchFamily="2" charset="0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en-US" sz="3600" b="0" i="0" dirty="0" smtClean="0">
                            <a:latin typeface="SutonnyMJ" pitchFamily="2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3600" dirty="0"/>
                          <m:t> </m:t>
                        </m:r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sz="3600" b="0" i="0" smtClean="0">
                            <a:latin typeface="Cambria Math" panose="02040503050406030204" pitchFamily="18" charset="0"/>
                          </a:rPr>
                          <m:t>(100−</m:t>
                        </m:r>
                        <m:r>
                          <m:rPr>
                            <m:nor/>
                          </m:rPr>
                          <a:rPr lang="en-US" sz="3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en-US" sz="3600" b="0" i="0" dirty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3200" dirty="0">
                    <a:latin typeface="SutonnyMJ" pitchFamily="2" charset="0"/>
                  </a:rPr>
                  <a:t> </a:t>
                </a:r>
              </a:p>
              <a:p>
                <a:r>
                  <a:rPr lang="en-US" sz="3200" dirty="0">
                    <a:latin typeface="SutonnyMJ" pitchFamily="2" charset="0"/>
                  </a:rPr>
                  <a:t>Dc‡iv³ </a:t>
                </a:r>
                <a:r>
                  <a:rPr lang="en-US" sz="3200" dirty="0" err="1">
                    <a:latin typeface="SutonnyMJ" pitchFamily="2" charset="0"/>
                  </a:rPr>
                  <a:t>ivwk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m:rPr>
                        <m:nor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sz="3200" b="0" i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  </m:t>
                    </m:r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m:rPr>
                        <m:nor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m:rPr>
                        <m:nor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>
                    <a:latin typeface="SutonnyMJ" pitchFamily="2" charset="0"/>
                  </a:rPr>
                  <a:t>Gi </a:t>
                </a:r>
                <a:r>
                  <a:rPr lang="en-US" sz="3200" dirty="0" err="1">
                    <a:latin typeface="SutonnyMJ" pitchFamily="2" charset="0"/>
                  </a:rPr>
                  <a:t>gvb</a:t>
                </a:r>
                <a:r>
                  <a:rPr lang="en-US" sz="3200" dirty="0">
                    <a:latin typeface="SutonnyMJ" pitchFamily="2" charset="0"/>
                  </a:rPr>
                  <a:t> †</a:t>
                </a:r>
                <a:r>
                  <a:rPr lang="en-US" sz="3200" dirty="0" err="1">
                    <a:latin typeface="SutonnyMJ" pitchFamily="2" charset="0"/>
                  </a:rPr>
                  <a:t>R‡b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ev®úxqfe‡bi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myßZvc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 </a:t>
                </a:r>
                <a:r>
                  <a:rPr lang="en-US" sz="3200" dirty="0" err="1">
                    <a:latin typeface="SutonnyMJ" pitchFamily="2" charset="0"/>
                  </a:rPr>
                  <a:t>wbY©q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Kiv</a:t>
                </a:r>
                <a:r>
                  <a:rPr lang="en-US" sz="3200" dirty="0">
                    <a:latin typeface="SutonnyMJ" pitchFamily="2" charset="0"/>
                  </a:rPr>
                  <a:t> </a:t>
                </a:r>
                <a:r>
                  <a:rPr lang="en-US" sz="3200" dirty="0" err="1">
                    <a:latin typeface="SutonnyMJ" pitchFamily="2" charset="0"/>
                  </a:rPr>
                  <a:t>hvq</a:t>
                </a:r>
                <a:r>
                  <a:rPr lang="en-US" sz="3200" dirty="0">
                    <a:latin typeface="SutonnyMJ" pitchFamily="2" charset="0"/>
                  </a:rPr>
                  <a:t>|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0B4E317A-0BD4-434A-AAA6-8F4D9D49D1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057400"/>
                <a:ext cx="7620000" cy="3035190"/>
              </a:xfrm>
              <a:prstGeom prst="rect">
                <a:avLst/>
              </a:prstGeom>
              <a:blipFill>
                <a:blip r:embed="rId2" cstate="print"/>
                <a:stretch>
                  <a:fillRect l="-2000" t="-3622" b="-6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007551F-A45F-4DF5-BF33-043DF2992288}"/>
              </a:ext>
            </a:extLst>
          </p:cNvPr>
          <p:cNvSpPr txBox="1"/>
          <p:nvPr/>
        </p:nvSpPr>
        <p:spPr>
          <a:xfrm>
            <a:off x="1143000" y="611992"/>
            <a:ext cx="60198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latin typeface="SutonnyMJ" pitchFamily="2" charset="0"/>
              </a:rPr>
              <a:t>K¨vjwiwgwZi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g~jbxwZ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Abymv‡i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Avgiv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Rvwb</a:t>
            </a:r>
            <a:r>
              <a:rPr lang="en-US" sz="3200" dirty="0">
                <a:latin typeface="SutonnyMJ" pitchFamily="2" charset="0"/>
              </a:rPr>
              <a:t>, </a:t>
            </a:r>
          </a:p>
          <a:p>
            <a:r>
              <a:rPr lang="en-US" sz="3200" dirty="0">
                <a:latin typeface="SutonnyMJ" pitchFamily="2" charset="0"/>
              </a:rPr>
              <a:t>             </a:t>
            </a:r>
            <a:r>
              <a:rPr lang="en-US" sz="3200" dirty="0" err="1">
                <a:latin typeface="SutonnyMJ" pitchFamily="2" charset="0"/>
              </a:rPr>
              <a:t>ewR©Z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Zvc</a:t>
            </a:r>
            <a:r>
              <a:rPr lang="en-US" sz="3200" dirty="0">
                <a:latin typeface="SutonnyMJ" pitchFamily="2" charset="0"/>
              </a:rPr>
              <a:t> = </a:t>
            </a:r>
            <a:r>
              <a:rPr lang="en-US" sz="3200" dirty="0" err="1">
                <a:latin typeface="SutonnyMJ" pitchFamily="2" charset="0"/>
              </a:rPr>
              <a:t>M„nxZ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Zvc</a:t>
            </a:r>
            <a:r>
              <a:rPr lang="en-US" sz="3200" dirty="0">
                <a:latin typeface="SutonnyMJ" pitchFamily="2" charset="0"/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77144716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=""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031FD8D-8D56-4FBE-A3B4-B21BB0174DF8}"/>
                  </a:ext>
                </a:extLst>
              </p:cNvPr>
              <p:cNvSpPr txBox="1"/>
              <p:nvPr/>
            </p:nvSpPr>
            <p:spPr>
              <a:xfrm>
                <a:off x="304800" y="228600"/>
                <a:ext cx="861060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120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ZvcgvÎvi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50 gm </a:t>
                </a:r>
                <a:r>
                  <a:rPr lang="en-US" sz="2400" dirty="0" err="1">
                    <a:latin typeface="SutonnyMJ" pitchFamily="2" charset="0"/>
                  </a:rPr>
                  <a:t>f‡ii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GKwU</a:t>
                </a:r>
                <a:r>
                  <a:rPr lang="en-US" sz="2400" dirty="0">
                    <a:latin typeface="SutonnyMJ" pitchFamily="2" charset="0"/>
                  </a:rPr>
                  <a:t> e¯‘‡K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50 gm </a:t>
                </a:r>
                <a:r>
                  <a:rPr lang="en-US" sz="2400" dirty="0" err="1">
                    <a:latin typeface="SutonnyMJ" pitchFamily="2" charset="0"/>
                  </a:rPr>
                  <a:t>f‡ii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GKwU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A¨vjywgwbqv‡gi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K¨vjwiwgUvi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ZvcgvÎvi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150 gm </a:t>
                </a:r>
                <a:r>
                  <a:rPr lang="en-US" sz="2400" dirty="0" err="1">
                    <a:latin typeface="SutonnyMJ" pitchFamily="2" charset="0"/>
                  </a:rPr>
                  <a:t>cvwbi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g‡a</a:t>
                </a:r>
                <a:r>
                  <a:rPr lang="en-US" sz="2400" dirty="0">
                    <a:latin typeface="SutonnyMJ" pitchFamily="2" charset="0"/>
                  </a:rPr>
                  <a:t>¨ </a:t>
                </a:r>
                <a:r>
                  <a:rPr lang="en-US" sz="2400" dirty="0" err="1">
                    <a:latin typeface="SutonnyMJ" pitchFamily="2" charset="0"/>
                  </a:rPr>
                  <a:t>wb‡ÿc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Kiv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n‡j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wgkÖ‡Yi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ZvcgvÎv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30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 </m:t>
                    </m:r>
                  </m:oMath>
                </a14:m>
                <a:r>
                  <a:rPr lang="en-US" sz="2400" dirty="0" err="1">
                    <a:latin typeface="SutonnyMJ" pitchFamily="2" charset="0"/>
                  </a:rPr>
                  <a:t>cvIqv</a:t>
                </a:r>
                <a:r>
                  <a:rPr lang="en-US" sz="2400" dirty="0">
                    <a:latin typeface="SutonnyMJ" pitchFamily="2" charset="0"/>
                  </a:rPr>
                  <a:t> †</a:t>
                </a:r>
                <a:r>
                  <a:rPr lang="en-US" sz="2400" dirty="0" err="1">
                    <a:latin typeface="SutonnyMJ" pitchFamily="2" charset="0"/>
                  </a:rPr>
                  <a:t>Mj</a:t>
                </a:r>
                <a:r>
                  <a:rPr lang="en-US" sz="2400" dirty="0">
                    <a:latin typeface="SutonnyMJ" pitchFamily="2" charset="0"/>
                  </a:rPr>
                  <a:t>| e¯‘</a:t>
                </a:r>
                <a:r>
                  <a:rPr lang="en-US" sz="2400" dirty="0" err="1">
                    <a:latin typeface="SutonnyMJ" pitchFamily="2" charset="0"/>
                  </a:rPr>
                  <a:t>wUi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Dc`v‡bi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Av‡cwÿK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Zvc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wbY©q</a:t>
                </a:r>
                <a:r>
                  <a:rPr lang="en-US" sz="2400" dirty="0">
                    <a:latin typeface="SutonnyMJ" pitchFamily="2" charset="0"/>
                  </a:rPr>
                  <a:t> Ki | </a:t>
                </a:r>
                <a:r>
                  <a:rPr lang="en-US" sz="2400" dirty="0" err="1">
                    <a:latin typeface="SutonnyMJ" pitchFamily="2" charset="0"/>
                  </a:rPr>
                  <a:t>A¨vjywgwbqv‡gi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Av‡cwÿK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Zvc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900J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𝑘𝑔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SutonnyMJ" pitchFamily="2" charset="0"/>
                  </a:rPr>
                  <a:t>|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4031FD8D-8D56-4FBE-A3B4-B21BB0174D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228600"/>
                <a:ext cx="8610600" cy="1569660"/>
              </a:xfrm>
              <a:prstGeom prst="rect">
                <a:avLst/>
              </a:prstGeom>
              <a:blipFill>
                <a:blip r:embed="rId2" cstate="print"/>
                <a:stretch>
                  <a:fillRect l="-1062" t="-4280" b="-81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1008002-9434-4E9B-9A64-6D0DC10EE034}"/>
                  </a:ext>
                </a:extLst>
              </p:cNvPr>
              <p:cNvSpPr txBox="1"/>
              <p:nvPr/>
            </p:nvSpPr>
            <p:spPr>
              <a:xfrm>
                <a:off x="804809" y="1798260"/>
                <a:ext cx="6934200" cy="4524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latin typeface="SutonnyMJ" pitchFamily="2" charset="0"/>
                  </a:rPr>
                  <a:t>GLv‡b</a:t>
                </a:r>
                <a:r>
                  <a:rPr lang="en-US" sz="2400" dirty="0">
                    <a:latin typeface="SutonnyMJ" pitchFamily="2" charset="0"/>
                  </a:rPr>
                  <a:t>,</a:t>
                </a:r>
              </a:p>
              <a:p>
                <a:r>
                  <a:rPr lang="en-US" sz="2400" dirty="0">
                    <a:latin typeface="SutonnyMJ" pitchFamily="2" charset="0"/>
                  </a:rPr>
                  <a:t>e¯‘</a:t>
                </a:r>
                <a:r>
                  <a:rPr lang="en-US" sz="2400" dirty="0" err="1">
                    <a:latin typeface="SutonnyMJ" pitchFamily="2" charset="0"/>
                  </a:rPr>
                  <a:t>i</a:t>
                </a:r>
                <a:r>
                  <a:rPr lang="en-US" sz="2400" dirty="0">
                    <a:latin typeface="SutonnyMJ" pitchFamily="2" charset="0"/>
                  </a:rPr>
                  <a:t> fi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>
                    <a:latin typeface="SutonnyMJ" pitchFamily="2" charset="0"/>
                  </a:rPr>
                  <a:t>=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50 gm= 0.05kg</a:t>
                </a:r>
              </a:p>
              <a:p>
                <a:r>
                  <a:rPr lang="en-US" sz="2400" dirty="0" err="1">
                    <a:latin typeface="SutonnyMJ" pitchFamily="2" charset="0"/>
                  </a:rPr>
                  <a:t>K¨vjwiwgUv‡ii</a:t>
                </a:r>
                <a:r>
                  <a:rPr lang="en-US" sz="2400" dirty="0">
                    <a:latin typeface="SutonnyMJ" pitchFamily="2" charset="0"/>
                  </a:rPr>
                  <a:t> fi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SutonnyMJ" pitchFamily="2" charset="0"/>
                  </a:rPr>
                  <a:t>=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50 gm = 0.05kg</a:t>
                </a:r>
              </a:p>
              <a:p>
                <a:r>
                  <a:rPr lang="en-US" sz="2400" dirty="0" err="1">
                    <a:latin typeface="SutonnyMJ" pitchFamily="2" charset="0"/>
                  </a:rPr>
                  <a:t>cvwbi</a:t>
                </a:r>
                <a:r>
                  <a:rPr lang="en-US" sz="2400" dirty="0">
                    <a:latin typeface="SutonnyMJ" pitchFamily="2" charset="0"/>
                  </a:rPr>
                  <a:t> fi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400" dirty="0">
                    <a:latin typeface="SutonnyMJ" pitchFamily="2" charset="0"/>
                  </a:rPr>
                  <a:t> =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150 gm= 0.15kg</a:t>
                </a:r>
              </a:p>
              <a:p>
                <a:r>
                  <a:rPr lang="en-US" sz="2400" dirty="0" err="1">
                    <a:latin typeface="SutonnyMJ" pitchFamily="2" charset="0"/>
                  </a:rPr>
                  <a:t>Mig</a:t>
                </a:r>
                <a:r>
                  <a:rPr lang="en-US" sz="2400" dirty="0">
                    <a:latin typeface="SutonnyMJ" pitchFamily="2" charset="0"/>
                  </a:rPr>
                  <a:t> e¯‘</a:t>
                </a:r>
                <a:r>
                  <a:rPr lang="en-US" sz="2400" dirty="0" err="1">
                    <a:latin typeface="SutonnyMJ" pitchFamily="2" charset="0"/>
                  </a:rPr>
                  <a:t>i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ZvcgvÎv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SutonnyMJ" pitchFamily="2" charset="0"/>
                  </a:rPr>
                  <a:t>=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120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 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120 k</a:t>
                </a:r>
              </a:p>
              <a:p>
                <a:r>
                  <a:rPr lang="en-US" sz="2400" dirty="0" err="1">
                    <a:latin typeface="SutonnyMJ" pitchFamily="2" charset="0"/>
                  </a:rPr>
                  <a:t>K¨vjwiwgUv‡ii</a:t>
                </a:r>
                <a:r>
                  <a:rPr lang="en-US" sz="2400" dirty="0">
                    <a:latin typeface="SutonnyMJ" pitchFamily="2" charset="0"/>
                  </a:rPr>
                  <a:t> I </a:t>
                </a:r>
                <a:r>
                  <a:rPr lang="en-US" sz="2400" dirty="0" err="1">
                    <a:latin typeface="SutonnyMJ" pitchFamily="2" charset="0"/>
                  </a:rPr>
                  <a:t>cvwbi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ZvcgvÎv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SutonnyMJ" pitchFamily="2" charset="0"/>
                  </a:rPr>
                  <a:t>=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 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20 k</a:t>
                </a:r>
              </a:p>
              <a:p>
                <a:r>
                  <a:rPr lang="en-US" sz="2400" dirty="0" err="1">
                    <a:latin typeface="SutonnyMJ" pitchFamily="2" charset="0"/>
                  </a:rPr>
                  <a:t>wgkÖ‡Y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ZvcgvÎv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SutonnyMJ" pitchFamily="2" charset="0"/>
                  </a:rPr>
                  <a:t>=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30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 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30 k</a:t>
                </a:r>
              </a:p>
              <a:p>
                <a:r>
                  <a:rPr lang="en-US" sz="2400" dirty="0" err="1">
                    <a:latin typeface="SutonnyMJ" pitchFamily="2" charset="0"/>
                  </a:rPr>
                  <a:t>A¨vjywgwbqv‡gi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Av‡cwÿK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Zvc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SutonnyMJ" pitchFamily="2" charset="0"/>
                  </a:rPr>
                  <a:t>=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900J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𝑘𝑔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2400" dirty="0" err="1">
                    <a:latin typeface="SutonnyMJ" pitchFamily="2" charset="0"/>
                  </a:rPr>
                  <a:t>cvwbi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Av‡cwÿK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Zvc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400" dirty="0">
                    <a:latin typeface="SutonnyMJ" pitchFamily="2" charset="0"/>
                  </a:rPr>
                  <a:t> =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4200J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𝑘𝑔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2400" dirty="0">
                    <a:latin typeface="SutonnyMJ" pitchFamily="2" charset="0"/>
                  </a:rPr>
                  <a:t>e¯‘</a:t>
                </a:r>
                <a:r>
                  <a:rPr lang="en-US" sz="2400" dirty="0" err="1">
                    <a:latin typeface="SutonnyMJ" pitchFamily="2" charset="0"/>
                  </a:rPr>
                  <a:t>wUi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Dc`v‡bi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Av‡cwÿK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Zvc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>
                    <a:latin typeface="SutonnyMJ" pitchFamily="2" charset="0"/>
                  </a:rPr>
                  <a:t> 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latin typeface="SutonnyMJ" pitchFamily="2" charset="0"/>
                  </a:rPr>
                  <a:t>e¯‘</a:t>
                </a:r>
                <a:r>
                  <a:rPr lang="en-US" sz="2400" dirty="0" err="1">
                    <a:latin typeface="SutonnyMJ" pitchFamily="2" charset="0"/>
                  </a:rPr>
                  <a:t>wU</a:t>
                </a:r>
                <a:r>
                  <a:rPr lang="en-US" sz="2400" dirty="0">
                    <a:latin typeface="SutonnyMJ" pitchFamily="2" charset="0"/>
                  </a:rPr>
                  <a:t>  </a:t>
                </a:r>
                <a:r>
                  <a:rPr lang="en-US" sz="2400" dirty="0" err="1">
                    <a:latin typeface="SutonnyMJ" pitchFamily="2" charset="0"/>
                  </a:rPr>
                  <a:t>K¨vjwiwgUv‡ii</a:t>
                </a:r>
                <a:r>
                  <a:rPr lang="en-US" sz="2400" dirty="0">
                    <a:latin typeface="SutonnyMJ" pitchFamily="2" charset="0"/>
                  </a:rPr>
                  <a:t> I </a:t>
                </a:r>
                <a:r>
                  <a:rPr lang="en-US" sz="2400" dirty="0" err="1">
                    <a:latin typeface="SutonnyMJ" pitchFamily="2" charset="0"/>
                  </a:rPr>
                  <a:t>cvwbi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Kv‡Q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Zvc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nvivq</a:t>
                </a:r>
                <a:r>
                  <a:rPr lang="en-US" sz="2400" dirty="0">
                    <a:latin typeface="SutonnyMJ" pitchFamily="2" charset="0"/>
                  </a:rPr>
                  <a:t> =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30 -20=10 k</a:t>
                </a:r>
              </a:p>
              <a:p>
                <a:r>
                  <a:rPr lang="en-US" sz="2400" dirty="0" err="1">
                    <a:latin typeface="SutonnyMJ" pitchFamily="2" charset="0"/>
                  </a:rPr>
                  <a:t>K¨vjwiwgUvi</a:t>
                </a:r>
                <a:r>
                  <a:rPr lang="en-US" sz="2400" dirty="0">
                    <a:latin typeface="SutonnyMJ" pitchFamily="2" charset="0"/>
                  </a:rPr>
                  <a:t> I </a:t>
                </a:r>
                <a:r>
                  <a:rPr lang="en-US" sz="2400" dirty="0" err="1">
                    <a:latin typeface="SutonnyMJ" pitchFamily="2" charset="0"/>
                  </a:rPr>
                  <a:t>cvwb</a:t>
                </a:r>
                <a:r>
                  <a:rPr lang="en-US" sz="2400" dirty="0">
                    <a:latin typeface="SutonnyMJ" pitchFamily="2" charset="0"/>
                  </a:rPr>
                  <a:t> e¯‘</a:t>
                </a:r>
                <a:r>
                  <a:rPr lang="en-US" sz="2400" dirty="0" err="1">
                    <a:latin typeface="SutonnyMJ" pitchFamily="2" charset="0"/>
                  </a:rPr>
                  <a:t>wUi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Kv‡Q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Zvc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MÖnY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K‡i</a:t>
                </a:r>
                <a:r>
                  <a:rPr lang="en-US" sz="2400" dirty="0">
                    <a:latin typeface="SutonnyMJ" pitchFamily="2" charset="0"/>
                  </a:rPr>
                  <a:t> =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120 -30=90 k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21008002-9434-4E9B-9A64-6D0DC10EE0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809" y="1798260"/>
                <a:ext cx="6934200" cy="4524315"/>
              </a:xfrm>
              <a:prstGeom prst="rect">
                <a:avLst/>
              </a:prstGeom>
              <a:blipFill>
                <a:blip r:embed="rId3" cstate="print"/>
                <a:stretch>
                  <a:fillRect l="-1318" t="-1078" b="-22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="" xmlns:p14="http://schemas.microsoft.com/office/powerpoint/2010/main" val="308462270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=""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CF290E5-9DCA-4C6F-A5C6-F0C81D1977C2}"/>
                  </a:ext>
                </a:extLst>
              </p:cNvPr>
              <p:cNvSpPr txBox="1"/>
              <p:nvPr/>
            </p:nvSpPr>
            <p:spPr>
              <a:xfrm>
                <a:off x="1300162" y="317718"/>
                <a:ext cx="7386638" cy="415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SutonnyMJ" pitchFamily="2" charset="0"/>
                  </a:rPr>
                  <a:t>m</a:t>
                </a:r>
                <a:r>
                  <a:rPr lang="en-US" sz="2400" dirty="0" err="1">
                    <a:latin typeface="SutonnyMJ" pitchFamily="2" charset="0"/>
                  </a:rPr>
                  <a:t>gvavb</a:t>
                </a:r>
                <a:r>
                  <a:rPr lang="en-US" sz="2400" dirty="0">
                    <a:latin typeface="SutonnyMJ" pitchFamily="2" charset="0"/>
                  </a:rPr>
                  <a:t>, </a:t>
                </a:r>
              </a:p>
              <a:p>
                <a:r>
                  <a:rPr lang="en-US" sz="2400" dirty="0">
                    <a:latin typeface="SutonnyMJ" pitchFamily="2" charset="0"/>
                  </a:rPr>
                  <a:t>e¯‘</a:t>
                </a:r>
                <a:r>
                  <a:rPr lang="en-US" sz="2400" dirty="0" err="1">
                    <a:latin typeface="SutonnyMJ" pitchFamily="2" charset="0"/>
                  </a:rPr>
                  <a:t>wU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ewR©Z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Zvc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SutonnyMJ" pitchFamily="2" charset="0"/>
                  </a:rPr>
                  <a:t>= fi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× </a:t>
                </a:r>
                <a:r>
                  <a:rPr lang="en-US" sz="2400" dirty="0" err="1">
                    <a:latin typeface="SutonnyMJ" pitchFamily="2" charset="0"/>
                  </a:rPr>
                  <a:t>Av‡cwÿK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Zvc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× </a:t>
                </a:r>
                <a:r>
                  <a:rPr lang="en-US" sz="2400" dirty="0" err="1">
                    <a:latin typeface="SutonnyMJ" pitchFamily="2" charset="0"/>
                  </a:rPr>
                  <a:t>ZvcgvÎvi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cv_©K</a:t>
                </a:r>
                <a:r>
                  <a:rPr lang="en-US" sz="2400" dirty="0">
                    <a:latin typeface="SutonnyMJ" pitchFamily="2" charset="0"/>
                  </a:rPr>
                  <a:t>¨</a:t>
                </a:r>
              </a:p>
              <a:p>
                <a:r>
                  <a:rPr lang="en-US" sz="2400" dirty="0">
                    <a:latin typeface="SutonnyMJ" pitchFamily="2" charset="0"/>
                  </a:rPr>
                  <a:t>=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0.05×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×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90</a:t>
                </a:r>
              </a:p>
              <a:p>
                <a:r>
                  <a:rPr lang="en-US" sz="2400" dirty="0" err="1">
                    <a:latin typeface="SutonnyMJ" pitchFamily="2" charset="0"/>
                  </a:rPr>
                  <a:t>K¨vjwiwgUv‡ii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M„nxZ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Zvc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>
                    <a:latin typeface="SutonnyMJ" pitchFamily="2" charset="0"/>
                  </a:rPr>
                  <a:t> = fi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×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Av‡cwÿK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Zvc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× </a:t>
                </a:r>
                <a:r>
                  <a:rPr lang="en-US" sz="2400" dirty="0" err="1">
                    <a:latin typeface="SutonnyMJ" pitchFamily="2" charset="0"/>
                  </a:rPr>
                  <a:t>ZvcgvÎvi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cv_©K</a:t>
                </a:r>
                <a:r>
                  <a:rPr lang="en-US" sz="2400" dirty="0">
                    <a:latin typeface="SutonnyMJ" pitchFamily="2" charset="0"/>
                  </a:rPr>
                  <a:t>¨</a:t>
                </a: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0.05×900 ×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10=450k</a:t>
                </a:r>
              </a:p>
              <a:p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cvwbi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M„nxZ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Zvc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SutonnyMJ" pitchFamily="2" charset="0"/>
                  </a:rPr>
                  <a:t>= fi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× </a:t>
                </a:r>
                <a:r>
                  <a:rPr lang="en-US" sz="2400" dirty="0" err="1">
                    <a:latin typeface="SutonnyMJ" pitchFamily="2" charset="0"/>
                  </a:rPr>
                  <a:t>Av‡cwÿK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Zvc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× </a:t>
                </a:r>
                <a:r>
                  <a:rPr lang="en-US" sz="2400" dirty="0" err="1">
                    <a:latin typeface="SutonnyMJ" pitchFamily="2" charset="0"/>
                  </a:rPr>
                  <a:t>ZvcgvÎvi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cv_©K</a:t>
                </a:r>
                <a:r>
                  <a:rPr lang="en-US" sz="2400" dirty="0">
                    <a:latin typeface="SutonnyMJ" pitchFamily="2" charset="0"/>
                  </a:rPr>
                  <a:t>¨</a:t>
                </a: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0.15×4200 ×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10=6300k</a:t>
                </a:r>
              </a:p>
              <a:p>
                <a:r>
                  <a:rPr lang="en-US" sz="2400" dirty="0" err="1">
                    <a:latin typeface="SutonnyMJ" pitchFamily="2" charset="0"/>
                  </a:rPr>
                  <a:t>Avgiv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Rvwb</a:t>
                </a:r>
                <a:r>
                  <a:rPr lang="en-US" sz="2400" dirty="0">
                    <a:latin typeface="SutonnyMJ" pitchFamily="2" charset="0"/>
                  </a:rPr>
                  <a:t>,  </a:t>
                </a:r>
                <a:r>
                  <a:rPr lang="en-US" sz="2400" dirty="0" err="1">
                    <a:latin typeface="SutonnyMJ" pitchFamily="2" charset="0"/>
                  </a:rPr>
                  <a:t>ewR©Z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Zvc</a:t>
                </a:r>
                <a:r>
                  <a:rPr lang="en-US" sz="2400" dirty="0">
                    <a:latin typeface="SutonnyMJ" pitchFamily="2" charset="0"/>
                  </a:rPr>
                  <a:t> = </a:t>
                </a:r>
                <a:r>
                  <a:rPr lang="en-US" sz="2400" dirty="0" err="1">
                    <a:latin typeface="SutonnyMJ" pitchFamily="2" charset="0"/>
                  </a:rPr>
                  <a:t>M„nxZ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Zvc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SutonnyMJ" pitchFamily="2" charset="0"/>
                  </a:rPr>
                  <a:t>=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>
                    <a:latin typeface="SutonnyMJ" pitchFamily="2" charset="0"/>
                  </a:rPr>
                  <a:t> +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0.05×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×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90=450+6300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=1500 J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𝑘𝑔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sz="2400" dirty="0">
                  <a:latin typeface="SutonnyMJ" pitchFamily="2" charset="0"/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8CF290E5-9DCA-4C6F-A5C6-F0C81D1977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0162" y="317718"/>
                <a:ext cx="7386638" cy="4154984"/>
              </a:xfrm>
              <a:prstGeom prst="rect">
                <a:avLst/>
              </a:prstGeom>
              <a:blipFill>
                <a:blip r:embed="rId2" cstate="print"/>
                <a:stretch>
                  <a:fillRect l="-1238" t="-1173" b="-1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5A501C0-6F77-4602-BB6C-C8B0DAED1BDD}"/>
                  </a:ext>
                </a:extLst>
              </p:cNvPr>
              <p:cNvSpPr txBox="1"/>
              <p:nvPr/>
            </p:nvSpPr>
            <p:spPr>
              <a:xfrm>
                <a:off x="1219199" y="4724400"/>
                <a:ext cx="7386637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90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ZvcgvÎvi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30 gm </a:t>
                </a:r>
                <a:r>
                  <a:rPr lang="en-US" sz="2400" dirty="0" err="1">
                    <a:latin typeface="SutonnyMJ" pitchFamily="2" charset="0"/>
                  </a:rPr>
                  <a:t>f‡ii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GKwU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ej‡K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70 gm </a:t>
                </a:r>
                <a:r>
                  <a:rPr lang="en-US" sz="2400" dirty="0" err="1">
                    <a:latin typeface="SutonnyMJ" pitchFamily="2" charset="0"/>
                  </a:rPr>
                  <a:t>f‡ii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GKwU</a:t>
                </a:r>
                <a:r>
                  <a:rPr lang="en-US" sz="2400" dirty="0">
                    <a:latin typeface="SutonnyMJ" pitchFamily="2" charset="0"/>
                  </a:rPr>
                  <a:t>  </a:t>
                </a:r>
                <a:r>
                  <a:rPr lang="en-US" sz="2400" dirty="0" err="1">
                    <a:latin typeface="SutonnyMJ" pitchFamily="2" charset="0"/>
                  </a:rPr>
                  <a:t>K¨vjwiwgUvi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ZvcgvÎvi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90 gm </a:t>
                </a:r>
                <a:r>
                  <a:rPr lang="en-US" sz="2400" dirty="0" err="1">
                    <a:latin typeface="SutonnyMJ" pitchFamily="2" charset="0"/>
                  </a:rPr>
                  <a:t>cvwbi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g‡a</a:t>
                </a:r>
                <a:r>
                  <a:rPr lang="en-US" sz="2400" dirty="0">
                    <a:latin typeface="SutonnyMJ" pitchFamily="2" charset="0"/>
                  </a:rPr>
                  <a:t>¨ </a:t>
                </a:r>
                <a:r>
                  <a:rPr lang="en-US" sz="2400" dirty="0" err="1">
                    <a:latin typeface="SutonnyMJ" pitchFamily="2" charset="0"/>
                  </a:rPr>
                  <a:t>wb‡ÿc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Kiv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n‡j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wgkÖ‡Yi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ZvcgvÎv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22.1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 </m:t>
                    </m:r>
                  </m:oMath>
                </a14:m>
                <a:r>
                  <a:rPr lang="en-US" sz="2400" dirty="0" err="1">
                    <a:latin typeface="SutonnyMJ" pitchFamily="2" charset="0"/>
                  </a:rPr>
                  <a:t>cvIqv</a:t>
                </a:r>
                <a:r>
                  <a:rPr lang="en-US" sz="2400" dirty="0">
                    <a:latin typeface="SutonnyMJ" pitchFamily="2" charset="0"/>
                  </a:rPr>
                  <a:t> †</a:t>
                </a:r>
                <a:r>
                  <a:rPr lang="en-US" sz="2400" dirty="0" err="1">
                    <a:latin typeface="SutonnyMJ" pitchFamily="2" charset="0"/>
                  </a:rPr>
                  <a:t>Mj</a:t>
                </a:r>
                <a:r>
                  <a:rPr lang="en-US" sz="2400" dirty="0">
                    <a:latin typeface="SutonnyMJ" pitchFamily="2" charset="0"/>
                  </a:rPr>
                  <a:t>| </a:t>
                </a:r>
                <a:r>
                  <a:rPr lang="en-US" sz="2400" dirty="0" err="1">
                    <a:latin typeface="SutonnyMJ" pitchFamily="2" charset="0"/>
                  </a:rPr>
                  <a:t>avZe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Dc`v‡bi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e‡ji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Av‡cwÿK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Zvc</a:t>
                </a:r>
                <a:r>
                  <a:rPr lang="en-US" sz="2400" dirty="0">
                    <a:latin typeface="SutonnyMJ" pitchFamily="2" charset="0"/>
                  </a:rPr>
                  <a:t> </a:t>
                </a:r>
                <a:r>
                  <a:rPr lang="en-US" sz="2400" dirty="0" err="1">
                    <a:latin typeface="SutonnyMJ" pitchFamily="2" charset="0"/>
                  </a:rPr>
                  <a:t>wbY©q</a:t>
                </a:r>
                <a:r>
                  <a:rPr lang="en-US" sz="2400" dirty="0">
                    <a:latin typeface="SutonnyMJ" pitchFamily="2" charset="0"/>
                  </a:rPr>
                  <a:t> Ki|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65A501C0-6F77-4602-BB6C-C8B0DAED1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199" y="4724400"/>
                <a:ext cx="7386637" cy="1569660"/>
              </a:xfrm>
              <a:prstGeom prst="rect">
                <a:avLst/>
              </a:prstGeom>
              <a:blipFill>
                <a:blip r:embed="rId3" cstate="print"/>
                <a:stretch>
                  <a:fillRect l="-1238" t="-4280" b="-81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="" xmlns:p14="http://schemas.microsoft.com/office/powerpoint/2010/main" val="54962940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40CDA7A-2AB9-4876-A6CF-2B7BAA0335D4}"/>
              </a:ext>
            </a:extLst>
          </p:cNvPr>
          <p:cNvSpPr txBox="1"/>
          <p:nvPr/>
        </p:nvSpPr>
        <p:spPr>
          <a:xfrm>
            <a:off x="685800" y="609600"/>
            <a:ext cx="81010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SutonnyMJ" pitchFamily="2" charset="0"/>
              </a:rPr>
              <a:t>-10 </a:t>
            </a:r>
            <a:r>
              <a:rPr lang="en-US" sz="2800" dirty="0" err="1">
                <a:latin typeface="SutonnyMJ" pitchFamily="2" charset="0"/>
              </a:rPr>
              <a:t>wWwMÖ</a:t>
            </a:r>
            <a:r>
              <a:rPr lang="en-US" sz="2800" dirty="0">
                <a:latin typeface="SutonnyMJ" pitchFamily="2" charset="0"/>
              </a:rPr>
              <a:t> †</a:t>
            </a:r>
            <a:r>
              <a:rPr lang="en-US" sz="2800" dirty="0" err="1">
                <a:latin typeface="SutonnyMJ" pitchFamily="2" charset="0"/>
              </a:rPr>
              <a:t>mjwmqvm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ZvcgvÎv</a:t>
            </a:r>
            <a:r>
              <a:rPr lang="en-US" sz="2800" dirty="0">
                <a:latin typeface="SutonnyMJ" pitchFamily="2" charset="0"/>
              </a:rPr>
              <a:t> 100 </a:t>
            </a:r>
            <a:r>
              <a:rPr lang="en-US" sz="2800" dirty="0" err="1">
                <a:latin typeface="SutonnyMJ" pitchFamily="2" charset="0"/>
              </a:rPr>
              <a:t>MÖvg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eid‡K</a:t>
            </a:r>
            <a:r>
              <a:rPr lang="en-US" sz="2800" dirty="0">
                <a:latin typeface="SutonnyMJ" pitchFamily="2" charset="0"/>
              </a:rPr>
              <a:t> 100 </a:t>
            </a:r>
            <a:r>
              <a:rPr lang="en-US" sz="2800" dirty="0" err="1">
                <a:latin typeface="SutonnyMJ" pitchFamily="2" charset="0"/>
              </a:rPr>
              <a:t>wWwMÖ</a:t>
            </a:r>
            <a:r>
              <a:rPr lang="en-US" sz="2800" dirty="0">
                <a:latin typeface="SutonnyMJ" pitchFamily="2" charset="0"/>
              </a:rPr>
              <a:t> †</a:t>
            </a:r>
            <a:r>
              <a:rPr lang="en-US" sz="2800" dirty="0" err="1">
                <a:latin typeface="SutonnyMJ" pitchFamily="2" charset="0"/>
              </a:rPr>
              <a:t>mjwmqvm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ZvcgvÎvi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ev</a:t>
            </a:r>
            <a:r>
              <a:rPr lang="en-US" sz="2800" dirty="0">
                <a:latin typeface="SutonnyMJ" pitchFamily="2" charset="0"/>
              </a:rPr>
              <a:t>‡®ú </a:t>
            </a:r>
            <a:r>
              <a:rPr lang="en-US" sz="2800" dirty="0" err="1">
                <a:latin typeface="SutonnyMJ" pitchFamily="2" charset="0"/>
              </a:rPr>
              <a:t>cwiYZ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Ki‡Z</a:t>
            </a:r>
            <a:r>
              <a:rPr lang="en-US" sz="2800" dirty="0">
                <a:latin typeface="SutonnyMJ" pitchFamily="2" charset="0"/>
              </a:rPr>
              <a:t> KZ </a:t>
            </a:r>
            <a:r>
              <a:rPr lang="en-US" sz="2800" dirty="0" err="1">
                <a:latin typeface="SutonnyMJ" pitchFamily="2" charset="0"/>
              </a:rPr>
              <a:t>Zv‡ci</a:t>
            </a:r>
            <a:r>
              <a:rPr lang="en-US" sz="2800" dirty="0">
                <a:latin typeface="SutonnyMJ" pitchFamily="2" charset="0"/>
              </a:rPr>
              <a:t> `</a:t>
            </a:r>
            <a:r>
              <a:rPr lang="en-US" sz="2800" dirty="0" err="1">
                <a:latin typeface="SutonnyMJ" pitchFamily="2" charset="0"/>
              </a:rPr>
              <a:t>iKvi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n‡e</a:t>
            </a:r>
            <a:r>
              <a:rPr lang="en-US" sz="2800" dirty="0">
                <a:latin typeface="SutonnyMJ" pitchFamily="2" charset="0"/>
              </a:rPr>
              <a:t>| [ </a:t>
            </a:r>
            <a:r>
              <a:rPr lang="en-US" sz="2800" dirty="0" err="1">
                <a:latin typeface="SutonnyMJ" pitchFamily="2" charset="0"/>
              </a:rPr>
              <a:t>ei‡di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Av‡cwÿK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Zvc</a:t>
            </a:r>
            <a:r>
              <a:rPr lang="en-US" sz="2800" dirty="0">
                <a:latin typeface="SutonnyMJ" pitchFamily="2" charset="0"/>
              </a:rPr>
              <a:t> =0.5, </a:t>
            </a:r>
            <a:r>
              <a:rPr lang="en-US" sz="2800" dirty="0" err="1">
                <a:latin typeface="SutonnyMJ" pitchFamily="2" charset="0"/>
              </a:rPr>
              <a:t>eid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Mj‡bi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myßZvc</a:t>
            </a:r>
            <a:r>
              <a:rPr lang="en-US" sz="2800" dirty="0">
                <a:latin typeface="SutonnyMJ" pitchFamily="2" charset="0"/>
              </a:rPr>
              <a:t> =80 </a:t>
            </a:r>
            <a:r>
              <a:rPr lang="en-US" sz="2800" dirty="0" err="1">
                <a:latin typeface="SutonnyMJ" pitchFamily="2" charset="0"/>
              </a:rPr>
              <a:t>K¨vjwi</a:t>
            </a:r>
            <a:r>
              <a:rPr lang="en-US" sz="2800" dirty="0">
                <a:latin typeface="SutonnyMJ" pitchFamily="2" charset="0"/>
              </a:rPr>
              <a:t>/</a:t>
            </a:r>
            <a:r>
              <a:rPr lang="en-US" sz="2800" dirty="0" err="1">
                <a:latin typeface="SutonnyMJ" pitchFamily="2" charset="0"/>
              </a:rPr>
              <a:t>MÖvg</a:t>
            </a:r>
            <a:r>
              <a:rPr lang="en-US" sz="2800" dirty="0">
                <a:latin typeface="SutonnyMJ" pitchFamily="2" charset="0"/>
              </a:rPr>
              <a:t>, </a:t>
            </a:r>
            <a:r>
              <a:rPr lang="en-US" sz="2800" dirty="0" err="1">
                <a:latin typeface="SutonnyMJ" pitchFamily="2" charset="0"/>
              </a:rPr>
              <a:t>cvwbi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ev®úxfe‡bi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myßZvc</a:t>
            </a:r>
            <a:r>
              <a:rPr lang="en-US" sz="2800" dirty="0">
                <a:latin typeface="SutonnyMJ" pitchFamily="2" charset="0"/>
              </a:rPr>
              <a:t> =537 </a:t>
            </a:r>
            <a:r>
              <a:rPr lang="en-US" sz="2800" dirty="0" err="1">
                <a:latin typeface="SutonnyMJ" pitchFamily="2" charset="0"/>
              </a:rPr>
              <a:t>K¨vjwi</a:t>
            </a:r>
            <a:r>
              <a:rPr lang="en-US" sz="2800" dirty="0">
                <a:latin typeface="SutonnyMJ" pitchFamily="2" charset="0"/>
              </a:rPr>
              <a:t>/</a:t>
            </a:r>
            <a:r>
              <a:rPr lang="en-US" sz="2800" dirty="0" err="1">
                <a:latin typeface="SutonnyMJ" pitchFamily="2" charset="0"/>
              </a:rPr>
              <a:t>MÖvg</a:t>
            </a:r>
            <a:r>
              <a:rPr lang="en-US" sz="2800" dirty="0">
                <a:latin typeface="SutonnyMJ" pitchFamily="2" charset="0"/>
              </a:rPr>
              <a:t> ]</a:t>
            </a: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B2D28D7-8227-46C2-8A58-946101D1EC69}"/>
                  </a:ext>
                </a:extLst>
              </p:cNvPr>
              <p:cNvSpPr txBox="1"/>
              <p:nvPr/>
            </p:nvSpPr>
            <p:spPr>
              <a:xfrm>
                <a:off x="685800" y="2819400"/>
                <a:ext cx="7884988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latin typeface="SutonnyMJ" pitchFamily="2" charset="0"/>
                  </a:rPr>
                  <a:t>mgvavb</a:t>
                </a:r>
                <a:r>
                  <a:rPr lang="en-US" sz="2800" dirty="0">
                    <a:latin typeface="SutonnyMJ" pitchFamily="2" charset="0"/>
                  </a:rPr>
                  <a:t>, </a:t>
                </a:r>
              </a:p>
              <a:p>
                <a:r>
                  <a:rPr lang="en-US" sz="2800" dirty="0" err="1">
                    <a:latin typeface="SutonnyMJ" pitchFamily="2" charset="0"/>
                  </a:rPr>
                  <a:t>g‡bKwi</a:t>
                </a:r>
                <a:r>
                  <a:rPr lang="en-US" sz="2800" dirty="0">
                    <a:latin typeface="SutonnyMJ" pitchFamily="2" charset="0"/>
                  </a:rPr>
                  <a:t>, </a:t>
                </a:r>
              </a:p>
              <a:p>
                <a:r>
                  <a:rPr lang="en-US" sz="2800" dirty="0" err="1">
                    <a:latin typeface="SutonnyMJ" pitchFamily="2" charset="0"/>
                  </a:rPr>
                  <a:t>eid‡K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ev</a:t>
                </a:r>
                <a:r>
                  <a:rPr lang="en-US" sz="2800" dirty="0">
                    <a:latin typeface="SutonnyMJ" pitchFamily="2" charset="0"/>
                  </a:rPr>
                  <a:t>‡®ú </a:t>
                </a:r>
                <a:r>
                  <a:rPr lang="en-US" sz="2800" dirty="0" err="1">
                    <a:latin typeface="SutonnyMJ" pitchFamily="2" charset="0"/>
                  </a:rPr>
                  <a:t>cwiYZ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Ki‡Z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cÖ‡qvRbxq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Zv‡ci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cwigvY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 </a:t>
                </a:r>
                <a:r>
                  <a:rPr lang="en-US" sz="2800" dirty="0">
                    <a:latin typeface="SutonnyMJ" pitchFamily="2" charset="0"/>
                  </a:rPr>
                  <a:t>= </a:t>
                </a:r>
                <a:r>
                  <a:rPr lang="en-US" sz="2800" dirty="0" err="1">
                    <a:latin typeface="SutonnyMJ" pitchFamily="2" charset="0"/>
                  </a:rPr>
                  <a:t>K¨vjwi</a:t>
                </a:r>
                <a:r>
                  <a:rPr lang="en-US" sz="2800" dirty="0">
                    <a:latin typeface="SutonnyMJ" pitchFamily="2" charset="0"/>
                  </a:rPr>
                  <a:t>|</a:t>
                </a:r>
              </a:p>
              <a:p>
                <a:r>
                  <a:rPr lang="en-US" sz="2800" dirty="0">
                    <a:latin typeface="SutonnyMJ" pitchFamily="2" charset="0"/>
                  </a:rPr>
                  <a:t>GB ‡</a:t>
                </a:r>
                <a:r>
                  <a:rPr lang="en-US" sz="2800" dirty="0" err="1">
                    <a:latin typeface="SutonnyMJ" pitchFamily="2" charset="0"/>
                  </a:rPr>
                  <a:t>ÿ‡Î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Pvi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chv</a:t>
                </a:r>
                <a:r>
                  <a:rPr lang="en-US" sz="2800" dirty="0">
                    <a:latin typeface="SutonnyMJ" pitchFamily="2" charset="0"/>
                  </a:rPr>
                  <a:t>©‡q </a:t>
                </a:r>
                <a:r>
                  <a:rPr lang="en-US" sz="2800" dirty="0" err="1">
                    <a:latin typeface="SutonnyMJ" pitchFamily="2" charset="0"/>
                  </a:rPr>
                  <a:t>Zvc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MÖnY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Ki‡e</a:t>
                </a:r>
                <a:r>
                  <a:rPr lang="en-US" sz="2800" dirty="0">
                    <a:latin typeface="SutonnyMJ" pitchFamily="2" charset="0"/>
                  </a:rPr>
                  <a:t>|</a:t>
                </a:r>
              </a:p>
              <a:p>
                <a:pPr marL="457200" indent="-457200">
                  <a:buAutoNum type="arabicParenBoth"/>
                </a:pPr>
                <a:r>
                  <a:rPr lang="en-US" sz="2800" dirty="0">
                    <a:latin typeface="SutonnyMJ" pitchFamily="2" charset="0"/>
                  </a:rPr>
                  <a:t>-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en-US" sz="28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n‡Z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</a:t>
                </a:r>
                <a:r>
                  <a:rPr lang="en-US" sz="28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 </m:t>
                    </m:r>
                  </m:oMath>
                </a14:m>
                <a:r>
                  <a:rPr lang="en-US" sz="2800" dirty="0" err="1">
                    <a:latin typeface="SutonnyMJ" pitchFamily="2" charset="0"/>
                  </a:rPr>
                  <a:t>ei‡d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cwiYZ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n‡Z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cÖ‡qvRbxq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Zvc</a:t>
                </a:r>
                <a:r>
                  <a:rPr lang="en-US" sz="2800" dirty="0">
                    <a:latin typeface="SutonnyMJ" pitchFamily="2" charset="0"/>
                  </a:rPr>
                  <a:t> =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mst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=100×0.5×{0-(-10)}=100×0.5×10=500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K¨vjwi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7B2D28D7-8227-46C2-8A58-946101D1EC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2819400"/>
                <a:ext cx="7884988" cy="2677656"/>
              </a:xfrm>
              <a:prstGeom prst="rect">
                <a:avLst/>
              </a:prstGeom>
              <a:blipFill>
                <a:blip r:embed="rId2" cstate="print"/>
                <a:stretch>
                  <a:fillRect l="-1624" t="-2506" r="-773" b="-54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="" xmlns:p14="http://schemas.microsoft.com/office/powerpoint/2010/main" val="227493720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=""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1566302-E206-472A-9E79-4486C9AD6A8E}"/>
                  </a:ext>
                </a:extLst>
              </p:cNvPr>
              <p:cNvSpPr txBox="1"/>
              <p:nvPr/>
            </p:nvSpPr>
            <p:spPr>
              <a:xfrm>
                <a:off x="914400" y="381000"/>
                <a:ext cx="7239000" cy="52629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latin typeface="SutonnyMJ" pitchFamily="2" charset="0"/>
                  </a:rPr>
                  <a:t>(2)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sz="28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eid‡K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n‡Z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</a:t>
                </a:r>
                <a:r>
                  <a:rPr lang="en-US" sz="28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 </m:t>
                    </m:r>
                  </m:oMath>
                </a14:m>
                <a:r>
                  <a:rPr lang="en-US" sz="2800" dirty="0" err="1">
                    <a:latin typeface="SutonnyMJ" pitchFamily="2" charset="0"/>
                  </a:rPr>
                  <a:t>ZvcgvÎvq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cvwb‡Z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cwiYZ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n‡Z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cÖ‡qvRbxq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Zvc</a:t>
                </a:r>
                <a:r>
                  <a:rPr lang="en-US" sz="2800" dirty="0">
                    <a:latin typeface="SutonnyMJ" pitchFamily="2" charset="0"/>
                  </a:rPr>
                  <a:t> =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mL</a:t>
                </a: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=100×80=8000 </a:t>
                </a:r>
                <a:r>
                  <a:rPr lang="en-US" sz="2800" dirty="0" err="1">
                    <a:latin typeface="SutonnyMJ" pitchFamily="2" charset="0"/>
                  </a:rPr>
                  <a:t>K¨vjwi</a:t>
                </a:r>
                <a:endParaRPr lang="en-US" sz="2800" dirty="0">
                  <a:latin typeface="SutonnyMJ" pitchFamily="2" charset="0"/>
                </a:endParaRPr>
              </a:p>
              <a:p>
                <a:r>
                  <a:rPr lang="en-US" sz="2800" dirty="0">
                    <a:latin typeface="SutonnyMJ" pitchFamily="2" charset="0"/>
                  </a:rPr>
                  <a:t>(3)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sz="28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cvwb‡K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n‡Z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100</a:t>
                </a:r>
                <a:r>
                  <a:rPr lang="en-US" sz="28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 </m:t>
                    </m:r>
                  </m:oMath>
                </a14:m>
                <a:r>
                  <a:rPr lang="en-US" sz="2800" dirty="0" err="1">
                    <a:latin typeface="SutonnyMJ" pitchFamily="2" charset="0"/>
                  </a:rPr>
                  <a:t>ZvcgvÎvq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cvwb‡Z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cwiYZ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n‡Z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cÖ‡qvRbxq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Zvc</a:t>
                </a:r>
                <a:r>
                  <a:rPr lang="en-US" sz="2800" dirty="0">
                    <a:latin typeface="SutonnyMJ" pitchFamily="2" charset="0"/>
                  </a:rPr>
                  <a:t> =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mst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= 100×1×{100-0}</a:t>
                </a: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=100×1×100=1000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K¨vjwi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latin typeface="SutonnyMJ" pitchFamily="2" charset="0"/>
                  </a:rPr>
                  <a:t>(4)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100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cvwb‡K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n‡Z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ev</a:t>
                </a:r>
                <a:r>
                  <a:rPr lang="en-US" sz="2800" dirty="0">
                    <a:latin typeface="SutonnyMJ" pitchFamily="2" charset="0"/>
                  </a:rPr>
                  <a:t>‡®ú </a:t>
                </a:r>
                <a:r>
                  <a:rPr lang="en-US" sz="2800" dirty="0" err="1">
                    <a:latin typeface="SutonnyMJ" pitchFamily="2" charset="0"/>
                  </a:rPr>
                  <a:t>cwiYZ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n‡Z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cÖ‡qvRbxq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</a:p>
              <a:p>
                <a:r>
                  <a:rPr lang="en-US" sz="2800" dirty="0">
                    <a:latin typeface="SutonnyMJ" pitchFamily="2" charset="0"/>
                  </a:rPr>
                  <a:t>                  </a:t>
                </a:r>
                <a:r>
                  <a:rPr lang="en-US" sz="2800" dirty="0" err="1">
                    <a:latin typeface="SutonnyMJ" pitchFamily="2" charset="0"/>
                  </a:rPr>
                  <a:t>Zvc</a:t>
                </a:r>
                <a:r>
                  <a:rPr lang="en-US" sz="2800" dirty="0">
                    <a:latin typeface="SutonnyMJ" pitchFamily="2" charset="0"/>
                  </a:rPr>
                  <a:t> =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mL</a:t>
                </a: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= 100×537= 53700 </a:t>
                </a:r>
                <a:r>
                  <a:rPr lang="en-US" sz="2800" dirty="0" err="1">
                    <a:latin typeface="SutonnyMJ" pitchFamily="2" charset="0"/>
                  </a:rPr>
                  <a:t>K¨vjwi</a:t>
                </a:r>
                <a:endParaRPr lang="en-US" sz="2800" dirty="0">
                  <a:latin typeface="SutonnyMJ" pitchFamily="2" charset="0"/>
                </a:endParaRPr>
              </a:p>
              <a:p>
                <a:r>
                  <a:rPr lang="en-US" sz="2800" dirty="0">
                    <a:latin typeface="SutonnyMJ" pitchFamily="2" charset="0"/>
                  </a:rPr>
                  <a:t>‡</a:t>
                </a:r>
                <a:r>
                  <a:rPr lang="en-US" sz="2800" dirty="0" err="1">
                    <a:latin typeface="SutonnyMJ" pitchFamily="2" charset="0"/>
                  </a:rPr>
                  <a:t>gvU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cÖ‡qvRbxq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 err="1">
                    <a:latin typeface="SutonnyMJ" pitchFamily="2" charset="0"/>
                  </a:rPr>
                  <a:t>Zvc</a:t>
                </a:r>
                <a:r>
                  <a:rPr lang="en-US" sz="2800" dirty="0">
                    <a:latin typeface="SutonnyMJ" pitchFamily="2" charset="0"/>
                  </a:rPr>
                  <a:t>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 = (500+8000+1000+53700) </a:t>
                </a: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= 72200 </a:t>
                </a:r>
                <a:r>
                  <a:rPr lang="en-US" sz="2800" dirty="0" err="1">
                    <a:latin typeface="SutonnyMJ" pitchFamily="2" charset="0"/>
                  </a:rPr>
                  <a:t>K¨vjwi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41566302-E206-472A-9E79-4486C9AD6A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381000"/>
                <a:ext cx="7239000" cy="5262979"/>
              </a:xfrm>
              <a:prstGeom prst="rect">
                <a:avLst/>
              </a:prstGeom>
              <a:blipFill>
                <a:blip r:embed="rId2" cstate="print"/>
                <a:stretch>
                  <a:fillRect l="-1684" t="-1738" b="-2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="" xmlns:p14="http://schemas.microsoft.com/office/powerpoint/2010/main" val="1722562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C275C11-296A-4E05-A626-64AB175649A2}"/>
              </a:ext>
            </a:extLst>
          </p:cNvPr>
          <p:cNvSpPr txBox="1"/>
          <p:nvPr/>
        </p:nvSpPr>
        <p:spPr>
          <a:xfrm>
            <a:off x="1676400" y="486490"/>
            <a:ext cx="5638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B050"/>
                </a:solidFill>
                <a:latin typeface="SutonnyMJ" pitchFamily="2" charset="0"/>
              </a:rPr>
              <a:t>dvBbvj</a:t>
            </a:r>
            <a:r>
              <a:rPr lang="en-US" sz="2800" dirty="0">
                <a:solidFill>
                  <a:srgbClr val="00B050"/>
                </a:solidFill>
                <a:latin typeface="SutonnyMJ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SutonnyMJ" pitchFamily="2" charset="0"/>
              </a:rPr>
              <a:t>e¨envwiK</a:t>
            </a:r>
            <a:r>
              <a:rPr lang="en-US" sz="2800" dirty="0">
                <a:solidFill>
                  <a:srgbClr val="00B050"/>
                </a:solidFill>
                <a:latin typeface="SutonnyMJ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SutonnyMJ" pitchFamily="2" charset="0"/>
              </a:rPr>
              <a:t>cwiÿv</a:t>
            </a:r>
            <a:r>
              <a:rPr lang="en-US" sz="2800" dirty="0">
                <a:solidFill>
                  <a:srgbClr val="00B050"/>
                </a:solidFill>
                <a:latin typeface="SutonnyMJ" pitchFamily="2" charset="0"/>
              </a:rPr>
              <a:t> (</a:t>
            </a:r>
            <a:r>
              <a:rPr lang="en-US" sz="2800" dirty="0" smtClean="0">
                <a:solidFill>
                  <a:srgbClr val="00B050"/>
                </a:solidFill>
                <a:latin typeface="SutonnyMJ" pitchFamily="2" charset="0"/>
              </a:rPr>
              <a:t>2022 </a:t>
            </a:r>
            <a:r>
              <a:rPr lang="en-US" sz="2800" dirty="0" err="1">
                <a:solidFill>
                  <a:srgbClr val="00B050"/>
                </a:solidFill>
                <a:latin typeface="SutonnyMJ" pitchFamily="2" charset="0"/>
              </a:rPr>
              <a:t>cÖweavb</a:t>
            </a:r>
            <a:r>
              <a:rPr lang="en-US" sz="2800" dirty="0">
                <a:solidFill>
                  <a:srgbClr val="00B050"/>
                </a:solidFill>
                <a:latin typeface="SutonnyMJ" pitchFamily="2" charset="0"/>
              </a:rPr>
              <a:t>) -25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21697A2-F840-4F96-A49B-8E2FA431DA74}"/>
              </a:ext>
            </a:extLst>
          </p:cNvPr>
          <p:cNvSpPr txBox="1"/>
          <p:nvPr/>
        </p:nvSpPr>
        <p:spPr>
          <a:xfrm>
            <a:off x="990600" y="3136612"/>
            <a:ext cx="6858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B050"/>
                </a:solidFill>
                <a:latin typeface="SutonnyMJ" pitchFamily="2" charset="0"/>
              </a:rPr>
              <a:t>e¨envwiK</a:t>
            </a:r>
            <a:r>
              <a:rPr lang="en-US" sz="3200" dirty="0">
                <a:solidFill>
                  <a:srgbClr val="00B050"/>
                </a:solidFill>
                <a:latin typeface="SutonnyMJ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SutonnyMJ" pitchFamily="2" charset="0"/>
              </a:rPr>
              <a:t>avivevwnK</a:t>
            </a:r>
            <a:r>
              <a:rPr lang="en-US" sz="3200" dirty="0">
                <a:solidFill>
                  <a:srgbClr val="00B050"/>
                </a:solidFill>
                <a:latin typeface="SutonnyMJ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SutonnyMJ" pitchFamily="2" charset="0"/>
              </a:rPr>
              <a:t>g~j¨vqb</a:t>
            </a:r>
            <a:r>
              <a:rPr lang="en-US" sz="3200" dirty="0">
                <a:solidFill>
                  <a:srgbClr val="00B050"/>
                </a:solidFill>
                <a:latin typeface="SutonnyMJ" pitchFamily="2" charset="0"/>
              </a:rPr>
              <a:t> (</a:t>
            </a:r>
            <a:r>
              <a:rPr lang="en-US" sz="3200" dirty="0" smtClean="0">
                <a:solidFill>
                  <a:srgbClr val="00B050"/>
                </a:solidFill>
                <a:latin typeface="SutonnyMJ" pitchFamily="2" charset="0"/>
              </a:rPr>
              <a:t>2022 </a:t>
            </a:r>
            <a:r>
              <a:rPr lang="en-US" sz="3200" dirty="0" err="1">
                <a:solidFill>
                  <a:srgbClr val="00B050"/>
                </a:solidFill>
                <a:latin typeface="SutonnyMJ" pitchFamily="2" charset="0"/>
              </a:rPr>
              <a:t>cÖweavb</a:t>
            </a:r>
            <a:r>
              <a:rPr lang="en-US" sz="3200" dirty="0">
                <a:solidFill>
                  <a:srgbClr val="00B050"/>
                </a:solidFill>
                <a:latin typeface="SutonnyMJ" pitchFamily="2" charset="0"/>
              </a:rPr>
              <a:t>) -25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8760533-7233-4DD4-836A-6BC97B2B989D}"/>
              </a:ext>
            </a:extLst>
          </p:cNvPr>
          <p:cNvSpPr txBox="1"/>
          <p:nvPr/>
        </p:nvSpPr>
        <p:spPr>
          <a:xfrm>
            <a:off x="457200" y="4114800"/>
            <a:ext cx="80772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SutonnyMJ" pitchFamily="2" charset="0"/>
              </a:rPr>
              <a:t>‡</a:t>
            </a:r>
            <a:r>
              <a:rPr lang="en-US" sz="3200" dirty="0" err="1">
                <a:latin typeface="SutonnyMJ" pitchFamily="2" charset="0"/>
              </a:rPr>
              <a:t>hLv‡b</a:t>
            </a:r>
            <a:r>
              <a:rPr lang="en-US" sz="3200" dirty="0">
                <a:latin typeface="SutonnyMJ" pitchFamily="2" charset="0"/>
              </a:rPr>
              <a:t> Re/G·‡</a:t>
            </a:r>
            <a:r>
              <a:rPr lang="en-US" sz="3200" dirty="0" err="1">
                <a:latin typeface="SutonnyMJ" pitchFamily="2" charset="0"/>
              </a:rPr>
              <a:t>cwi‡g›U</a:t>
            </a:r>
            <a:r>
              <a:rPr lang="en-US" sz="3200" dirty="0">
                <a:latin typeface="SutonnyMJ" pitchFamily="2" charset="0"/>
              </a:rPr>
              <a:t>, </a:t>
            </a:r>
            <a:r>
              <a:rPr lang="en-US" sz="3200" dirty="0" err="1">
                <a:latin typeface="SutonnyMJ" pitchFamily="2" charset="0"/>
              </a:rPr>
              <a:t>evwoi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KvR</a:t>
            </a:r>
            <a:r>
              <a:rPr lang="en-US" sz="3200" dirty="0">
                <a:latin typeface="SutonnyMJ" pitchFamily="2" charset="0"/>
              </a:rPr>
              <a:t>, Re/ G·‡</a:t>
            </a:r>
            <a:r>
              <a:rPr lang="en-US" sz="3200" dirty="0" err="1">
                <a:latin typeface="SutonnyMJ" pitchFamily="2" charset="0"/>
              </a:rPr>
              <a:t>cwi‡g›U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wi‡cvU</a:t>
            </a:r>
            <a:r>
              <a:rPr lang="en-US" sz="3200" dirty="0">
                <a:latin typeface="SutonnyMJ" pitchFamily="2" charset="0"/>
              </a:rPr>
              <a:t>© </a:t>
            </a:r>
            <a:r>
              <a:rPr lang="en-US" sz="3200" dirty="0" err="1">
                <a:latin typeface="SutonnyMJ" pitchFamily="2" charset="0"/>
              </a:rPr>
              <a:t>cÖ¯ÍZKiY</a:t>
            </a:r>
            <a:r>
              <a:rPr lang="en-US" sz="3200" dirty="0">
                <a:latin typeface="SutonnyMJ" pitchFamily="2" charset="0"/>
              </a:rPr>
              <a:t>, Re/ G·‡</a:t>
            </a:r>
            <a:r>
              <a:rPr lang="en-US" sz="3200" dirty="0" err="1">
                <a:latin typeface="SutonnyMJ" pitchFamily="2" charset="0"/>
              </a:rPr>
              <a:t>cwi‡g›Ui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Dci</a:t>
            </a:r>
            <a:r>
              <a:rPr lang="en-US" sz="3200" dirty="0">
                <a:latin typeface="SutonnyMJ" pitchFamily="2" charset="0"/>
              </a:rPr>
              <a:t> †</a:t>
            </a:r>
            <a:r>
              <a:rPr lang="en-US" sz="3200" dirty="0" err="1">
                <a:latin typeface="SutonnyMJ" pitchFamily="2" charset="0"/>
              </a:rPr>
              <a:t>gŠwLK</a:t>
            </a:r>
            <a:r>
              <a:rPr lang="en-US" sz="3200" dirty="0">
                <a:latin typeface="SutonnyMJ" pitchFamily="2" charset="0"/>
              </a:rPr>
              <a:t> </a:t>
            </a:r>
            <a:r>
              <a:rPr lang="en-US" sz="3200" dirty="0" err="1">
                <a:latin typeface="SutonnyMJ" pitchFamily="2" charset="0"/>
              </a:rPr>
              <a:t>cixÿv</a:t>
            </a:r>
            <a:r>
              <a:rPr lang="en-US" sz="3200" dirty="0">
                <a:latin typeface="SutonnyMJ" pitchFamily="2" charset="0"/>
              </a:rPr>
              <a:t>, </a:t>
            </a:r>
            <a:r>
              <a:rPr lang="en-US" sz="3200" dirty="0" err="1">
                <a:latin typeface="SutonnyMJ" pitchFamily="2" charset="0"/>
              </a:rPr>
              <a:t>AvPiY</a:t>
            </a:r>
            <a:r>
              <a:rPr lang="en-US" sz="3200" dirty="0">
                <a:latin typeface="SutonnyMJ" pitchFamily="2" charset="0"/>
              </a:rPr>
              <a:t>, </a:t>
            </a:r>
            <a:r>
              <a:rPr lang="en-US" sz="3200" dirty="0" err="1">
                <a:latin typeface="SutonnyMJ" pitchFamily="2" charset="0"/>
              </a:rPr>
              <a:t>Dcw</a:t>
            </a:r>
            <a:r>
              <a:rPr lang="en-US" sz="3200" dirty="0">
                <a:latin typeface="SutonnyMJ" pitchFamily="2" charset="0"/>
              </a:rPr>
              <a:t>¯’</a:t>
            </a:r>
            <a:r>
              <a:rPr lang="en-US" sz="3200" dirty="0" err="1">
                <a:latin typeface="SutonnyMJ" pitchFamily="2" charset="0"/>
              </a:rPr>
              <a:t>wZ</a:t>
            </a:r>
            <a:r>
              <a:rPr lang="en-US" sz="3200" dirty="0">
                <a:latin typeface="SutonnyMJ" pitchFamily="2" charset="0"/>
              </a:rPr>
              <a:t> |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1C4447D-DD3F-4076-B6F0-5CD26BA758D3}"/>
              </a:ext>
            </a:extLst>
          </p:cNvPr>
          <p:cNvSpPr txBox="1"/>
          <p:nvPr/>
        </p:nvSpPr>
        <p:spPr>
          <a:xfrm>
            <a:off x="533400" y="1173540"/>
            <a:ext cx="800099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SutonnyMJ" pitchFamily="2" charset="0"/>
              </a:rPr>
              <a:t>cÖ`Ë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cwiÿxZ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cwiÿvi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GKwU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cÖ`k©b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c~e©K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DËi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w`‡Z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n‡e</a:t>
            </a:r>
            <a:r>
              <a:rPr lang="en-US" sz="2800" dirty="0">
                <a:latin typeface="SutonnyMJ" pitchFamily="2" charset="0"/>
              </a:rPr>
              <a:t>|</a:t>
            </a:r>
          </a:p>
          <a:p>
            <a:r>
              <a:rPr lang="en-US" sz="2800" dirty="0">
                <a:latin typeface="SutonnyMJ" pitchFamily="2" charset="0"/>
              </a:rPr>
              <a:t>‡</a:t>
            </a:r>
            <a:r>
              <a:rPr lang="en-US" sz="2800" dirty="0" err="1">
                <a:latin typeface="SutonnyMJ" pitchFamily="2" charset="0"/>
              </a:rPr>
              <a:t>hLv‡b</a:t>
            </a:r>
            <a:r>
              <a:rPr lang="en-US" sz="2800" dirty="0">
                <a:latin typeface="SutonnyMJ" pitchFamily="2" charset="0"/>
              </a:rPr>
              <a:t> Re/G·‡</a:t>
            </a:r>
            <a:r>
              <a:rPr lang="en-US" sz="2800" dirty="0" err="1">
                <a:latin typeface="SutonnyMJ" pitchFamily="2" charset="0"/>
              </a:rPr>
              <a:t>cwi‡g›U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GKwU</a:t>
            </a:r>
            <a:r>
              <a:rPr lang="en-US" sz="2800" dirty="0">
                <a:latin typeface="SutonnyMJ" pitchFamily="2" charset="0"/>
              </a:rPr>
              <a:t>, Re/ G·‡</a:t>
            </a:r>
            <a:r>
              <a:rPr lang="en-US" sz="2800" dirty="0" err="1">
                <a:latin typeface="SutonnyMJ" pitchFamily="2" charset="0"/>
              </a:rPr>
              <a:t>cwi‡g›U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wi‡cvU</a:t>
            </a:r>
            <a:r>
              <a:rPr lang="en-US" sz="2800" dirty="0">
                <a:latin typeface="SutonnyMJ" pitchFamily="2" charset="0"/>
              </a:rPr>
              <a:t> /†</a:t>
            </a:r>
            <a:r>
              <a:rPr lang="en-US" sz="2800" dirty="0" err="1">
                <a:latin typeface="SutonnyMJ" pitchFamily="2" charset="0"/>
              </a:rPr>
              <a:t>bvU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eyK</a:t>
            </a:r>
            <a:r>
              <a:rPr lang="en-US" sz="2800" dirty="0">
                <a:latin typeface="SutonnyMJ" pitchFamily="2" charset="0"/>
              </a:rPr>
              <a:t>  I Re/ G·‡</a:t>
            </a:r>
            <a:r>
              <a:rPr lang="en-US" sz="2800" dirty="0" err="1">
                <a:latin typeface="SutonnyMJ" pitchFamily="2" charset="0"/>
              </a:rPr>
              <a:t>cwi‡g›U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PjvKvjxb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mg‡q</a:t>
            </a:r>
            <a:r>
              <a:rPr lang="en-US" sz="2800" dirty="0">
                <a:latin typeface="SutonnyMJ" pitchFamily="2" charset="0"/>
              </a:rPr>
              <a:t> †</a:t>
            </a:r>
            <a:r>
              <a:rPr lang="en-US" sz="2800" dirty="0" err="1">
                <a:latin typeface="SutonnyMJ" pitchFamily="2" charset="0"/>
              </a:rPr>
              <a:t>gŠwLK</a:t>
            </a:r>
            <a:r>
              <a:rPr lang="en-US" sz="2800" dirty="0">
                <a:latin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</a:rPr>
              <a:t>cwiÿv</a:t>
            </a:r>
            <a:r>
              <a:rPr lang="en-US" sz="2800" dirty="0">
                <a:latin typeface="SutonnyMJ" pitchFamily="2" charset="0"/>
              </a:rPr>
              <a:t> |</a:t>
            </a:r>
          </a:p>
        </p:txBody>
      </p:sp>
    </p:spTree>
    <p:extLst>
      <p:ext uri="{BB962C8B-B14F-4D97-AF65-F5344CB8AC3E}">
        <p14:creationId xmlns="" xmlns:p14="http://schemas.microsoft.com/office/powerpoint/2010/main" val="69672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2058</TotalTime>
  <Words>4457</Words>
  <Application>Microsoft Office PowerPoint</Application>
  <PresentationFormat>On-screen Show (4:3)</PresentationFormat>
  <Paragraphs>365</Paragraphs>
  <Slides>84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8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Rofiq Sir</dc:creator>
  <cp:lastModifiedBy>Win 10</cp:lastModifiedBy>
  <cp:revision>680</cp:revision>
  <dcterms:created xsi:type="dcterms:W3CDTF">2006-08-16T00:00:00Z</dcterms:created>
  <dcterms:modified xsi:type="dcterms:W3CDTF">2024-12-26T09:27:25Z</dcterms:modified>
</cp:coreProperties>
</file>