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 snapToGrid="0" showGuides="1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3800-8F0C-42A1-887D-B1A750700D2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A857-7F8D-4C12-8CEE-5D5E40D2B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7D425-1131-4EFC-9E94-99161AF6190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25A70-1A3D-4CE8-B2E2-A123D4ACC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5A70-1A3D-4CE8-B2E2-A123D4ACC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C5E4-4B1B-4E7D-AE30-FA8D7A19A55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3F4D-497A-462F-AB02-0EE7BB04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180" y="263996"/>
            <a:ext cx="42517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Uz¨wi</a:t>
            </a:r>
            <a:r>
              <a:rPr lang="en-US" sz="2800" b="1" dirty="0" smtClean="0">
                <a:latin typeface="SutonnyMJ" pitchFamily="2" charset="0"/>
              </a:rPr>
              <a:t>÷ </a:t>
            </a:r>
            <a:r>
              <a:rPr lang="en-US" sz="2800" b="1" dirty="0" err="1" smtClean="0">
                <a:latin typeface="SutonnyMJ" pitchFamily="2" charset="0"/>
              </a:rPr>
              <a:t>cywjk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</a:rPr>
              <a:t>nW‡KvqvU©vm</a:t>
            </a:r>
            <a:r>
              <a:rPr lang="en-US" sz="2800" b="1" dirty="0" smtClean="0">
                <a:latin typeface="SutonnyMJ" pitchFamily="2" charset="0"/>
              </a:rPr>
              <a:t>©</a:t>
            </a:r>
            <a:endParaRPr lang="en-US" sz="2800" b="1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47521" y="1973463"/>
            <a:ext cx="100374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4664" y="1982874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0458" y="1982874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2180" y="1982874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6666" y="1982874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4244" y="2804449"/>
            <a:ext cx="10360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XvKv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110" y="2819689"/>
            <a:ext cx="11396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PÆMÖvg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2335" y="2816472"/>
            <a:ext cx="1139688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gqgbwmsn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6822" y="2819689"/>
            <a:ext cx="11396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wm‡jU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034647" y="1982874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64803" y="2816472"/>
            <a:ext cx="1139688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ewikvj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412870" y="1974707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3026" y="2797041"/>
            <a:ext cx="1139688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Lyjbv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764584" y="1967087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94740" y="2797041"/>
            <a:ext cx="1139688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ivRkvnx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1089781" y="1967087"/>
            <a:ext cx="0" cy="83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519937" y="2797041"/>
            <a:ext cx="1139688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iscyi</a:t>
            </a:r>
            <a:endParaRPr lang="en-US" sz="2000" b="1" dirty="0">
              <a:latin typeface="SutonnyMJ" pitchFamily="2" charset="0"/>
            </a:endParaRP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wWwfkb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272" y="3558217"/>
            <a:ext cx="1231900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XvKv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MvcvjMÄ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0813" y="3602290"/>
            <a:ext cx="1159290" cy="1091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PÆMÖvg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K·evRvi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Kzwgjøv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UKbvd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iv½vgvwU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ev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›`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ievb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46822" y="3584228"/>
            <a:ext cx="1246239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wm‡jU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gŠjfxevRvi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0343" y="3552483"/>
            <a:ext cx="1246239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gqgbwmsn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wK‡kviMÄ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5047" y="3513166"/>
            <a:ext cx="1246239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ewikvj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cUzqvLvjx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03272" y="3521559"/>
            <a:ext cx="1246239" cy="58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Lyjbv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h‡kvi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Kzwóqv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41464" y="3521614"/>
            <a:ext cx="1246239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ivRkvnx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e¸ov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66661" y="3521614"/>
            <a:ext cx="1246239" cy="419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iscyi</a:t>
            </a:r>
            <a:r>
              <a:rPr lang="en-US" sz="1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w`bvRcyi</a:t>
            </a:r>
            <a:r>
              <a:rPr lang="en-US" sz="1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12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6100"/>
              </p:ext>
            </p:extLst>
          </p:nvPr>
        </p:nvGraphicFramePr>
        <p:xfrm>
          <a:off x="441149" y="4050029"/>
          <a:ext cx="1225792" cy="137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5792"/>
              </a:tblGrid>
              <a:tr h="14605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XvKv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</a:t>
                      </a:r>
                      <a:endParaRPr lang="en-US" sz="7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MvRxcyi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gywÝMÄ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/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gvIqv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bvivqbMÄ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8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gvwbKMÄ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8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fvIqvj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ivRevox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Uzw½cvov †</a:t>
                      </a: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</a:rPr>
                        <a:t>           </a:t>
                      </a:r>
                      <a:endParaRPr lang="en-US" sz="7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43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kwiqZcyi-gv`vixcyi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44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dwi`cyi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-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ivRevox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</a:rPr>
                        <a:t>Rvb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81104"/>
              </p:ext>
            </p:extLst>
          </p:nvPr>
        </p:nvGraphicFramePr>
        <p:xfrm>
          <a:off x="2147988" y="4794738"/>
          <a:ext cx="1344940" cy="16751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243"/>
                <a:gridCol w="661697"/>
              </a:tblGrid>
              <a:tr h="146416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Kzwgjøv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WzjvnvRiv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we-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evwoqv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UKbvd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bvqvLvjx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 j²xcyi- 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Puv`cyi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6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m›UgvwU©b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276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dbx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kvncixi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Øxc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6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PÆMÖvg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bvd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Uz¨wiRg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cvK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© †</a:t>
                      </a:r>
                      <a:r>
                        <a:rPr lang="en-US" sz="6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r>
                        <a:rPr lang="en-US" sz="6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9336" marR="59336" marT="0" marB="0"/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c‡Z½v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mveivs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Uz¨wiRg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cvK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© †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3589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cviwKi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Pi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iv½vgvwU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3208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mxZvKzÛ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mv‡RK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3779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K·evRvi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LvMovQwo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Bbvbx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ev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›`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ievb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  <a:tr h="12001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g‡nkLvjx</a:t>
                      </a:r>
                      <a:r>
                        <a:rPr lang="en-US" sz="7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_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vbwP</a:t>
                      </a:r>
                      <a:r>
                        <a:rPr lang="en-US" sz="7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7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7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59336" marR="59336" marT="0" marB="0"/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71761"/>
              </p:ext>
            </p:extLst>
          </p:nvPr>
        </p:nvGraphicFramePr>
        <p:xfrm>
          <a:off x="3673184" y="4018793"/>
          <a:ext cx="1068839" cy="915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8839"/>
              </a:tblGrid>
              <a:tr h="15367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gqgbwmsn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Uv½vBj †Rvb</a:t>
                      </a: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Rvgvjcyi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-‡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kicyi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668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wK‡kviMÄ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382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bÎ‡Kvbv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604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biwms`x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69364"/>
              </p:ext>
            </p:extLst>
          </p:nvPr>
        </p:nvGraphicFramePr>
        <p:xfrm>
          <a:off x="5157598" y="4078987"/>
          <a:ext cx="918136" cy="12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8136"/>
              </a:tblGrid>
              <a:tr h="1384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wm‡jU †Rvb</a:t>
                      </a:r>
                    </a:p>
                  </a:txBody>
                  <a:tcPr marL="68580" marR="68580" marT="0" marB="0"/>
                </a:tc>
              </a:tr>
              <a:tr h="10541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weQvbvKvw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›`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541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Rvdjs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541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‡fvjvMÄ †Rvb</a:t>
                      </a: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mybvgMÄ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kÖxg½j †Rvb</a:t>
                      </a: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gvaeKzÛ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47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nweMÄ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1996"/>
              </p:ext>
            </p:extLst>
          </p:nvPr>
        </p:nvGraphicFramePr>
        <p:xfrm>
          <a:off x="6611988" y="3996507"/>
          <a:ext cx="872356" cy="938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2356"/>
              </a:tblGrid>
              <a:tr h="16065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ewikvj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fvjv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SvjKvwV-wc‡ivRcyi †Rvb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KzqvKvUv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2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ei¸bv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30338"/>
              </p:ext>
            </p:extLst>
          </p:nvPr>
        </p:nvGraphicFramePr>
        <p:xfrm>
          <a:off x="7930828" y="4182764"/>
          <a:ext cx="1118683" cy="1677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8683"/>
              </a:tblGrid>
              <a:tr h="1384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Lyjbv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84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my›`ieb</a:t>
                      </a: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mvZÿxiv †Rvb</a:t>
                      </a: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ev‡MinvU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h‡kvi †Rvb</a:t>
                      </a:r>
                    </a:p>
                  </a:txBody>
                  <a:tcPr marL="68580" marR="68580" marT="0" marB="0"/>
                </a:tc>
              </a:tr>
              <a:tr h="1384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bovBj †Rvb</a:t>
                      </a: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wSbvB`n- gv¸iv †Rvb</a:t>
                      </a:r>
                    </a:p>
                  </a:txBody>
                  <a:tcPr marL="68580" marR="68580" marT="0" marB="0"/>
                </a:tc>
              </a:tr>
              <a:tr h="13144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Kzwóqv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144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‡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g‡nicyi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PzqvWv½v ‡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22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cvebv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2017"/>
              </p:ext>
            </p:extLst>
          </p:nvPr>
        </p:nvGraphicFramePr>
        <p:xfrm>
          <a:off x="9191704" y="4041528"/>
          <a:ext cx="1092725" cy="937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2725"/>
              </a:tblGrid>
              <a:tr h="1530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ivRkvnx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PvcvBbeveMÄ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bv‡Uvi †Rvb</a:t>
                      </a: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bIMuv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e¸ov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RqcyinvU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843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wmivRMÄ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04408"/>
              </p:ext>
            </p:extLst>
          </p:nvPr>
        </p:nvGraphicFramePr>
        <p:xfrm>
          <a:off x="10559722" y="4067811"/>
          <a:ext cx="1099904" cy="91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9904"/>
              </a:tblGrid>
              <a:tr h="151061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iscyi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MvBevÜv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jvjgwbinvU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KzwoMÖvg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w`bvRcyi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bxjdvgvix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683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cÂMo</a:t>
                      </a: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VvKziMuvI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1000" kern="12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+mn-ea"/>
                          <a:cs typeface="+mn-cs"/>
                        </a:rPr>
                        <a:t>Rvb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066268" y="780735"/>
            <a:ext cx="0" cy="12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31679" y="1577010"/>
            <a:ext cx="18727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SutonnyMJ" pitchFamily="2" charset="0"/>
              </a:defRPr>
            </a:lvl1pPr>
          </a:lstStyle>
          <a:p>
            <a:r>
              <a:rPr lang="en-US" dirty="0" err="1"/>
              <a:t>Uz¨wi</a:t>
            </a:r>
            <a:r>
              <a:rPr lang="en-US" dirty="0"/>
              <a:t>÷ </a:t>
            </a:r>
            <a:r>
              <a:rPr lang="en-US" dirty="0" err="1"/>
              <a:t>cywjk</a:t>
            </a:r>
            <a:r>
              <a:rPr lang="en-US" dirty="0"/>
              <a:t> †</a:t>
            </a:r>
            <a:r>
              <a:rPr lang="en-US" dirty="0" err="1"/>
              <a:t>Uªwbs</a:t>
            </a:r>
            <a:r>
              <a:rPr lang="en-US" dirty="0"/>
              <a:t> †</a:t>
            </a:r>
            <a:r>
              <a:rPr lang="en-US" dirty="0" err="1"/>
              <a:t>m›Uvi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140199" y="1576611"/>
            <a:ext cx="19109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SutonnyMJ" pitchFamily="2" charset="0"/>
              </a:rPr>
              <a:t>cywjk</a:t>
            </a:r>
            <a:r>
              <a:rPr lang="en-US" sz="1600" b="1" dirty="0" smtClean="0">
                <a:latin typeface="SutonnyMJ" pitchFamily="2" charset="0"/>
              </a:rPr>
              <a:t> </a:t>
            </a:r>
            <a:r>
              <a:rPr lang="en-US" sz="1600" b="1" dirty="0" err="1" smtClean="0">
                <a:latin typeface="SutonnyMJ" pitchFamily="2" charset="0"/>
              </a:rPr>
              <a:t>jvBÝ</a:t>
            </a:r>
            <a:r>
              <a:rPr lang="en-US" sz="1600" b="1" dirty="0" smtClean="0">
                <a:latin typeface="SutonnyMJ" pitchFamily="2" charset="0"/>
              </a:rPr>
              <a:t>, </a:t>
            </a:r>
            <a:r>
              <a:rPr lang="en-US" sz="1600" b="1" dirty="0" err="1" smtClean="0">
                <a:latin typeface="SutonnyMJ" pitchFamily="2" charset="0"/>
              </a:rPr>
              <a:t>Uz¨wi</a:t>
            </a:r>
            <a:r>
              <a:rPr lang="en-US" sz="1600" b="1" dirty="0" smtClean="0">
                <a:latin typeface="SutonnyMJ" pitchFamily="2" charset="0"/>
              </a:rPr>
              <a:t>÷ </a:t>
            </a:r>
            <a:r>
              <a:rPr lang="en-US" sz="1600" b="1" dirty="0" err="1" smtClean="0">
                <a:latin typeface="SutonnyMJ" pitchFamily="2" charset="0"/>
              </a:rPr>
              <a:t>cywjk</a:t>
            </a:r>
            <a:endParaRPr lang="en-US" sz="1600" b="1" dirty="0">
              <a:latin typeface="SutonnyMJ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1075" y="908766"/>
            <a:ext cx="17503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AwZwi³ 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AvBwRwc</a:t>
            </a:r>
            <a:endParaRPr lang="en-US" sz="2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066266" y="1308876"/>
            <a:ext cx="0" cy="11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68048" y="1425115"/>
            <a:ext cx="52848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52924" y="1425115"/>
            <a:ext cx="0" cy="52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66265" y="1432851"/>
            <a:ext cx="0" cy="11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322734" y="1549090"/>
            <a:ext cx="14870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B050"/>
                </a:solidFill>
                <a:latin typeface="SutonnyMJ" pitchFamily="2" charset="0"/>
              </a:rPr>
              <a:t>wWAvBwR</a:t>
            </a:r>
            <a:r>
              <a:rPr lang="en-US" sz="14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sz="1400" b="1" dirty="0" err="1" smtClean="0">
                <a:solidFill>
                  <a:srgbClr val="00B050"/>
                </a:solidFill>
                <a:latin typeface="SutonnyMJ" pitchFamily="2" charset="0"/>
              </a:rPr>
              <a:t>nW‡KvqvU©vm</a:t>
            </a:r>
            <a:r>
              <a:rPr lang="en-US" sz="1400" b="1" dirty="0" smtClean="0">
                <a:solidFill>
                  <a:srgbClr val="00B050"/>
                </a:solidFill>
                <a:latin typeface="SutonnyMJ" pitchFamily="2" charset="0"/>
              </a:rPr>
              <a:t>©</a:t>
            </a:r>
            <a:endParaRPr lang="en-US" sz="14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95684" y="1425115"/>
            <a:ext cx="0" cy="1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068048" y="1425115"/>
            <a:ext cx="0" cy="1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41449" y="977348"/>
            <a:ext cx="10909102" cy="4301174"/>
            <a:chOff x="641449" y="977348"/>
            <a:chExt cx="10909102" cy="4301174"/>
          </a:xfrm>
        </p:grpSpPr>
        <p:sp>
          <p:nvSpPr>
            <p:cNvPr id="2" name="TextBox 1"/>
            <p:cNvSpPr txBox="1"/>
            <p:nvPr/>
          </p:nvSpPr>
          <p:spPr>
            <a:xfrm>
              <a:off x="3837376" y="977348"/>
              <a:ext cx="524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SutonnyMJ" pitchFamily="2" charset="0"/>
                </a:rPr>
                <a:t>cywjk</a:t>
              </a:r>
              <a:r>
                <a:rPr lang="en-US" sz="3600" b="1" dirty="0" smtClean="0">
                  <a:solidFill>
                    <a:srgbClr val="7030A0"/>
                  </a:solidFill>
                  <a:latin typeface="SutonnyMJ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SutonnyMJ" pitchFamily="2" charset="0"/>
                </a:rPr>
                <a:t>jvBÝ</a:t>
              </a:r>
              <a:r>
                <a:rPr lang="en-US" sz="3600" b="1" dirty="0" smtClean="0">
                  <a:solidFill>
                    <a:srgbClr val="7030A0"/>
                  </a:solidFill>
                  <a:latin typeface="SutonnyMJ" pitchFamily="2" charset="0"/>
                </a:rPr>
                <a:t>,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SutonnyMJ" pitchFamily="2" charset="0"/>
                </a:rPr>
                <a:t>Uz¨wi</a:t>
              </a:r>
              <a:r>
                <a:rPr lang="en-US" sz="3600" b="1" dirty="0" smtClean="0">
                  <a:solidFill>
                    <a:srgbClr val="7030A0"/>
                  </a:solidFill>
                  <a:latin typeface="SutonnyMJ" pitchFamily="2" charset="0"/>
                </a:rPr>
                <a:t>÷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SutonnyMJ" pitchFamily="2" charset="0"/>
                </a:rPr>
                <a:t>cywjk</a:t>
              </a:r>
              <a:endParaRPr lang="en-US" sz="3600" b="1" dirty="0">
                <a:solidFill>
                  <a:srgbClr val="7030A0"/>
                </a:solidFill>
                <a:latin typeface="SutonnyMJ" pitchFamily="2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6456009" y="1641413"/>
              <a:ext cx="2935" cy="297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017018" y="1938940"/>
              <a:ext cx="288091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SutonnyMJ" pitchFamily="2" charset="0"/>
                </a:rPr>
                <a:t>‡K›`ª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SutonnyMJ" pitchFamily="2" charset="0"/>
                </a:rPr>
                <a:t>xq</a:t>
              </a:r>
              <a:r>
                <a:rPr lang="en-US" sz="32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SutonnyMJ" pitchFamily="2" charset="0"/>
                </a:rPr>
                <a:t>cywjk</a:t>
              </a:r>
              <a:r>
                <a:rPr lang="en-US" sz="32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SutonnyMJ" pitchFamily="2" charset="0"/>
                </a:rPr>
                <a:t>jvBÝ</a:t>
              </a:r>
              <a:endParaRPr lang="en-US" sz="3200" b="1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6456009" y="2523715"/>
              <a:ext cx="1468" cy="404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302464" y="1943162"/>
              <a:ext cx="1135233" cy="585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SutonnyMJ" pitchFamily="2" charset="0"/>
                </a:rPr>
                <a:t>1000</a:t>
              </a:r>
              <a:endParaRPr lang="en-US" sz="2400" b="1" dirty="0">
                <a:latin typeface="SutonnyMJ" pitchFamily="2" charset="0"/>
              </a:endParaRPr>
            </a:p>
          </p:txBody>
        </p:sp>
        <p:cxnSp>
          <p:nvCxnSpPr>
            <p:cNvPr id="21" name="Straight Arrow Connector 20"/>
            <p:cNvCxnSpPr>
              <a:stCxn id="4" idx="3"/>
            </p:cNvCxnSpPr>
            <p:nvPr/>
          </p:nvCxnSpPr>
          <p:spPr>
            <a:xfrm>
              <a:off x="7897935" y="2231328"/>
              <a:ext cx="390890" cy="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641449" y="2913761"/>
              <a:ext cx="10909102" cy="2364761"/>
              <a:chOff x="381198" y="2913761"/>
              <a:chExt cx="10909102" cy="236476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98699" y="2927453"/>
                <a:ext cx="86486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498699" y="2928411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81198" y="3363616"/>
                <a:ext cx="2235002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 smtClean="0">
                    <a:solidFill>
                      <a:srgbClr val="C00000"/>
                    </a:solidFill>
                    <a:latin typeface="SutonnyMJ" pitchFamily="2" charset="0"/>
                  </a:rPr>
                  <a:t>K·evRvi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C00000"/>
                    </a:solidFill>
                    <a:latin typeface="SutonnyMJ" pitchFamily="2" charset="0"/>
                  </a:rPr>
                  <a:t>AvÂwjK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SutonnyMJ" pitchFamily="2" charset="0"/>
                  </a:rPr>
                  <a:t> </a:t>
                </a:r>
              </a:p>
              <a:p>
                <a:pPr algn="ctr"/>
                <a:r>
                  <a:rPr lang="en-US" sz="2600" b="1" dirty="0" err="1" smtClean="0">
                    <a:solidFill>
                      <a:srgbClr val="C00000"/>
                    </a:solidFill>
                    <a:latin typeface="SutonnyMJ" pitchFamily="2" charset="0"/>
                  </a:rPr>
                  <a:t>cywjk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C00000"/>
                    </a:solidFill>
                    <a:latin typeface="SutonnyMJ" pitchFamily="2" charset="0"/>
                  </a:rPr>
                  <a:t>jvBÝ</a:t>
                </a:r>
                <a:endParaRPr lang="en-US" sz="2600" b="1" dirty="0">
                  <a:solidFill>
                    <a:srgbClr val="C00000"/>
                  </a:solidFill>
                  <a:latin typeface="SutonnyMJ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31171" y="3362657"/>
                <a:ext cx="2102026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wnjUªv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± </a:t>
                </a:r>
                <a:r>
                  <a:rPr lang="en-US" sz="26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AvÂwjK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</a:p>
              <a:p>
                <a:pPr algn="ctr"/>
                <a:r>
                  <a:rPr lang="en-US" sz="26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cywjk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jvBÝ</a:t>
                </a:r>
                <a:endParaRPr lang="en-US" sz="2600" b="1" dirty="0">
                  <a:solidFill>
                    <a:srgbClr val="7030A0"/>
                  </a:solidFill>
                  <a:latin typeface="SutonnyMJ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48168" y="3362657"/>
                <a:ext cx="1924156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 smtClean="0">
                    <a:solidFill>
                      <a:srgbClr val="00B0F0"/>
                    </a:solidFill>
                    <a:latin typeface="SutonnyMJ" pitchFamily="2" charset="0"/>
                  </a:rPr>
                  <a:t>wm‡jU</a:t>
                </a:r>
                <a:r>
                  <a:rPr lang="en-US" sz="2600" b="1" dirty="0" smtClean="0">
                    <a:solidFill>
                      <a:srgbClr val="00B0F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B0F0"/>
                    </a:solidFill>
                    <a:latin typeface="SutonnyMJ" pitchFamily="2" charset="0"/>
                  </a:rPr>
                  <a:t>AvÂwjK</a:t>
                </a:r>
                <a:endParaRPr lang="en-US" sz="2600" b="1" dirty="0" smtClean="0">
                  <a:solidFill>
                    <a:srgbClr val="00B0F0"/>
                  </a:solidFill>
                  <a:latin typeface="SutonnyMJ" pitchFamily="2" charset="0"/>
                </a:endParaRPr>
              </a:p>
              <a:p>
                <a:pPr algn="ctr"/>
                <a:r>
                  <a:rPr lang="en-US" sz="2600" b="1" dirty="0" err="1" smtClean="0">
                    <a:solidFill>
                      <a:srgbClr val="00B0F0"/>
                    </a:solidFill>
                    <a:latin typeface="SutonnyMJ" pitchFamily="2" charset="0"/>
                  </a:rPr>
                  <a:t>cywjk</a:t>
                </a:r>
                <a:r>
                  <a:rPr lang="en-US" sz="2600" b="1" dirty="0" smtClean="0">
                    <a:solidFill>
                      <a:srgbClr val="00B0F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B0F0"/>
                    </a:solidFill>
                    <a:latin typeface="SutonnyMJ" pitchFamily="2" charset="0"/>
                  </a:rPr>
                  <a:t>jvBÝ</a:t>
                </a:r>
                <a:endParaRPr lang="en-US" sz="2600" b="1" dirty="0">
                  <a:solidFill>
                    <a:srgbClr val="00B0F0"/>
                  </a:solidFill>
                  <a:latin typeface="SutonnyMJ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61258" y="3348965"/>
                <a:ext cx="2025754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00B050"/>
                    </a:solidFill>
                    <a:latin typeface="SutonnyMJ" pitchFamily="2" charset="0"/>
                  </a:rPr>
                  <a:t>my›`</a:t>
                </a:r>
                <a:r>
                  <a:rPr lang="en-US" sz="2600" b="1" dirty="0" err="1" smtClean="0">
                    <a:solidFill>
                      <a:srgbClr val="00B050"/>
                    </a:solidFill>
                    <a:latin typeface="SutonnyMJ" pitchFamily="2" charset="0"/>
                  </a:rPr>
                  <a:t>ieb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B050"/>
                    </a:solidFill>
                    <a:latin typeface="SutonnyMJ" pitchFamily="2" charset="0"/>
                  </a:rPr>
                  <a:t>AvÂwjK</a:t>
                </a:r>
                <a:endParaRPr lang="en-US" sz="2600" b="1" dirty="0">
                  <a:solidFill>
                    <a:srgbClr val="00B050"/>
                  </a:solidFill>
                  <a:latin typeface="SutonnyMJ" pitchFamily="2" charset="0"/>
                </a:endParaRPr>
              </a:p>
              <a:p>
                <a:pPr algn="ctr"/>
                <a:r>
                  <a:rPr lang="en-US" sz="2600" b="1" dirty="0" err="1" smtClean="0">
                    <a:solidFill>
                      <a:srgbClr val="00B050"/>
                    </a:solidFill>
                    <a:latin typeface="SutonnyMJ" pitchFamily="2" charset="0"/>
                  </a:rPr>
                  <a:t>cywjk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B050"/>
                    </a:solidFill>
                    <a:latin typeface="SutonnyMJ" pitchFamily="2" charset="0"/>
                  </a:rPr>
                  <a:t>jvBÝ</a:t>
                </a:r>
                <a:endParaRPr lang="en-US" sz="2600" b="1" dirty="0">
                  <a:solidFill>
                    <a:srgbClr val="00B050"/>
                  </a:solidFill>
                  <a:latin typeface="SutonnyMJ" pitchFamily="2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3782184" y="2927452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910246" y="2928411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7864567" y="2913761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52385" y="4692582"/>
                <a:ext cx="1135233" cy="585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SutonnyMJ" pitchFamily="2" charset="0"/>
                  </a:rPr>
                  <a:t>500</a:t>
                </a:r>
                <a:endParaRPr lang="en-US" sz="2400" b="1" dirty="0">
                  <a:latin typeface="SutonnyMJ" pitchFamily="2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1420002" y="4256420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205444" y="4689455"/>
                <a:ext cx="1135233" cy="585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SutonnyMJ" pitchFamily="2" charset="0"/>
                  </a:rPr>
                  <a:t>500</a:t>
                </a:r>
                <a:endParaRPr lang="en-US" sz="2400" b="1" dirty="0">
                  <a:latin typeface="SutonnyMJ" pitchFamily="2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3782184" y="4254250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392904" y="4689455"/>
                <a:ext cx="1135233" cy="585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SutonnyMJ" pitchFamily="2" charset="0"/>
                  </a:rPr>
                  <a:t>500</a:t>
                </a:r>
                <a:endParaRPr lang="en-US" sz="2400" b="1" dirty="0">
                  <a:latin typeface="SutonnyMJ" pitchFamily="2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960521" y="4254250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330318" y="4689455"/>
                <a:ext cx="1135233" cy="585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SutonnyMJ" pitchFamily="2" charset="0"/>
                  </a:rPr>
                  <a:t>500</a:t>
                </a:r>
                <a:endParaRPr lang="en-US" sz="2400" b="1" dirty="0">
                  <a:latin typeface="SutonnyMJ" pitchFamily="2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7897935" y="4254250"/>
                <a:ext cx="0" cy="427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9144926" y="3348965"/>
                <a:ext cx="2145374" cy="8925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KzqvKvUv</a:t>
                </a:r>
                <a:r>
                  <a:rPr lang="en-US" sz="2600" b="1" dirty="0" smtClean="0">
                    <a:solidFill>
                      <a:srgbClr val="00206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AvÂwjK</a:t>
                </a:r>
                <a:endParaRPr lang="en-US" sz="2600" b="1" dirty="0">
                  <a:solidFill>
                    <a:srgbClr val="002060"/>
                  </a:solidFill>
                  <a:latin typeface="SutonnyMJ" pitchFamily="2" charset="0"/>
                </a:endParaRPr>
              </a:p>
              <a:p>
                <a:pPr algn="ctr"/>
                <a:r>
                  <a:rPr lang="en-US" sz="2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cywjk</a:t>
                </a:r>
                <a:r>
                  <a:rPr lang="en-US" sz="2600" b="1" dirty="0" smtClean="0">
                    <a:solidFill>
                      <a:srgbClr val="002060"/>
                    </a:solidFill>
                    <a:latin typeface="SutonnyMJ" pitchFamily="2" charset="0"/>
                  </a:rPr>
                  <a:t> </a:t>
                </a:r>
                <a:r>
                  <a:rPr lang="en-US" sz="2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jvBÝ</a:t>
                </a:r>
                <a:endParaRPr lang="en-US" sz="2600" b="1" dirty="0">
                  <a:solidFill>
                    <a:srgbClr val="002060"/>
                  </a:solidFill>
                  <a:latin typeface="SutonnyMJ" pitchFamily="2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10125167" y="2913761"/>
                <a:ext cx="0" cy="435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9579683" y="4689455"/>
                <a:ext cx="1135233" cy="585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SutonnyMJ" pitchFamily="2" charset="0"/>
                  </a:rPr>
                  <a:t>500</a:t>
                </a:r>
                <a:endParaRPr lang="en-US" sz="2400" b="1" dirty="0">
                  <a:latin typeface="SutonnyMJ" pitchFamily="2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0147300" y="4254250"/>
                <a:ext cx="0" cy="427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57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71067"/>
              </p:ext>
            </p:extLst>
          </p:nvPr>
        </p:nvGraphicFramePr>
        <p:xfrm>
          <a:off x="526959" y="907327"/>
          <a:ext cx="11167111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8618"/>
                <a:gridCol w="2759393"/>
                <a:gridCol w="2749550"/>
                <a:gridCol w="274955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AwZwi³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AvBwRwc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A¨vwWkbvj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mycvi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AwZwi³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AvBwRwc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AwZwi³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mycvi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  (÷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vd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Awdmvi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)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cwi`k©K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cÖavb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mnKvix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†÷‡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bvMÖvdvi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GmAvB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GGmAvB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Kw¤úDUvi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Acv‡iUi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6 Kb‡÷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ej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mnKvix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mnvqK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cwi”QbœZv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Kg©x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gvU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- 19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Rb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BÝ‡c±i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GmAvB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3 Kb‡÷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ej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†÷‡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bvMÖvdvi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Kw¤úDUvi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Acv‡iUi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mnKvix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mnvqK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cwi”QbœZv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Kg©x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- 11 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Rb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A¨vwWkbvj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GmAvB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3 Kb‡÷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ej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†÷‡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bvMÖvdvi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Kw¤úDUvi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Acv‡iUi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mnKvix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Awdm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mnvqK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cwi”QbœZv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Kg©x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- 10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mycvi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cwi`k©K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mve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BÝ‡c±i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GGmAvB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3 Kb‡÷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ej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wnmve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iÿK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†÷‡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bvUvBwc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÷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Kvg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Kw¤úDUvi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Acv‡iUi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endParaRPr lang="en-US" sz="2400" b="1" dirty="0" smtClean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- 10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8200" y="152400"/>
            <a:ext cx="755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</a:rPr>
              <a:t>cÖ¯ÍvweZ</a:t>
            </a:r>
            <a:r>
              <a:rPr lang="en-US" sz="44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</a:rPr>
              <a:t>Rbej</a:t>
            </a:r>
            <a:endParaRPr lang="en-US" sz="4400" b="1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640" y="1392630"/>
            <a:ext cx="33655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PÆMÖvg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wWwfkb</a:t>
            </a:r>
            <a:endParaRPr lang="en-US" sz="4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831" y="874658"/>
            <a:ext cx="268170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1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wWAvBwR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2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AwZt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wWAvBwR</a:t>
            </a:r>
            <a:endParaRPr lang="en-US" sz="2000" dirty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1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myt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1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AwZt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cywjk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mycvi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6+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10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+7+3+1180 =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1211</a:t>
            </a: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7899140" y="1746573"/>
            <a:ext cx="399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</p:cNvCxnSpPr>
          <p:nvPr/>
        </p:nvCxnSpPr>
        <p:spPr>
          <a:xfrm>
            <a:off x="6216390" y="2100516"/>
            <a:ext cx="0" cy="57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52339" y="2680398"/>
            <a:ext cx="9253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684" y="3029448"/>
            <a:ext cx="1623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PÆMÖvg</a:t>
            </a:r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320" y="3029448"/>
            <a:ext cx="16210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K·evRvi</a:t>
            </a:r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9659" y="3029448"/>
            <a:ext cx="16210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SutonnyMJ" pitchFamily="2" charset="0"/>
              </a:rPr>
              <a:t>Kzwgjøv</a:t>
            </a:r>
            <a:r>
              <a:rPr lang="en-US" sz="2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7998" y="3029448"/>
            <a:ext cx="16210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rgbClr val="FF0000"/>
                </a:solidFill>
                <a:latin typeface="SutonnyMJ" pitchFamily="2" charset="0"/>
              </a:rPr>
              <a:t>UKbvd</a:t>
            </a:r>
            <a:r>
              <a:rPr lang="en-US" sz="2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6630" y="3029448"/>
            <a:ext cx="16210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iv½vgvwU 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92720" y="3029448"/>
            <a:ext cx="16235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ev</a:t>
            </a:r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›`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ievb</a:t>
            </a:r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SutonnyMJ" pitchFamily="2" charset="0"/>
              </a:rPr>
              <a:t>wiwRqb</a:t>
            </a:r>
            <a:endParaRPr lang="en-US" sz="2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94484" y="2687896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19916" y="2680398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78548" y="2680398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837180" y="2680398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695811" y="2680398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9659" y="3429558"/>
            <a:ext cx="16210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Kzwgjøv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solidFill>
                <a:srgbClr val="00B050"/>
              </a:solidFill>
              <a:latin typeface="SutonnyMJ" pitchFamily="2" charset="0"/>
            </a:endParaRPr>
          </a:p>
          <a:p>
            <a:pPr fontAlgn="t"/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we-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evwoqv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  <a:p>
            <a:pPr fontAlgn="t"/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bvqvLvjx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- j²xcyi-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Puv`cyi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fontAlgn="t"/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dbx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684" y="3429558"/>
            <a:ext cx="162359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PÆMÖvg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fontAlgn="t"/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c‡Z½v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cviwKi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Pi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mxZvKzÛ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452339" y="2687896"/>
            <a:ext cx="1" cy="3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96444" y="3429558"/>
            <a:ext cx="162359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K·evRvi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Bbvbx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g‡nkLvjx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sz="20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fontAlgn="t"/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WzjvnvRiv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5456" y="3429558"/>
            <a:ext cx="1623597" cy="2231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UKbvd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m›UgvwU©b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1900" dirty="0" err="1">
                <a:solidFill>
                  <a:srgbClr val="FF0000"/>
                </a:solidFill>
                <a:latin typeface="SutonnyMJ" pitchFamily="2" charset="0"/>
              </a:rPr>
              <a:t>kvncixi</a:t>
            </a:r>
            <a:r>
              <a:rPr lang="en-US" sz="19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SutonnyMJ" pitchFamily="2" charset="0"/>
              </a:rPr>
              <a:t>Øxc</a:t>
            </a:r>
            <a:r>
              <a:rPr lang="en-US" sz="19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1900" dirty="0" err="1">
                <a:solidFill>
                  <a:srgbClr val="FF0000"/>
                </a:solidFill>
                <a:latin typeface="SutonnyMJ" pitchFamily="2" charset="0"/>
              </a:rPr>
              <a:t>Rvb</a:t>
            </a:r>
            <a:endParaRPr lang="en-US" sz="19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bvd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Uz¨wiRg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cvK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© †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Rvb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mveivs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Uz¨wiRg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cvK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© †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Rvb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4088" y="3429558"/>
            <a:ext cx="16235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iv½vgvwU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mv‡RK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LvMovQwo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Rvb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92720" y="3429558"/>
            <a:ext cx="16148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ev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›`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ievb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vbwP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Rvb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56" y="0"/>
            <a:ext cx="819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968" y="232571"/>
            <a:ext cx="519606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Awdmvi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(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eZ©gvb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cÖ¯ÍvweZ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)</a:t>
            </a:r>
            <a:endParaRPr lang="en-US" sz="4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32448"/>
              </p:ext>
            </p:extLst>
          </p:nvPr>
        </p:nvGraphicFramePr>
        <p:xfrm>
          <a:off x="568657" y="1060859"/>
          <a:ext cx="11136573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1015"/>
                <a:gridCol w="2943367"/>
                <a:gridCol w="37121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AwZwi³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</a:rPr>
                        <a:t>AvBwRwc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-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1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nW‡KvqvU©vm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© - 1</a:t>
                      </a:r>
                    </a:p>
                    <a:p>
                      <a:r>
                        <a:rPr lang="en-US" sz="2800" dirty="0" err="1" smtClean="0">
                          <a:latin typeface="SutonnyMJ" pitchFamily="2" charset="0"/>
                        </a:rPr>
                        <a:t>wWwfkb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- 8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Uªwbs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m›Uvi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- 1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10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AwZwi³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wWAvBwR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Ó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10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mycvi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nW‡KvqvU©vm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© - 5</a:t>
                      </a:r>
                    </a:p>
                    <a:p>
                      <a:r>
                        <a:rPr lang="en-US" sz="2800" dirty="0" err="1" smtClean="0">
                          <a:latin typeface="SutonnyMJ" pitchFamily="2" charset="0"/>
                        </a:rPr>
                        <a:t>wiwRqb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-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21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Uªwbs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m›Uvi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- 2 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28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AwZwi³</a:t>
                      </a:r>
                      <a:r>
                        <a:rPr lang="en-US" sz="3200" b="1" baseline="0" dirty="0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cywjk</a:t>
                      </a:r>
                      <a:r>
                        <a:rPr lang="en-US" sz="3200" b="1" baseline="0" dirty="0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mycvi</a:t>
                      </a:r>
                      <a:r>
                        <a:rPr lang="en-US" sz="3200" b="1" baseline="0" dirty="0" smtClean="0">
                          <a:solidFill>
                            <a:srgbClr val="00B0F0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Ó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28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GGmwc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69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Rvb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69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800" b="1" dirty="0" err="1" smtClean="0">
                          <a:latin typeface="SutonnyMJ" pitchFamily="2" charset="0"/>
                        </a:rPr>
                        <a:t>gvU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</a:rPr>
                        <a:t>146</a:t>
                      </a:r>
                      <a:endParaRPr lang="en-US" sz="2800" b="1" dirty="0">
                        <a:latin typeface="SutonnyMJ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686</Words>
  <Application>Microsoft Office PowerPoint</Application>
  <PresentationFormat>Custom</PresentationFormat>
  <Paragraphs>237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Tourist Police</dc:creator>
  <cp:lastModifiedBy>eOnTech</cp:lastModifiedBy>
  <cp:revision>160</cp:revision>
  <cp:lastPrinted>2023-06-14T12:48:32Z</cp:lastPrinted>
  <dcterms:created xsi:type="dcterms:W3CDTF">2023-06-13T06:56:22Z</dcterms:created>
  <dcterms:modified xsi:type="dcterms:W3CDTF">2024-04-25T12:59:44Z</dcterms:modified>
</cp:coreProperties>
</file>