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8" r:id="rId1"/>
  </p:sldMasterIdLst>
  <p:sldIdLst>
    <p:sldId id="273" r:id="rId2"/>
    <p:sldId id="270" r:id="rId3"/>
    <p:sldId id="266" r:id="rId4"/>
    <p:sldId id="267" r:id="rId5"/>
    <p:sldId id="268" r:id="rId6"/>
    <p:sldId id="269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4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98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67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4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5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51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84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29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1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91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2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B1E7-2DF9-47EB-AB3F-385DC039D8E6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C030-D9F3-4319-B361-2F625E7B2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37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0" y="365125"/>
            <a:ext cx="12043719" cy="1325563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/>
              <a:t>    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Properties  &amp; Section of Steel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2" y="1690688"/>
            <a:ext cx="11854249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Presented </a:t>
            </a:r>
            <a:r>
              <a:rPr lang="en-US" dirty="0"/>
              <a:t>by,</a:t>
            </a:r>
          </a:p>
          <a:p>
            <a:pPr marL="0" indent="0" algn="ctr">
              <a:buNone/>
            </a:pPr>
            <a:r>
              <a:rPr lang="en-US" dirty="0"/>
              <a:t>Engr. </a:t>
            </a:r>
            <a:r>
              <a:rPr lang="en-US" dirty="0" smtClean="0"/>
              <a:t>Md. </a:t>
            </a:r>
            <a:r>
              <a:rPr lang="en-US" dirty="0" err="1" smtClean="0"/>
              <a:t>Nazmul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Chief Instructor </a:t>
            </a:r>
            <a:r>
              <a:rPr lang="en-US" dirty="0"/>
              <a:t>(Tech/Civil)</a:t>
            </a:r>
          </a:p>
          <a:p>
            <a:pPr marL="0" indent="0" algn="ctr">
              <a:buNone/>
            </a:pPr>
            <a:r>
              <a:rPr lang="en-US" dirty="0"/>
              <a:t>Rangpur Polytechnic Institute</a:t>
            </a:r>
          </a:p>
        </p:txBody>
      </p:sp>
    </p:spTree>
    <p:extLst>
      <p:ext uri="{BB962C8B-B14F-4D97-AF65-F5344CB8AC3E}">
        <p14:creationId xmlns:p14="http://schemas.microsoft.com/office/powerpoint/2010/main" xmlns="" val="8441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1805" y="365128"/>
            <a:ext cx="11713192" cy="6758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Stress </a:t>
            </a:r>
            <a:r>
              <a:rPr lang="en-US" dirty="0"/>
              <a:t>strain diagram of mild steel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31" y="1761026"/>
            <a:ext cx="11663765" cy="4721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7783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365125"/>
            <a:ext cx="1196134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P</a:t>
            </a:r>
            <a:r>
              <a:rPr lang="en-US" dirty="0" smtClean="0">
                <a:ln>
                  <a:solidFill>
                    <a:srgbClr val="C00000"/>
                  </a:solidFill>
                </a:ln>
              </a:rPr>
              <a:t>roperties </a:t>
            </a:r>
            <a:r>
              <a:rPr lang="en-US" dirty="0">
                <a:ln>
                  <a:solidFill>
                    <a:srgbClr val="C00000"/>
                  </a:solidFill>
                </a:ln>
              </a:rPr>
              <a:t>of the steel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1999" cy="4351338"/>
          </a:xfrm>
        </p:spPr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 Strength.</a:t>
            </a:r>
          </a:p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rgbClr val="FFC000"/>
                  </a:solidFill>
                </a:ln>
              </a:rPr>
              <a:t>Toughness</a:t>
            </a:r>
            <a:r>
              <a:rPr lang="en-US" dirty="0">
                <a:ln>
                  <a:solidFill>
                    <a:srgbClr val="FFC000"/>
                  </a:solidFill>
                </a:ln>
              </a:rPr>
              <a:t>.</a:t>
            </a:r>
          </a:p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rgbClr val="FFC000"/>
                  </a:solidFill>
                </a:ln>
              </a:rPr>
              <a:t>Ductility</a:t>
            </a:r>
            <a:r>
              <a:rPr lang="en-US" dirty="0">
                <a:ln>
                  <a:solidFill>
                    <a:srgbClr val="FFC000"/>
                  </a:solidFill>
                </a:ln>
              </a:rPr>
              <a:t>.</a:t>
            </a:r>
          </a:p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C000"/>
                  </a:solidFill>
                </a:ln>
              </a:rPr>
              <a:t>Weldability</a:t>
            </a:r>
            <a:r>
              <a:rPr lang="en-US" dirty="0">
                <a:ln>
                  <a:solidFill>
                    <a:srgbClr val="FFC000"/>
                  </a:solidFill>
                </a:ln>
              </a:rPr>
              <a:t>.</a:t>
            </a:r>
          </a:p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rgbClr val="FFC000"/>
                  </a:solidFill>
                </a:ln>
              </a:rPr>
              <a:t>Durability</a:t>
            </a:r>
            <a:r>
              <a:rPr lang="en-US" dirty="0">
                <a:ln>
                  <a:solidFill>
                    <a:srgbClr val="FFC000"/>
                  </a:solidFill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64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4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>
                  <a:solidFill>
                    <a:srgbClr val="7030A0"/>
                  </a:solidFill>
                </a:ln>
              </a:rPr>
              <a:t>Ductility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Ductility is a measure of the degree to which a material can strain or elongate between the onset of yield and eventual fracture under tensile loading as demonstrated in the figure below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3585817"/>
            <a:ext cx="11452274" cy="3152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785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3" y="365127"/>
            <a:ext cx="11887200" cy="15480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</a:rPr>
              <a:t>Toughness</a:t>
            </a:r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913206"/>
            <a:ext cx="12191998" cy="4263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oughness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steel and its ability to resist brittle fracture 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Mechanical properties of steel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Modulus of elasticity, E = 210,000 N/mm²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Shear modulus, G = E/[2(1 + ν)] N/mm², often taken as 81,000 N/mm²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Poisson's ratio, ν = 0.3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Coefficient of thermal expansion, α = 12 x 10-6/°C (in the ambient temperature range).</a:t>
            </a:r>
          </a:p>
        </p:txBody>
      </p:sp>
    </p:spTree>
    <p:extLst>
      <p:ext uri="{BB962C8B-B14F-4D97-AF65-F5344CB8AC3E}">
        <p14:creationId xmlns:p14="http://schemas.microsoft.com/office/powerpoint/2010/main" xmlns="" val="23293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1999" cy="704020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Steel </a:t>
            </a:r>
            <a:r>
              <a:rPr lang="en-US" dirty="0"/>
              <a:t>sections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90689"/>
            <a:ext cx="5288096" cy="441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4" y="1690688"/>
            <a:ext cx="6541476" cy="441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3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681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Difference between LRFD and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SD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2357"/>
            <a:ext cx="12192000" cy="3984606"/>
          </a:xfrm>
        </p:spPr>
        <p:txBody>
          <a:bodyPr/>
          <a:lstStyle/>
          <a:p>
            <a:r>
              <a:rPr lang="en-US" dirty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ASD checks service load stresses against an allowable stress, whereas LRFD uses factored load forces against a maximum strength LRFD. ASD is the more traditional method and has been in use for many years. </a:t>
            </a:r>
            <a:endParaRPr lang="en-US" dirty="0" smtClean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  <a:p>
            <a:r>
              <a:rPr 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LRFD </a:t>
            </a:r>
            <a:r>
              <a:rPr lang="en-US" dirty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will result in stronger structures for more highly dynamic loads and ASD will result in stronger structures for less variable (more predicable) loads</a:t>
            </a:r>
          </a:p>
        </p:txBody>
      </p:sp>
    </p:spTree>
    <p:extLst>
      <p:ext uri="{BB962C8B-B14F-4D97-AF65-F5344CB8AC3E}">
        <p14:creationId xmlns:p14="http://schemas.microsoft.com/office/powerpoint/2010/main" xmlns="" val="18491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Thanking 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You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6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222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 Properties  &amp; Section of Steel</vt:lpstr>
      <vt:lpstr>Stress strain diagram of mild steel</vt:lpstr>
      <vt:lpstr> Properties of the steel</vt:lpstr>
      <vt:lpstr>Ductility</vt:lpstr>
      <vt:lpstr>Toughness</vt:lpstr>
      <vt:lpstr>Steel sections</vt:lpstr>
      <vt:lpstr>Difference between LRFD and ASD design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steel structure? </dc:title>
  <dc:creator>Sanika</dc:creator>
  <cp:lastModifiedBy>ci sir</cp:lastModifiedBy>
  <cp:revision>91</cp:revision>
  <dcterms:created xsi:type="dcterms:W3CDTF">2024-07-31T16:22:21Z</dcterms:created>
  <dcterms:modified xsi:type="dcterms:W3CDTF">2024-08-01T08:21:04Z</dcterms:modified>
</cp:coreProperties>
</file>