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61" r:id="rId4"/>
    <p:sldId id="259" r:id="rId5"/>
    <p:sldId id="262" r:id="rId6"/>
    <p:sldId id="258" r:id="rId7"/>
    <p:sldId id="265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B9FF68-A2F2-4EF4-B329-9D214D1CA42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46C4965-A1AA-42ED-B34A-E68F070AFE05}">
      <dgm:prSet phldrT="[Text]"/>
      <dgm:spPr/>
      <dgm:t>
        <a:bodyPr/>
        <a:lstStyle/>
        <a:p>
          <a:r>
            <a:rPr lang="en-US" b="1" dirty="0" err="1">
              <a:latin typeface="SutonnyMJ" pitchFamily="2" charset="0"/>
              <a:cs typeface="SutonnyMJ" pitchFamily="2" charset="0"/>
            </a:rPr>
            <a:t>evsjv</a:t>
          </a:r>
          <a:endParaRPr lang="en-US" dirty="0"/>
        </a:p>
      </dgm:t>
    </dgm:pt>
    <dgm:pt modelId="{7463372B-6E1B-444E-B2DD-4D676F1E4A49}" type="parTrans" cxnId="{01E75A8C-15AA-4888-B5CA-EF13AE3F9C58}">
      <dgm:prSet/>
      <dgm:spPr/>
      <dgm:t>
        <a:bodyPr/>
        <a:lstStyle/>
        <a:p>
          <a:endParaRPr lang="en-US"/>
        </a:p>
      </dgm:t>
    </dgm:pt>
    <dgm:pt modelId="{DD537FAA-F1B8-448B-A06C-B4AC10DDED28}" type="sibTrans" cxnId="{01E75A8C-15AA-4888-B5CA-EF13AE3F9C58}">
      <dgm:prSet/>
      <dgm:spPr/>
      <dgm:t>
        <a:bodyPr/>
        <a:lstStyle/>
        <a:p>
          <a:endParaRPr lang="en-US"/>
        </a:p>
      </dgm:t>
    </dgm:pt>
    <dgm:pt modelId="{0F1A9457-F5D0-4F63-A1FA-6ED5C0A76144}">
      <dgm:prSet phldrT="[Text]" phldr="1"/>
      <dgm:spPr/>
      <dgm:t>
        <a:bodyPr/>
        <a:lstStyle/>
        <a:p>
          <a:endParaRPr lang="en-US" dirty="0"/>
        </a:p>
      </dgm:t>
    </dgm:pt>
    <dgm:pt modelId="{52660683-9983-49FE-AC73-E4E20FE820D1}" type="parTrans" cxnId="{E351D3E3-D49E-48AE-8DE1-C508258B6EE9}">
      <dgm:prSet/>
      <dgm:spPr/>
      <dgm:t>
        <a:bodyPr/>
        <a:lstStyle/>
        <a:p>
          <a:endParaRPr lang="en-US"/>
        </a:p>
      </dgm:t>
    </dgm:pt>
    <dgm:pt modelId="{AD0E7793-0222-497A-A3A3-72F550476B72}" type="sibTrans" cxnId="{E351D3E3-D49E-48AE-8DE1-C508258B6EE9}">
      <dgm:prSet/>
      <dgm:spPr/>
      <dgm:t>
        <a:bodyPr/>
        <a:lstStyle/>
        <a:p>
          <a:endParaRPr lang="en-US"/>
        </a:p>
      </dgm:t>
    </dgm:pt>
    <dgm:pt modelId="{90B48234-7532-4046-AC15-35FF3D6AF2BB}">
      <dgm:prSet phldrT="[Text]"/>
      <dgm:spPr/>
      <dgm:t>
        <a:bodyPr/>
        <a:lstStyle/>
        <a:p>
          <a:r>
            <a:rPr lang="en-US" b="1" dirty="0" err="1">
              <a:latin typeface="SutonnyMJ" pitchFamily="2" charset="0"/>
              <a:cs typeface="SutonnyMJ" pitchFamily="2" charset="0"/>
            </a:rPr>
            <a:t>AvÂwjK</a:t>
          </a:r>
          <a:r>
            <a:rPr lang="en-US" b="1" dirty="0">
              <a:latin typeface="SutonnyMJ" pitchFamily="2" charset="0"/>
              <a:cs typeface="SutonnyMJ" pitchFamily="2" charset="0"/>
            </a:rPr>
            <a:t> </a:t>
          </a:r>
          <a:r>
            <a:rPr lang="en-US" b="1" dirty="0" err="1">
              <a:latin typeface="SutonnyMJ" pitchFamily="2" charset="0"/>
              <a:cs typeface="SutonnyMJ" pitchFamily="2" charset="0"/>
            </a:rPr>
            <a:t>ixwZ</a:t>
          </a:r>
          <a:r>
            <a:rPr lang="en-US" b="1" dirty="0">
              <a:latin typeface="SutonnyMJ" pitchFamily="2" charset="0"/>
              <a:cs typeface="SutonnyMJ" pitchFamily="2" charset="0"/>
            </a:rPr>
            <a:t> </a:t>
          </a:r>
          <a:endParaRPr lang="en-US" dirty="0"/>
        </a:p>
      </dgm:t>
    </dgm:pt>
    <dgm:pt modelId="{B05C1CE6-577A-43D2-A219-D8D35F11CF23}" type="parTrans" cxnId="{1CD39550-8779-40D2-978A-1CA0988FAF58}">
      <dgm:prSet/>
      <dgm:spPr/>
      <dgm:t>
        <a:bodyPr/>
        <a:lstStyle/>
        <a:p>
          <a:endParaRPr lang="en-US"/>
        </a:p>
      </dgm:t>
    </dgm:pt>
    <dgm:pt modelId="{13BAA3D7-1757-4AED-A7A4-10C3812F1922}" type="sibTrans" cxnId="{1CD39550-8779-40D2-978A-1CA0988FAF58}">
      <dgm:prSet/>
      <dgm:spPr/>
      <dgm:t>
        <a:bodyPr/>
        <a:lstStyle/>
        <a:p>
          <a:endParaRPr lang="en-US"/>
        </a:p>
      </dgm:t>
    </dgm:pt>
    <dgm:pt modelId="{94824595-F10D-4855-8566-343E5FA6FD48}">
      <dgm:prSet phldrT="[Text]"/>
      <dgm:spPr/>
      <dgm:t>
        <a:bodyPr/>
        <a:lstStyle/>
        <a:p>
          <a:r>
            <a:rPr lang="en-US" b="1" dirty="0" err="1">
              <a:latin typeface="SutonnyMJ" pitchFamily="2" charset="0"/>
              <a:cs typeface="SutonnyMJ" pitchFamily="2" charset="0"/>
            </a:rPr>
            <a:t>PwjZ</a:t>
          </a:r>
          <a:r>
            <a:rPr lang="en-US" b="1" dirty="0">
              <a:latin typeface="SutonnyMJ" pitchFamily="2" charset="0"/>
              <a:cs typeface="SutonnyMJ" pitchFamily="2" charset="0"/>
            </a:rPr>
            <a:t> </a:t>
          </a:r>
          <a:r>
            <a:rPr lang="en-US" b="1" dirty="0" err="1">
              <a:latin typeface="SutonnyMJ" pitchFamily="2" charset="0"/>
              <a:cs typeface="SutonnyMJ" pitchFamily="2" charset="0"/>
            </a:rPr>
            <a:t>ixwZ</a:t>
          </a:r>
          <a:endParaRPr lang="en-US" dirty="0"/>
        </a:p>
      </dgm:t>
    </dgm:pt>
    <dgm:pt modelId="{E8E26352-3F2E-4C7E-8DDB-0640DB065C3E}" type="sibTrans" cxnId="{3E73E1C5-CE62-431B-9F45-000101D2CBE6}">
      <dgm:prSet/>
      <dgm:spPr/>
      <dgm:t>
        <a:bodyPr/>
        <a:lstStyle/>
        <a:p>
          <a:endParaRPr lang="en-US"/>
        </a:p>
      </dgm:t>
    </dgm:pt>
    <dgm:pt modelId="{50B08C52-EB2B-452D-ABE1-69189F8A288B}" type="parTrans" cxnId="{3E73E1C5-CE62-431B-9F45-000101D2CBE6}">
      <dgm:prSet/>
      <dgm:spPr/>
      <dgm:t>
        <a:bodyPr/>
        <a:lstStyle/>
        <a:p>
          <a:endParaRPr lang="en-US"/>
        </a:p>
      </dgm:t>
    </dgm:pt>
    <dgm:pt modelId="{7309CEF5-3434-4451-8FEF-47EF74691E65}">
      <dgm:prSet phldrT="[Text]"/>
      <dgm:spPr/>
      <dgm:t>
        <a:bodyPr/>
        <a:lstStyle/>
        <a:p>
          <a:r>
            <a:rPr lang="en-US" b="1" dirty="0" err="1">
              <a:latin typeface="SutonnyMJ" pitchFamily="2" charset="0"/>
              <a:cs typeface="SutonnyMJ" pitchFamily="2" charset="0"/>
            </a:rPr>
            <a:t>mvay</a:t>
          </a:r>
          <a:r>
            <a:rPr lang="en-US" b="1" dirty="0">
              <a:latin typeface="SutonnyMJ" pitchFamily="2" charset="0"/>
              <a:cs typeface="SutonnyMJ" pitchFamily="2" charset="0"/>
            </a:rPr>
            <a:t> </a:t>
          </a:r>
          <a:r>
            <a:rPr lang="en-US" b="1" dirty="0" err="1">
              <a:latin typeface="SutonnyMJ" pitchFamily="2" charset="0"/>
              <a:cs typeface="SutonnyMJ" pitchFamily="2" charset="0"/>
            </a:rPr>
            <a:t>ixwZ</a:t>
          </a:r>
          <a:endParaRPr lang="en-US" dirty="0"/>
        </a:p>
      </dgm:t>
    </dgm:pt>
    <dgm:pt modelId="{9243643F-05B8-4B07-969D-B4D3305F8023}" type="sibTrans" cxnId="{24161B22-0F42-457E-9581-F33375560F30}">
      <dgm:prSet/>
      <dgm:spPr/>
      <dgm:t>
        <a:bodyPr/>
        <a:lstStyle/>
        <a:p>
          <a:endParaRPr lang="en-US"/>
        </a:p>
      </dgm:t>
    </dgm:pt>
    <dgm:pt modelId="{C6636B52-07B4-4C3F-A0B1-F47CFB1271B6}" type="parTrans" cxnId="{24161B22-0F42-457E-9581-F33375560F30}">
      <dgm:prSet/>
      <dgm:spPr/>
      <dgm:t>
        <a:bodyPr/>
        <a:lstStyle/>
        <a:p>
          <a:endParaRPr lang="en-US"/>
        </a:p>
      </dgm:t>
    </dgm:pt>
    <dgm:pt modelId="{E0A11250-5649-4740-8A86-4B2654204A90}">
      <dgm:prSet phldrT="[Text]"/>
      <dgm:spPr/>
      <dgm:t>
        <a:bodyPr/>
        <a:lstStyle/>
        <a:p>
          <a:r>
            <a:rPr lang="en-US" b="1" dirty="0">
              <a:latin typeface="SutonnyMJ" pitchFamily="2" charset="0"/>
              <a:cs typeface="SutonnyMJ" pitchFamily="2" charset="0"/>
            </a:rPr>
            <a:t>‡</a:t>
          </a:r>
          <a:r>
            <a:rPr lang="en-US" b="1" dirty="0" err="1">
              <a:latin typeface="SutonnyMJ" pitchFamily="2" charset="0"/>
              <a:cs typeface="SutonnyMJ" pitchFamily="2" charset="0"/>
            </a:rPr>
            <a:t>jL</a:t>
          </a:r>
          <a:r>
            <a:rPr lang="en-US" b="1" dirty="0">
              <a:latin typeface="SutonnyMJ" pitchFamily="2" charset="0"/>
              <a:cs typeface="SutonnyMJ" pitchFamily="2" charset="0"/>
            </a:rPr>
            <a:t>¨ </a:t>
          </a:r>
          <a:r>
            <a:rPr lang="en-US" b="1" dirty="0" err="1">
              <a:latin typeface="SutonnyMJ" pitchFamily="2" charset="0"/>
              <a:cs typeface="SutonnyMJ" pitchFamily="2" charset="0"/>
            </a:rPr>
            <a:t>ev</a:t>
          </a:r>
          <a:r>
            <a:rPr lang="en-US" b="1" dirty="0">
              <a:latin typeface="SutonnyMJ" pitchFamily="2" charset="0"/>
              <a:cs typeface="SutonnyMJ" pitchFamily="2" charset="0"/>
            </a:rPr>
            <a:t> </a:t>
          </a:r>
          <a:r>
            <a:rPr lang="en-US" b="1" dirty="0" err="1">
              <a:latin typeface="SutonnyMJ" pitchFamily="2" charset="0"/>
              <a:cs typeface="SutonnyMJ" pitchFamily="2" charset="0"/>
            </a:rPr>
            <a:t>mvwnwZ¨K</a:t>
          </a:r>
          <a:r>
            <a:rPr lang="en-US" b="1" dirty="0">
              <a:latin typeface="SutonnyMJ" pitchFamily="2" charset="0"/>
              <a:cs typeface="SutonnyMJ" pitchFamily="2" charset="0"/>
            </a:rPr>
            <a:t> </a:t>
          </a:r>
          <a:r>
            <a:rPr lang="en-US" b="1" dirty="0" err="1">
              <a:latin typeface="SutonnyMJ" pitchFamily="2" charset="0"/>
              <a:cs typeface="SutonnyMJ" pitchFamily="2" charset="0"/>
            </a:rPr>
            <a:t>i~c</a:t>
          </a:r>
          <a:endParaRPr lang="en-US" dirty="0"/>
        </a:p>
      </dgm:t>
    </dgm:pt>
    <dgm:pt modelId="{4EDC7861-EF6B-49C3-8A60-822358DF4619}" type="sibTrans" cxnId="{CC2A034D-9E2E-4E49-B0AD-B15CF475C6C8}">
      <dgm:prSet/>
      <dgm:spPr/>
      <dgm:t>
        <a:bodyPr/>
        <a:lstStyle/>
        <a:p>
          <a:endParaRPr lang="en-US"/>
        </a:p>
      </dgm:t>
    </dgm:pt>
    <dgm:pt modelId="{B97B0232-4DEE-412D-B957-3096D502CBA7}" type="parTrans" cxnId="{CC2A034D-9E2E-4E49-B0AD-B15CF475C6C8}">
      <dgm:prSet/>
      <dgm:spPr/>
      <dgm:t>
        <a:bodyPr/>
        <a:lstStyle/>
        <a:p>
          <a:endParaRPr lang="en-US"/>
        </a:p>
      </dgm:t>
    </dgm:pt>
    <dgm:pt modelId="{36461842-C90D-42C2-B533-89DAB92EA5F6}">
      <dgm:prSet/>
      <dgm:spPr/>
      <dgm:t>
        <a:bodyPr/>
        <a:lstStyle/>
        <a:p>
          <a:r>
            <a:rPr lang="en-US" b="1" dirty="0">
              <a:latin typeface="SutonnyMJ" pitchFamily="2" charset="0"/>
              <a:cs typeface="SutonnyMJ" pitchFamily="2" charset="0"/>
            </a:rPr>
            <a:t>K_¨ </a:t>
          </a:r>
          <a:r>
            <a:rPr lang="en-US" b="1" dirty="0" err="1">
              <a:latin typeface="SutonnyMJ" pitchFamily="2" charset="0"/>
              <a:cs typeface="SutonnyMJ" pitchFamily="2" charset="0"/>
            </a:rPr>
            <a:t>ev</a:t>
          </a:r>
          <a:r>
            <a:rPr lang="en-US" b="1" dirty="0">
              <a:latin typeface="SutonnyMJ" pitchFamily="2" charset="0"/>
              <a:cs typeface="SutonnyMJ" pitchFamily="2" charset="0"/>
            </a:rPr>
            <a:t> †</a:t>
          </a:r>
          <a:r>
            <a:rPr lang="en-US" b="1" dirty="0" err="1">
              <a:latin typeface="SutonnyMJ" pitchFamily="2" charset="0"/>
              <a:cs typeface="SutonnyMJ" pitchFamily="2" charset="0"/>
            </a:rPr>
            <a:t>gŠwLK</a:t>
          </a:r>
          <a:r>
            <a:rPr lang="en-US" b="1" dirty="0">
              <a:latin typeface="SutonnyMJ" pitchFamily="2" charset="0"/>
              <a:cs typeface="SutonnyMJ" pitchFamily="2" charset="0"/>
            </a:rPr>
            <a:t> </a:t>
          </a:r>
          <a:r>
            <a:rPr lang="en-US" b="1" dirty="0" err="1">
              <a:latin typeface="SutonnyMJ" pitchFamily="2" charset="0"/>
              <a:cs typeface="SutonnyMJ" pitchFamily="2" charset="0"/>
            </a:rPr>
            <a:t>i~c</a:t>
          </a:r>
          <a:endParaRPr lang="en-US" dirty="0"/>
        </a:p>
      </dgm:t>
    </dgm:pt>
    <dgm:pt modelId="{DAABECDA-C8EB-4E3D-9CD8-74D39EE1385D}" type="parTrans" cxnId="{3B18C230-4653-4674-8630-EB74110BCE20}">
      <dgm:prSet/>
      <dgm:spPr/>
      <dgm:t>
        <a:bodyPr/>
        <a:lstStyle/>
        <a:p>
          <a:endParaRPr lang="en-US"/>
        </a:p>
      </dgm:t>
    </dgm:pt>
    <dgm:pt modelId="{05EAF25B-5BA3-40E3-93B0-232EA29BC3F8}" type="sibTrans" cxnId="{3B18C230-4653-4674-8630-EB74110BCE20}">
      <dgm:prSet/>
      <dgm:spPr/>
      <dgm:t>
        <a:bodyPr/>
        <a:lstStyle/>
        <a:p>
          <a:endParaRPr lang="en-US"/>
        </a:p>
      </dgm:t>
    </dgm:pt>
    <dgm:pt modelId="{0BC8AFE2-853F-4D87-80A2-AF77B3EDEE13}">
      <dgm:prSet/>
      <dgm:spPr/>
      <dgm:t>
        <a:bodyPr/>
        <a:lstStyle/>
        <a:p>
          <a:r>
            <a:rPr lang="en-US" b="1" dirty="0" err="1">
              <a:latin typeface="SutonnyMJ" pitchFamily="2" charset="0"/>
              <a:cs typeface="SutonnyMJ" pitchFamily="2" charset="0"/>
            </a:rPr>
            <a:t>PwjZ</a:t>
          </a:r>
          <a:r>
            <a:rPr lang="en-US" b="1" dirty="0">
              <a:latin typeface="SutonnyMJ" pitchFamily="2" charset="0"/>
              <a:cs typeface="SutonnyMJ" pitchFamily="2" charset="0"/>
            </a:rPr>
            <a:t> </a:t>
          </a:r>
          <a:r>
            <a:rPr lang="en-US" b="1" dirty="0" err="1">
              <a:latin typeface="SutonnyMJ" pitchFamily="2" charset="0"/>
              <a:cs typeface="SutonnyMJ" pitchFamily="2" charset="0"/>
            </a:rPr>
            <a:t>ixwZ</a:t>
          </a:r>
          <a:endParaRPr lang="en-US" dirty="0"/>
        </a:p>
      </dgm:t>
    </dgm:pt>
    <dgm:pt modelId="{36FB958B-E21C-441F-A442-DE9A55A4A0C1}" type="parTrans" cxnId="{07D74B22-E046-43FF-B8D3-86F183D2CA61}">
      <dgm:prSet/>
      <dgm:spPr/>
      <dgm:t>
        <a:bodyPr/>
        <a:lstStyle/>
        <a:p>
          <a:endParaRPr lang="en-US"/>
        </a:p>
      </dgm:t>
    </dgm:pt>
    <dgm:pt modelId="{88885A6B-758A-4070-994E-9119BA91642C}" type="sibTrans" cxnId="{07D74B22-E046-43FF-B8D3-86F183D2CA61}">
      <dgm:prSet/>
      <dgm:spPr/>
      <dgm:t>
        <a:bodyPr/>
        <a:lstStyle/>
        <a:p>
          <a:endParaRPr lang="en-US"/>
        </a:p>
      </dgm:t>
    </dgm:pt>
    <dgm:pt modelId="{0FE0519F-5180-48F7-B985-5375F2F1D4F8}" type="pres">
      <dgm:prSet presAssocID="{EAB9FF68-A2F2-4EF4-B329-9D214D1CA42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52C7BB1-56B4-4CAE-B98A-D0468CC1B502}" type="pres">
      <dgm:prSet presAssocID="{346C4965-A1AA-42ED-B34A-E68F070AFE05}" presName="hierRoot1" presStyleCnt="0"/>
      <dgm:spPr/>
    </dgm:pt>
    <dgm:pt modelId="{68BED437-F352-4AE8-A4A5-ADCD43FE413E}" type="pres">
      <dgm:prSet presAssocID="{346C4965-A1AA-42ED-B34A-E68F070AFE05}" presName="composite" presStyleCnt="0"/>
      <dgm:spPr/>
    </dgm:pt>
    <dgm:pt modelId="{FFC32DB4-C37E-4DFB-BAE8-577A826F0A51}" type="pres">
      <dgm:prSet presAssocID="{346C4965-A1AA-42ED-B34A-E68F070AFE05}" presName="background" presStyleLbl="node0" presStyleIdx="0" presStyleCnt="1"/>
      <dgm:spPr/>
    </dgm:pt>
    <dgm:pt modelId="{01F99756-3667-4958-94B4-0E122BFB778D}" type="pres">
      <dgm:prSet presAssocID="{346C4965-A1AA-42ED-B34A-E68F070AFE05}" presName="text" presStyleLbl="fgAcc0" presStyleIdx="0" presStyleCnt="1" custAng="0" custLinFactNeighborX="-5743" custLinFactNeighborY="-4499">
        <dgm:presLayoutVars>
          <dgm:chPref val="3"/>
        </dgm:presLayoutVars>
      </dgm:prSet>
      <dgm:spPr/>
    </dgm:pt>
    <dgm:pt modelId="{EBDA8927-EF4A-4588-80D9-00E4578891C9}" type="pres">
      <dgm:prSet presAssocID="{346C4965-A1AA-42ED-B34A-E68F070AFE05}" presName="hierChild2" presStyleCnt="0"/>
      <dgm:spPr/>
    </dgm:pt>
    <dgm:pt modelId="{20A7E6DD-F2A8-46CF-BB92-8164E0DB0A1E}" type="pres">
      <dgm:prSet presAssocID="{52660683-9983-49FE-AC73-E4E20FE820D1}" presName="Name10" presStyleLbl="parChTrans1D2" presStyleIdx="0" presStyleCnt="3"/>
      <dgm:spPr/>
    </dgm:pt>
    <dgm:pt modelId="{97ACDF8F-BD1D-4A4A-B7C3-AA21709C5342}" type="pres">
      <dgm:prSet presAssocID="{0F1A9457-F5D0-4F63-A1FA-6ED5C0A76144}" presName="hierRoot2" presStyleCnt="0"/>
      <dgm:spPr/>
    </dgm:pt>
    <dgm:pt modelId="{1C51A4F2-527F-45CF-ADCE-83EAF3D51647}" type="pres">
      <dgm:prSet presAssocID="{0F1A9457-F5D0-4F63-A1FA-6ED5C0A76144}" presName="composite2" presStyleCnt="0"/>
      <dgm:spPr/>
    </dgm:pt>
    <dgm:pt modelId="{E9B138DC-C693-4551-83BE-A1470D0927FB}" type="pres">
      <dgm:prSet presAssocID="{0F1A9457-F5D0-4F63-A1FA-6ED5C0A76144}" presName="background2" presStyleLbl="node2" presStyleIdx="0" presStyleCnt="3"/>
      <dgm:spPr/>
    </dgm:pt>
    <dgm:pt modelId="{BB28C304-E7FC-4C8E-B707-A988B897EA9E}" type="pres">
      <dgm:prSet presAssocID="{0F1A9457-F5D0-4F63-A1FA-6ED5C0A76144}" presName="text2" presStyleLbl="fgAcc2" presStyleIdx="0" presStyleCnt="3">
        <dgm:presLayoutVars>
          <dgm:chPref val="3"/>
        </dgm:presLayoutVars>
      </dgm:prSet>
      <dgm:spPr/>
    </dgm:pt>
    <dgm:pt modelId="{04336375-25BA-4628-9613-9BE9CED0218A}" type="pres">
      <dgm:prSet presAssocID="{0F1A9457-F5D0-4F63-A1FA-6ED5C0A76144}" presName="hierChild3" presStyleCnt="0"/>
      <dgm:spPr/>
    </dgm:pt>
    <dgm:pt modelId="{426D1AAC-7460-45CC-8344-B7262843F316}" type="pres">
      <dgm:prSet presAssocID="{B05C1CE6-577A-43D2-A219-D8D35F11CF23}" presName="Name17" presStyleLbl="parChTrans1D3" presStyleIdx="0" presStyleCnt="4"/>
      <dgm:spPr/>
    </dgm:pt>
    <dgm:pt modelId="{412E028E-6704-48CA-861C-9D33312C932C}" type="pres">
      <dgm:prSet presAssocID="{90B48234-7532-4046-AC15-35FF3D6AF2BB}" presName="hierRoot3" presStyleCnt="0"/>
      <dgm:spPr/>
    </dgm:pt>
    <dgm:pt modelId="{78ACDADE-0DFE-4A97-886A-A1A67654D910}" type="pres">
      <dgm:prSet presAssocID="{90B48234-7532-4046-AC15-35FF3D6AF2BB}" presName="composite3" presStyleCnt="0"/>
      <dgm:spPr/>
    </dgm:pt>
    <dgm:pt modelId="{CDCD359C-980F-40D2-8944-B21F8FE90258}" type="pres">
      <dgm:prSet presAssocID="{90B48234-7532-4046-AC15-35FF3D6AF2BB}" presName="background3" presStyleLbl="node3" presStyleIdx="0" presStyleCnt="4"/>
      <dgm:spPr/>
    </dgm:pt>
    <dgm:pt modelId="{2A91C298-1EB1-457B-9B22-EF5D068550D6}" type="pres">
      <dgm:prSet presAssocID="{90B48234-7532-4046-AC15-35FF3D6AF2BB}" presName="text3" presStyleLbl="fgAcc3" presStyleIdx="0" presStyleCnt="4" custScaleX="138366">
        <dgm:presLayoutVars>
          <dgm:chPref val="3"/>
        </dgm:presLayoutVars>
      </dgm:prSet>
      <dgm:spPr/>
    </dgm:pt>
    <dgm:pt modelId="{D5AB5BFB-7019-4D76-989A-B9EC9C9D120F}" type="pres">
      <dgm:prSet presAssocID="{90B48234-7532-4046-AC15-35FF3D6AF2BB}" presName="hierChild4" presStyleCnt="0"/>
      <dgm:spPr/>
    </dgm:pt>
    <dgm:pt modelId="{AEF9E9EF-4ECD-4611-9A5C-7CB7C7EAAC92}" type="pres">
      <dgm:prSet presAssocID="{50B08C52-EB2B-452D-ABE1-69189F8A288B}" presName="Name17" presStyleLbl="parChTrans1D3" presStyleIdx="1" presStyleCnt="4"/>
      <dgm:spPr/>
    </dgm:pt>
    <dgm:pt modelId="{77C2B58A-2A3D-431B-BA04-4D15D4A42B11}" type="pres">
      <dgm:prSet presAssocID="{94824595-F10D-4855-8566-343E5FA6FD48}" presName="hierRoot3" presStyleCnt="0"/>
      <dgm:spPr/>
    </dgm:pt>
    <dgm:pt modelId="{6639DE50-967E-4BD8-8DA3-BE21293EC165}" type="pres">
      <dgm:prSet presAssocID="{94824595-F10D-4855-8566-343E5FA6FD48}" presName="composite3" presStyleCnt="0"/>
      <dgm:spPr/>
    </dgm:pt>
    <dgm:pt modelId="{EB946187-81D2-4506-980C-3E7D5D70E235}" type="pres">
      <dgm:prSet presAssocID="{94824595-F10D-4855-8566-343E5FA6FD48}" presName="background3" presStyleLbl="node3" presStyleIdx="1" presStyleCnt="4"/>
      <dgm:spPr/>
    </dgm:pt>
    <dgm:pt modelId="{F3754ABD-0182-473B-AF8D-EF380DA1D558}" type="pres">
      <dgm:prSet presAssocID="{94824595-F10D-4855-8566-343E5FA6FD48}" presName="text3" presStyleLbl="fgAcc3" presStyleIdx="1" presStyleCnt="4" custScaleX="147830" custLinFactNeighborX="327" custLinFactNeighborY="-2299">
        <dgm:presLayoutVars>
          <dgm:chPref val="3"/>
        </dgm:presLayoutVars>
      </dgm:prSet>
      <dgm:spPr/>
    </dgm:pt>
    <dgm:pt modelId="{1CAD3F7D-4042-41FC-BA75-A9F901690033}" type="pres">
      <dgm:prSet presAssocID="{94824595-F10D-4855-8566-343E5FA6FD48}" presName="hierChild4" presStyleCnt="0"/>
      <dgm:spPr/>
    </dgm:pt>
    <dgm:pt modelId="{254F023E-36DE-4264-A662-9B1D875861AD}" type="pres">
      <dgm:prSet presAssocID="{DAABECDA-C8EB-4E3D-9CD8-74D39EE1385D}" presName="Name10" presStyleLbl="parChTrans1D2" presStyleIdx="1" presStyleCnt="3"/>
      <dgm:spPr/>
    </dgm:pt>
    <dgm:pt modelId="{F6E011A0-EF17-428A-B842-E8DA9A364902}" type="pres">
      <dgm:prSet presAssocID="{36461842-C90D-42C2-B533-89DAB92EA5F6}" presName="hierRoot2" presStyleCnt="0"/>
      <dgm:spPr/>
    </dgm:pt>
    <dgm:pt modelId="{7D4A5BB1-E9F9-4271-B0B9-E2DB4892E771}" type="pres">
      <dgm:prSet presAssocID="{36461842-C90D-42C2-B533-89DAB92EA5F6}" presName="composite2" presStyleCnt="0"/>
      <dgm:spPr/>
    </dgm:pt>
    <dgm:pt modelId="{F68C9904-B3BD-4AD6-A077-C3773EF8808D}" type="pres">
      <dgm:prSet presAssocID="{36461842-C90D-42C2-B533-89DAB92EA5F6}" presName="background2" presStyleLbl="node2" presStyleIdx="1" presStyleCnt="3"/>
      <dgm:spPr/>
    </dgm:pt>
    <dgm:pt modelId="{AAD8B9CE-351C-4C9B-91D1-333EE7466410}" type="pres">
      <dgm:prSet presAssocID="{36461842-C90D-42C2-B533-89DAB92EA5F6}" presName="text2" presStyleLbl="fgAcc2" presStyleIdx="1" presStyleCnt="3" custScaleX="186441" custLinFactX="-21954" custLinFactNeighborX="-100000" custLinFactNeighborY="-5956">
        <dgm:presLayoutVars>
          <dgm:chPref val="3"/>
        </dgm:presLayoutVars>
      </dgm:prSet>
      <dgm:spPr/>
    </dgm:pt>
    <dgm:pt modelId="{E0B45443-F108-4ED2-BF1A-F75F551DD837}" type="pres">
      <dgm:prSet presAssocID="{36461842-C90D-42C2-B533-89DAB92EA5F6}" presName="hierChild3" presStyleCnt="0"/>
      <dgm:spPr/>
    </dgm:pt>
    <dgm:pt modelId="{B1631004-BCD3-4478-AFDE-03583111F9CB}" type="pres">
      <dgm:prSet presAssocID="{B97B0232-4DEE-412D-B957-3096D502CBA7}" presName="Name10" presStyleLbl="parChTrans1D2" presStyleIdx="2" presStyleCnt="3"/>
      <dgm:spPr/>
    </dgm:pt>
    <dgm:pt modelId="{E510CDB0-BF71-45FC-A002-AC909AA365BE}" type="pres">
      <dgm:prSet presAssocID="{E0A11250-5649-4740-8A86-4B2654204A90}" presName="hierRoot2" presStyleCnt="0"/>
      <dgm:spPr/>
    </dgm:pt>
    <dgm:pt modelId="{5F69480B-577F-48C9-91BE-73A316F9592F}" type="pres">
      <dgm:prSet presAssocID="{E0A11250-5649-4740-8A86-4B2654204A90}" presName="composite2" presStyleCnt="0"/>
      <dgm:spPr/>
    </dgm:pt>
    <dgm:pt modelId="{5E77E7B4-E738-4E28-99EE-302D5B445A3D}" type="pres">
      <dgm:prSet presAssocID="{E0A11250-5649-4740-8A86-4B2654204A90}" presName="background2" presStyleLbl="node2" presStyleIdx="2" presStyleCnt="3"/>
      <dgm:spPr/>
    </dgm:pt>
    <dgm:pt modelId="{09773EF2-8252-4D90-9BDA-018CDD6D3BBB}" type="pres">
      <dgm:prSet presAssocID="{E0A11250-5649-4740-8A86-4B2654204A90}" presName="text2" presStyleLbl="fgAcc2" presStyleIdx="2" presStyleCnt="3" custScaleX="192387" custLinFactNeighborX="9134" custLinFactNeighborY="8799">
        <dgm:presLayoutVars>
          <dgm:chPref val="3"/>
        </dgm:presLayoutVars>
      </dgm:prSet>
      <dgm:spPr/>
    </dgm:pt>
    <dgm:pt modelId="{5C80FC4C-A6D1-491C-8534-C95CC2A91AD6}" type="pres">
      <dgm:prSet presAssocID="{E0A11250-5649-4740-8A86-4B2654204A90}" presName="hierChild3" presStyleCnt="0"/>
      <dgm:spPr/>
    </dgm:pt>
    <dgm:pt modelId="{3D1E205E-3511-4AE4-A935-8416EF52C7F7}" type="pres">
      <dgm:prSet presAssocID="{C6636B52-07B4-4C3F-A0B1-F47CFB1271B6}" presName="Name17" presStyleLbl="parChTrans1D3" presStyleIdx="2" presStyleCnt="4"/>
      <dgm:spPr/>
    </dgm:pt>
    <dgm:pt modelId="{10AF17F5-EEFD-4810-ACC5-18FAE1BC59E2}" type="pres">
      <dgm:prSet presAssocID="{7309CEF5-3434-4451-8FEF-47EF74691E65}" presName="hierRoot3" presStyleCnt="0"/>
      <dgm:spPr/>
    </dgm:pt>
    <dgm:pt modelId="{E1779005-558E-40CB-8E9E-6CA36884E589}" type="pres">
      <dgm:prSet presAssocID="{7309CEF5-3434-4451-8FEF-47EF74691E65}" presName="composite3" presStyleCnt="0"/>
      <dgm:spPr/>
    </dgm:pt>
    <dgm:pt modelId="{FE21CAB1-4345-4DF5-BA62-263756593EF2}" type="pres">
      <dgm:prSet presAssocID="{7309CEF5-3434-4451-8FEF-47EF74691E65}" presName="background3" presStyleLbl="node3" presStyleIdx="2" presStyleCnt="4"/>
      <dgm:spPr/>
    </dgm:pt>
    <dgm:pt modelId="{572D94C2-7CD0-49A0-9BF4-F7C17606C283}" type="pres">
      <dgm:prSet presAssocID="{7309CEF5-3434-4451-8FEF-47EF74691E65}" presName="text3" presStyleLbl="fgAcc3" presStyleIdx="2" presStyleCnt="4">
        <dgm:presLayoutVars>
          <dgm:chPref val="3"/>
        </dgm:presLayoutVars>
      </dgm:prSet>
      <dgm:spPr/>
    </dgm:pt>
    <dgm:pt modelId="{04788A81-DD0D-4D6C-B2FA-19DF64BE3134}" type="pres">
      <dgm:prSet presAssocID="{7309CEF5-3434-4451-8FEF-47EF74691E65}" presName="hierChild4" presStyleCnt="0"/>
      <dgm:spPr/>
    </dgm:pt>
    <dgm:pt modelId="{1F45CD0D-B963-4FBF-98E9-AB0A3A4D2AE5}" type="pres">
      <dgm:prSet presAssocID="{36FB958B-E21C-441F-A442-DE9A55A4A0C1}" presName="Name17" presStyleLbl="parChTrans1D3" presStyleIdx="3" presStyleCnt="4"/>
      <dgm:spPr/>
    </dgm:pt>
    <dgm:pt modelId="{465C96B7-F846-4D64-83E4-AEFBB28069BF}" type="pres">
      <dgm:prSet presAssocID="{0BC8AFE2-853F-4D87-80A2-AF77B3EDEE13}" presName="hierRoot3" presStyleCnt="0"/>
      <dgm:spPr/>
    </dgm:pt>
    <dgm:pt modelId="{CF44E6D7-748C-434D-9F18-52529D93BF8B}" type="pres">
      <dgm:prSet presAssocID="{0BC8AFE2-853F-4D87-80A2-AF77B3EDEE13}" presName="composite3" presStyleCnt="0"/>
      <dgm:spPr/>
    </dgm:pt>
    <dgm:pt modelId="{6CD535EE-6455-4394-889E-FA6A68C23AF4}" type="pres">
      <dgm:prSet presAssocID="{0BC8AFE2-853F-4D87-80A2-AF77B3EDEE13}" presName="background3" presStyleLbl="node3" presStyleIdx="3" presStyleCnt="4"/>
      <dgm:spPr/>
    </dgm:pt>
    <dgm:pt modelId="{067AA6D7-9865-4186-8B6B-52E2CBE0EF5A}" type="pres">
      <dgm:prSet presAssocID="{0BC8AFE2-853F-4D87-80A2-AF77B3EDEE13}" presName="text3" presStyleLbl="fgAcc3" presStyleIdx="3" presStyleCnt="4">
        <dgm:presLayoutVars>
          <dgm:chPref val="3"/>
        </dgm:presLayoutVars>
      </dgm:prSet>
      <dgm:spPr/>
    </dgm:pt>
    <dgm:pt modelId="{091CBD92-D3DB-4518-9577-8F29E7A1EE97}" type="pres">
      <dgm:prSet presAssocID="{0BC8AFE2-853F-4D87-80A2-AF77B3EDEE13}" presName="hierChild4" presStyleCnt="0"/>
      <dgm:spPr/>
    </dgm:pt>
  </dgm:ptLst>
  <dgm:cxnLst>
    <dgm:cxn modelId="{9CE60304-5FA4-44FA-90A9-76F6914B68CE}" type="presOf" srcId="{C6636B52-07B4-4C3F-A0B1-F47CFB1271B6}" destId="{3D1E205E-3511-4AE4-A935-8416EF52C7F7}" srcOrd="0" destOrd="0" presId="urn:microsoft.com/office/officeart/2005/8/layout/hierarchy1"/>
    <dgm:cxn modelId="{3AEFE606-D858-4E42-ADF4-41820A084C16}" type="presOf" srcId="{52660683-9983-49FE-AC73-E4E20FE820D1}" destId="{20A7E6DD-F2A8-46CF-BB92-8164E0DB0A1E}" srcOrd="0" destOrd="0" presId="urn:microsoft.com/office/officeart/2005/8/layout/hierarchy1"/>
    <dgm:cxn modelId="{22695F07-283C-4424-80A4-BCE698D0EE7D}" type="presOf" srcId="{E0A11250-5649-4740-8A86-4B2654204A90}" destId="{09773EF2-8252-4D90-9BDA-018CDD6D3BBB}" srcOrd="0" destOrd="0" presId="urn:microsoft.com/office/officeart/2005/8/layout/hierarchy1"/>
    <dgm:cxn modelId="{813C780E-F3FC-4335-8C4F-C2349773D3C9}" type="presOf" srcId="{B05C1CE6-577A-43D2-A219-D8D35F11CF23}" destId="{426D1AAC-7460-45CC-8344-B7262843F316}" srcOrd="0" destOrd="0" presId="urn:microsoft.com/office/officeart/2005/8/layout/hierarchy1"/>
    <dgm:cxn modelId="{24161B22-0F42-457E-9581-F33375560F30}" srcId="{E0A11250-5649-4740-8A86-4B2654204A90}" destId="{7309CEF5-3434-4451-8FEF-47EF74691E65}" srcOrd="0" destOrd="0" parTransId="{C6636B52-07B4-4C3F-A0B1-F47CFB1271B6}" sibTransId="{9243643F-05B8-4B07-969D-B4D3305F8023}"/>
    <dgm:cxn modelId="{07D74B22-E046-43FF-B8D3-86F183D2CA61}" srcId="{E0A11250-5649-4740-8A86-4B2654204A90}" destId="{0BC8AFE2-853F-4D87-80A2-AF77B3EDEE13}" srcOrd="1" destOrd="0" parTransId="{36FB958B-E21C-441F-A442-DE9A55A4A0C1}" sibTransId="{88885A6B-758A-4070-994E-9119BA91642C}"/>
    <dgm:cxn modelId="{3B18C230-4653-4674-8630-EB74110BCE20}" srcId="{346C4965-A1AA-42ED-B34A-E68F070AFE05}" destId="{36461842-C90D-42C2-B533-89DAB92EA5F6}" srcOrd="1" destOrd="0" parTransId="{DAABECDA-C8EB-4E3D-9CD8-74D39EE1385D}" sibTransId="{05EAF25B-5BA3-40E3-93B0-232EA29BC3F8}"/>
    <dgm:cxn modelId="{7E0FCC33-9DA3-4D86-A224-3994618FC8CD}" type="presOf" srcId="{7309CEF5-3434-4451-8FEF-47EF74691E65}" destId="{572D94C2-7CD0-49A0-9BF4-F7C17606C283}" srcOrd="0" destOrd="0" presId="urn:microsoft.com/office/officeart/2005/8/layout/hierarchy1"/>
    <dgm:cxn modelId="{CC2A034D-9E2E-4E49-B0AD-B15CF475C6C8}" srcId="{346C4965-A1AA-42ED-B34A-E68F070AFE05}" destId="{E0A11250-5649-4740-8A86-4B2654204A90}" srcOrd="2" destOrd="0" parTransId="{B97B0232-4DEE-412D-B957-3096D502CBA7}" sibTransId="{4EDC7861-EF6B-49C3-8A60-822358DF4619}"/>
    <dgm:cxn modelId="{1CD39550-8779-40D2-978A-1CA0988FAF58}" srcId="{0F1A9457-F5D0-4F63-A1FA-6ED5C0A76144}" destId="{90B48234-7532-4046-AC15-35FF3D6AF2BB}" srcOrd="0" destOrd="0" parTransId="{B05C1CE6-577A-43D2-A219-D8D35F11CF23}" sibTransId="{13BAA3D7-1757-4AED-A7A4-10C3812F1922}"/>
    <dgm:cxn modelId="{E742917C-9D52-4514-9E2A-D73051AD1222}" type="presOf" srcId="{346C4965-A1AA-42ED-B34A-E68F070AFE05}" destId="{01F99756-3667-4958-94B4-0E122BFB778D}" srcOrd="0" destOrd="0" presId="urn:microsoft.com/office/officeart/2005/8/layout/hierarchy1"/>
    <dgm:cxn modelId="{2E697D7E-ABE3-4DAE-AF62-FFD54E8020CE}" type="presOf" srcId="{B97B0232-4DEE-412D-B957-3096D502CBA7}" destId="{B1631004-BCD3-4478-AFDE-03583111F9CB}" srcOrd="0" destOrd="0" presId="urn:microsoft.com/office/officeart/2005/8/layout/hierarchy1"/>
    <dgm:cxn modelId="{6510857E-06B8-4231-BA68-990597A67D4E}" type="presOf" srcId="{90B48234-7532-4046-AC15-35FF3D6AF2BB}" destId="{2A91C298-1EB1-457B-9B22-EF5D068550D6}" srcOrd="0" destOrd="0" presId="urn:microsoft.com/office/officeart/2005/8/layout/hierarchy1"/>
    <dgm:cxn modelId="{05EA6684-7DF9-4E29-9A50-9BEB8FB48A74}" type="presOf" srcId="{50B08C52-EB2B-452D-ABE1-69189F8A288B}" destId="{AEF9E9EF-4ECD-4611-9A5C-7CB7C7EAAC92}" srcOrd="0" destOrd="0" presId="urn:microsoft.com/office/officeart/2005/8/layout/hierarchy1"/>
    <dgm:cxn modelId="{01E75A8C-15AA-4888-B5CA-EF13AE3F9C58}" srcId="{EAB9FF68-A2F2-4EF4-B329-9D214D1CA42C}" destId="{346C4965-A1AA-42ED-B34A-E68F070AFE05}" srcOrd="0" destOrd="0" parTransId="{7463372B-6E1B-444E-B2DD-4D676F1E4A49}" sibTransId="{DD537FAA-F1B8-448B-A06C-B4AC10DDED28}"/>
    <dgm:cxn modelId="{35F0149B-8DD8-4AAC-A021-F6BA66AA6D81}" type="presOf" srcId="{36461842-C90D-42C2-B533-89DAB92EA5F6}" destId="{AAD8B9CE-351C-4C9B-91D1-333EE7466410}" srcOrd="0" destOrd="0" presId="urn:microsoft.com/office/officeart/2005/8/layout/hierarchy1"/>
    <dgm:cxn modelId="{261D90B7-9997-40DF-9D5E-B6F048FDE15C}" type="presOf" srcId="{DAABECDA-C8EB-4E3D-9CD8-74D39EE1385D}" destId="{254F023E-36DE-4264-A662-9B1D875861AD}" srcOrd="0" destOrd="0" presId="urn:microsoft.com/office/officeart/2005/8/layout/hierarchy1"/>
    <dgm:cxn modelId="{C2D83CC1-7139-4307-81B1-0878F2AA8B91}" type="presOf" srcId="{0F1A9457-F5D0-4F63-A1FA-6ED5C0A76144}" destId="{BB28C304-E7FC-4C8E-B707-A988B897EA9E}" srcOrd="0" destOrd="0" presId="urn:microsoft.com/office/officeart/2005/8/layout/hierarchy1"/>
    <dgm:cxn modelId="{3E73E1C5-CE62-431B-9F45-000101D2CBE6}" srcId="{0F1A9457-F5D0-4F63-A1FA-6ED5C0A76144}" destId="{94824595-F10D-4855-8566-343E5FA6FD48}" srcOrd="1" destOrd="0" parTransId="{50B08C52-EB2B-452D-ABE1-69189F8A288B}" sibTransId="{E8E26352-3F2E-4C7E-8DDB-0640DB065C3E}"/>
    <dgm:cxn modelId="{0FEEE1CE-60A6-4192-A51C-0BB31504A517}" type="presOf" srcId="{EAB9FF68-A2F2-4EF4-B329-9D214D1CA42C}" destId="{0FE0519F-5180-48F7-B985-5375F2F1D4F8}" srcOrd="0" destOrd="0" presId="urn:microsoft.com/office/officeart/2005/8/layout/hierarchy1"/>
    <dgm:cxn modelId="{73FB51DC-F2A3-4E63-9709-D1904D3C53E2}" type="presOf" srcId="{0BC8AFE2-853F-4D87-80A2-AF77B3EDEE13}" destId="{067AA6D7-9865-4186-8B6B-52E2CBE0EF5A}" srcOrd="0" destOrd="0" presId="urn:microsoft.com/office/officeart/2005/8/layout/hierarchy1"/>
    <dgm:cxn modelId="{13A928DE-184A-44BE-9832-B120E6093717}" type="presOf" srcId="{36FB958B-E21C-441F-A442-DE9A55A4A0C1}" destId="{1F45CD0D-B963-4FBF-98E9-AB0A3A4D2AE5}" srcOrd="0" destOrd="0" presId="urn:microsoft.com/office/officeart/2005/8/layout/hierarchy1"/>
    <dgm:cxn modelId="{E351D3E3-D49E-48AE-8DE1-C508258B6EE9}" srcId="{346C4965-A1AA-42ED-B34A-E68F070AFE05}" destId="{0F1A9457-F5D0-4F63-A1FA-6ED5C0A76144}" srcOrd="0" destOrd="0" parTransId="{52660683-9983-49FE-AC73-E4E20FE820D1}" sibTransId="{AD0E7793-0222-497A-A3A3-72F550476B72}"/>
    <dgm:cxn modelId="{21D8F7FF-EE35-4F63-869B-A5329DE6D7E3}" type="presOf" srcId="{94824595-F10D-4855-8566-343E5FA6FD48}" destId="{F3754ABD-0182-473B-AF8D-EF380DA1D558}" srcOrd="0" destOrd="0" presId="urn:microsoft.com/office/officeart/2005/8/layout/hierarchy1"/>
    <dgm:cxn modelId="{AC37C583-1AB7-41B6-B0B4-14D9DD6F85A5}" type="presParOf" srcId="{0FE0519F-5180-48F7-B985-5375F2F1D4F8}" destId="{552C7BB1-56B4-4CAE-B98A-D0468CC1B502}" srcOrd="0" destOrd="0" presId="urn:microsoft.com/office/officeart/2005/8/layout/hierarchy1"/>
    <dgm:cxn modelId="{971899ED-F174-403B-82CC-9FC4DD76A19C}" type="presParOf" srcId="{552C7BB1-56B4-4CAE-B98A-D0468CC1B502}" destId="{68BED437-F352-4AE8-A4A5-ADCD43FE413E}" srcOrd="0" destOrd="0" presId="urn:microsoft.com/office/officeart/2005/8/layout/hierarchy1"/>
    <dgm:cxn modelId="{B2619B06-98A2-4121-BF51-1DFC49234542}" type="presParOf" srcId="{68BED437-F352-4AE8-A4A5-ADCD43FE413E}" destId="{FFC32DB4-C37E-4DFB-BAE8-577A826F0A51}" srcOrd="0" destOrd="0" presId="urn:microsoft.com/office/officeart/2005/8/layout/hierarchy1"/>
    <dgm:cxn modelId="{C5B6226E-CD32-4C8E-A72F-E84875E7FC8D}" type="presParOf" srcId="{68BED437-F352-4AE8-A4A5-ADCD43FE413E}" destId="{01F99756-3667-4958-94B4-0E122BFB778D}" srcOrd="1" destOrd="0" presId="urn:microsoft.com/office/officeart/2005/8/layout/hierarchy1"/>
    <dgm:cxn modelId="{461B85EC-6EA0-450E-945E-984FDB9E4115}" type="presParOf" srcId="{552C7BB1-56B4-4CAE-B98A-D0468CC1B502}" destId="{EBDA8927-EF4A-4588-80D9-00E4578891C9}" srcOrd="1" destOrd="0" presId="urn:microsoft.com/office/officeart/2005/8/layout/hierarchy1"/>
    <dgm:cxn modelId="{34E5E9A9-8A8E-4950-9B42-96D85E786D48}" type="presParOf" srcId="{EBDA8927-EF4A-4588-80D9-00E4578891C9}" destId="{20A7E6DD-F2A8-46CF-BB92-8164E0DB0A1E}" srcOrd="0" destOrd="0" presId="urn:microsoft.com/office/officeart/2005/8/layout/hierarchy1"/>
    <dgm:cxn modelId="{2CA556B1-3E05-4079-9F83-28B1376D9026}" type="presParOf" srcId="{EBDA8927-EF4A-4588-80D9-00E4578891C9}" destId="{97ACDF8F-BD1D-4A4A-B7C3-AA21709C5342}" srcOrd="1" destOrd="0" presId="urn:microsoft.com/office/officeart/2005/8/layout/hierarchy1"/>
    <dgm:cxn modelId="{F5AA0079-2A18-4CF9-B561-0772C9DEA29A}" type="presParOf" srcId="{97ACDF8F-BD1D-4A4A-B7C3-AA21709C5342}" destId="{1C51A4F2-527F-45CF-ADCE-83EAF3D51647}" srcOrd="0" destOrd="0" presId="urn:microsoft.com/office/officeart/2005/8/layout/hierarchy1"/>
    <dgm:cxn modelId="{DD06BB71-94E5-4D9A-841B-897ADEADF89C}" type="presParOf" srcId="{1C51A4F2-527F-45CF-ADCE-83EAF3D51647}" destId="{E9B138DC-C693-4551-83BE-A1470D0927FB}" srcOrd="0" destOrd="0" presId="urn:microsoft.com/office/officeart/2005/8/layout/hierarchy1"/>
    <dgm:cxn modelId="{4775BEB7-F8F5-4468-B90D-98B783C0AAE1}" type="presParOf" srcId="{1C51A4F2-527F-45CF-ADCE-83EAF3D51647}" destId="{BB28C304-E7FC-4C8E-B707-A988B897EA9E}" srcOrd="1" destOrd="0" presId="urn:microsoft.com/office/officeart/2005/8/layout/hierarchy1"/>
    <dgm:cxn modelId="{D9ADF60F-4593-4FFF-9CD9-12398D095592}" type="presParOf" srcId="{97ACDF8F-BD1D-4A4A-B7C3-AA21709C5342}" destId="{04336375-25BA-4628-9613-9BE9CED0218A}" srcOrd="1" destOrd="0" presId="urn:microsoft.com/office/officeart/2005/8/layout/hierarchy1"/>
    <dgm:cxn modelId="{3E995ECA-1C98-45C0-8E25-2DF70340F6EA}" type="presParOf" srcId="{04336375-25BA-4628-9613-9BE9CED0218A}" destId="{426D1AAC-7460-45CC-8344-B7262843F316}" srcOrd="0" destOrd="0" presId="urn:microsoft.com/office/officeart/2005/8/layout/hierarchy1"/>
    <dgm:cxn modelId="{775CB490-3F85-439E-A805-BABB8B7CD8CD}" type="presParOf" srcId="{04336375-25BA-4628-9613-9BE9CED0218A}" destId="{412E028E-6704-48CA-861C-9D33312C932C}" srcOrd="1" destOrd="0" presId="urn:microsoft.com/office/officeart/2005/8/layout/hierarchy1"/>
    <dgm:cxn modelId="{773216A3-7F2C-4D7D-828F-330A79B041AA}" type="presParOf" srcId="{412E028E-6704-48CA-861C-9D33312C932C}" destId="{78ACDADE-0DFE-4A97-886A-A1A67654D910}" srcOrd="0" destOrd="0" presId="urn:microsoft.com/office/officeart/2005/8/layout/hierarchy1"/>
    <dgm:cxn modelId="{6C154547-D7A8-476C-B611-3BF617448A9E}" type="presParOf" srcId="{78ACDADE-0DFE-4A97-886A-A1A67654D910}" destId="{CDCD359C-980F-40D2-8944-B21F8FE90258}" srcOrd="0" destOrd="0" presId="urn:microsoft.com/office/officeart/2005/8/layout/hierarchy1"/>
    <dgm:cxn modelId="{4205AC21-D7AD-455A-8513-58438E88FF67}" type="presParOf" srcId="{78ACDADE-0DFE-4A97-886A-A1A67654D910}" destId="{2A91C298-1EB1-457B-9B22-EF5D068550D6}" srcOrd="1" destOrd="0" presId="urn:microsoft.com/office/officeart/2005/8/layout/hierarchy1"/>
    <dgm:cxn modelId="{0D96C47D-31F6-42A2-B337-BA50CCB4BCD3}" type="presParOf" srcId="{412E028E-6704-48CA-861C-9D33312C932C}" destId="{D5AB5BFB-7019-4D76-989A-B9EC9C9D120F}" srcOrd="1" destOrd="0" presId="urn:microsoft.com/office/officeart/2005/8/layout/hierarchy1"/>
    <dgm:cxn modelId="{7EB118BC-4B68-43AC-ACAB-785A0213B963}" type="presParOf" srcId="{04336375-25BA-4628-9613-9BE9CED0218A}" destId="{AEF9E9EF-4ECD-4611-9A5C-7CB7C7EAAC92}" srcOrd="2" destOrd="0" presId="urn:microsoft.com/office/officeart/2005/8/layout/hierarchy1"/>
    <dgm:cxn modelId="{C8FB280B-A0A1-4BC8-8318-CFDC8680CFF7}" type="presParOf" srcId="{04336375-25BA-4628-9613-9BE9CED0218A}" destId="{77C2B58A-2A3D-431B-BA04-4D15D4A42B11}" srcOrd="3" destOrd="0" presId="urn:microsoft.com/office/officeart/2005/8/layout/hierarchy1"/>
    <dgm:cxn modelId="{580FFD2F-7A13-4868-8CE0-3C81C4A0D558}" type="presParOf" srcId="{77C2B58A-2A3D-431B-BA04-4D15D4A42B11}" destId="{6639DE50-967E-4BD8-8DA3-BE21293EC165}" srcOrd="0" destOrd="0" presId="urn:microsoft.com/office/officeart/2005/8/layout/hierarchy1"/>
    <dgm:cxn modelId="{BE48AB72-FA73-4C4F-A354-2F6720E23070}" type="presParOf" srcId="{6639DE50-967E-4BD8-8DA3-BE21293EC165}" destId="{EB946187-81D2-4506-980C-3E7D5D70E235}" srcOrd="0" destOrd="0" presId="urn:microsoft.com/office/officeart/2005/8/layout/hierarchy1"/>
    <dgm:cxn modelId="{C5322547-37B9-4D90-BD37-241DCEBB3B14}" type="presParOf" srcId="{6639DE50-967E-4BD8-8DA3-BE21293EC165}" destId="{F3754ABD-0182-473B-AF8D-EF380DA1D558}" srcOrd="1" destOrd="0" presId="urn:microsoft.com/office/officeart/2005/8/layout/hierarchy1"/>
    <dgm:cxn modelId="{FE72D286-48D3-43F2-9AE1-82192B62D01C}" type="presParOf" srcId="{77C2B58A-2A3D-431B-BA04-4D15D4A42B11}" destId="{1CAD3F7D-4042-41FC-BA75-A9F901690033}" srcOrd="1" destOrd="0" presId="urn:microsoft.com/office/officeart/2005/8/layout/hierarchy1"/>
    <dgm:cxn modelId="{87F5EB9B-F93E-423C-9B2D-F9B15F05952B}" type="presParOf" srcId="{EBDA8927-EF4A-4588-80D9-00E4578891C9}" destId="{254F023E-36DE-4264-A662-9B1D875861AD}" srcOrd="2" destOrd="0" presId="urn:microsoft.com/office/officeart/2005/8/layout/hierarchy1"/>
    <dgm:cxn modelId="{34C0DB8B-B9F2-461C-97EF-DEAFE17BCE91}" type="presParOf" srcId="{EBDA8927-EF4A-4588-80D9-00E4578891C9}" destId="{F6E011A0-EF17-428A-B842-E8DA9A364902}" srcOrd="3" destOrd="0" presId="urn:microsoft.com/office/officeart/2005/8/layout/hierarchy1"/>
    <dgm:cxn modelId="{D52730B9-CE13-4974-8842-37D3DAF237FC}" type="presParOf" srcId="{F6E011A0-EF17-428A-B842-E8DA9A364902}" destId="{7D4A5BB1-E9F9-4271-B0B9-E2DB4892E771}" srcOrd="0" destOrd="0" presId="urn:microsoft.com/office/officeart/2005/8/layout/hierarchy1"/>
    <dgm:cxn modelId="{2C229760-BD55-4EA0-AFFE-29059177B09B}" type="presParOf" srcId="{7D4A5BB1-E9F9-4271-B0B9-E2DB4892E771}" destId="{F68C9904-B3BD-4AD6-A077-C3773EF8808D}" srcOrd="0" destOrd="0" presId="urn:microsoft.com/office/officeart/2005/8/layout/hierarchy1"/>
    <dgm:cxn modelId="{52DEB213-3B61-463E-8243-0C5C92FA27FB}" type="presParOf" srcId="{7D4A5BB1-E9F9-4271-B0B9-E2DB4892E771}" destId="{AAD8B9CE-351C-4C9B-91D1-333EE7466410}" srcOrd="1" destOrd="0" presId="urn:microsoft.com/office/officeart/2005/8/layout/hierarchy1"/>
    <dgm:cxn modelId="{1E51B089-DDA3-4083-BE5F-72976141E458}" type="presParOf" srcId="{F6E011A0-EF17-428A-B842-E8DA9A364902}" destId="{E0B45443-F108-4ED2-BF1A-F75F551DD837}" srcOrd="1" destOrd="0" presId="urn:microsoft.com/office/officeart/2005/8/layout/hierarchy1"/>
    <dgm:cxn modelId="{8DB2387F-CF11-49FE-BCF9-CD6BB208AEC2}" type="presParOf" srcId="{EBDA8927-EF4A-4588-80D9-00E4578891C9}" destId="{B1631004-BCD3-4478-AFDE-03583111F9CB}" srcOrd="4" destOrd="0" presId="urn:microsoft.com/office/officeart/2005/8/layout/hierarchy1"/>
    <dgm:cxn modelId="{01A14DD2-AF9C-48C7-9CD7-AA3C3D5370F3}" type="presParOf" srcId="{EBDA8927-EF4A-4588-80D9-00E4578891C9}" destId="{E510CDB0-BF71-45FC-A002-AC909AA365BE}" srcOrd="5" destOrd="0" presId="urn:microsoft.com/office/officeart/2005/8/layout/hierarchy1"/>
    <dgm:cxn modelId="{CC5AAF3B-0817-489C-BA8C-7DBC323DC624}" type="presParOf" srcId="{E510CDB0-BF71-45FC-A002-AC909AA365BE}" destId="{5F69480B-577F-48C9-91BE-73A316F9592F}" srcOrd="0" destOrd="0" presId="urn:microsoft.com/office/officeart/2005/8/layout/hierarchy1"/>
    <dgm:cxn modelId="{8EC372C3-6258-44CC-8D24-0D3FC86205CB}" type="presParOf" srcId="{5F69480B-577F-48C9-91BE-73A316F9592F}" destId="{5E77E7B4-E738-4E28-99EE-302D5B445A3D}" srcOrd="0" destOrd="0" presId="urn:microsoft.com/office/officeart/2005/8/layout/hierarchy1"/>
    <dgm:cxn modelId="{088708AB-89A4-4F38-A314-DE94A3625009}" type="presParOf" srcId="{5F69480B-577F-48C9-91BE-73A316F9592F}" destId="{09773EF2-8252-4D90-9BDA-018CDD6D3BBB}" srcOrd="1" destOrd="0" presId="urn:microsoft.com/office/officeart/2005/8/layout/hierarchy1"/>
    <dgm:cxn modelId="{EEE9F51F-2AEC-4A07-AC41-46457467D781}" type="presParOf" srcId="{E510CDB0-BF71-45FC-A002-AC909AA365BE}" destId="{5C80FC4C-A6D1-491C-8534-C95CC2A91AD6}" srcOrd="1" destOrd="0" presId="urn:microsoft.com/office/officeart/2005/8/layout/hierarchy1"/>
    <dgm:cxn modelId="{4A7E5B1B-7D64-4D70-B1E6-BBF5A691CF3C}" type="presParOf" srcId="{5C80FC4C-A6D1-491C-8534-C95CC2A91AD6}" destId="{3D1E205E-3511-4AE4-A935-8416EF52C7F7}" srcOrd="0" destOrd="0" presId="urn:microsoft.com/office/officeart/2005/8/layout/hierarchy1"/>
    <dgm:cxn modelId="{CE399A66-E207-4D64-870E-98C32BA33003}" type="presParOf" srcId="{5C80FC4C-A6D1-491C-8534-C95CC2A91AD6}" destId="{10AF17F5-EEFD-4810-ACC5-18FAE1BC59E2}" srcOrd="1" destOrd="0" presId="urn:microsoft.com/office/officeart/2005/8/layout/hierarchy1"/>
    <dgm:cxn modelId="{7D356EE1-4A42-430C-B073-6F719B596E71}" type="presParOf" srcId="{10AF17F5-EEFD-4810-ACC5-18FAE1BC59E2}" destId="{E1779005-558E-40CB-8E9E-6CA36884E589}" srcOrd="0" destOrd="0" presId="urn:microsoft.com/office/officeart/2005/8/layout/hierarchy1"/>
    <dgm:cxn modelId="{7EE689E1-717C-4AB1-9273-6FB1A9738BCB}" type="presParOf" srcId="{E1779005-558E-40CB-8E9E-6CA36884E589}" destId="{FE21CAB1-4345-4DF5-BA62-263756593EF2}" srcOrd="0" destOrd="0" presId="urn:microsoft.com/office/officeart/2005/8/layout/hierarchy1"/>
    <dgm:cxn modelId="{53C5BF5A-BE54-42E2-A63E-2D96AFE31FBF}" type="presParOf" srcId="{E1779005-558E-40CB-8E9E-6CA36884E589}" destId="{572D94C2-7CD0-49A0-9BF4-F7C17606C283}" srcOrd="1" destOrd="0" presId="urn:microsoft.com/office/officeart/2005/8/layout/hierarchy1"/>
    <dgm:cxn modelId="{38CC396F-F3B3-4EA7-BA6C-DF6577BE514B}" type="presParOf" srcId="{10AF17F5-EEFD-4810-ACC5-18FAE1BC59E2}" destId="{04788A81-DD0D-4D6C-B2FA-19DF64BE3134}" srcOrd="1" destOrd="0" presId="urn:microsoft.com/office/officeart/2005/8/layout/hierarchy1"/>
    <dgm:cxn modelId="{651CD7F5-9B59-488A-AD19-914B41CC70F0}" type="presParOf" srcId="{5C80FC4C-A6D1-491C-8534-C95CC2A91AD6}" destId="{1F45CD0D-B963-4FBF-98E9-AB0A3A4D2AE5}" srcOrd="2" destOrd="0" presId="urn:microsoft.com/office/officeart/2005/8/layout/hierarchy1"/>
    <dgm:cxn modelId="{AAFA5D5B-6BB5-42C7-9C51-7414FB0A283B}" type="presParOf" srcId="{5C80FC4C-A6D1-491C-8534-C95CC2A91AD6}" destId="{465C96B7-F846-4D64-83E4-AEFBB28069BF}" srcOrd="3" destOrd="0" presId="urn:microsoft.com/office/officeart/2005/8/layout/hierarchy1"/>
    <dgm:cxn modelId="{2EAB6077-348B-4F58-8763-41D3505EB390}" type="presParOf" srcId="{465C96B7-F846-4D64-83E4-AEFBB28069BF}" destId="{CF44E6D7-748C-434D-9F18-52529D93BF8B}" srcOrd="0" destOrd="0" presId="urn:microsoft.com/office/officeart/2005/8/layout/hierarchy1"/>
    <dgm:cxn modelId="{0DB848A9-A994-4A94-A8B8-349B102D394C}" type="presParOf" srcId="{CF44E6D7-748C-434D-9F18-52529D93BF8B}" destId="{6CD535EE-6455-4394-889E-FA6A68C23AF4}" srcOrd="0" destOrd="0" presId="urn:microsoft.com/office/officeart/2005/8/layout/hierarchy1"/>
    <dgm:cxn modelId="{014501BB-A9F7-4D37-9B1C-57F7DDBE1857}" type="presParOf" srcId="{CF44E6D7-748C-434D-9F18-52529D93BF8B}" destId="{067AA6D7-9865-4186-8B6B-52E2CBE0EF5A}" srcOrd="1" destOrd="0" presId="urn:microsoft.com/office/officeart/2005/8/layout/hierarchy1"/>
    <dgm:cxn modelId="{B0E6753C-6D18-4435-B233-025C3FF167EC}" type="presParOf" srcId="{465C96B7-F846-4D64-83E4-AEFBB28069BF}" destId="{091CBD92-D3DB-4518-9577-8F29E7A1EE97}" srcOrd="1" destOrd="0" presId="urn:microsoft.com/office/officeart/2005/8/layout/hierarchy1"/>
  </dgm:cxnLst>
  <dgm:bg>
    <a:solidFill>
      <a:schemeClr val="accent1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45CD0D-B963-4FBF-98E9-AB0A3A4D2AE5}">
      <dsp:nvSpPr>
        <dsp:cNvPr id="0" name=""/>
        <dsp:cNvSpPr/>
      </dsp:nvSpPr>
      <dsp:spPr>
        <a:xfrm>
          <a:off x="6803905" y="2666467"/>
          <a:ext cx="654158" cy="2957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117"/>
              </a:lnTo>
              <a:lnTo>
                <a:pt x="654158" y="179117"/>
              </a:lnTo>
              <a:lnTo>
                <a:pt x="654158" y="2957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1E205E-3511-4AE4-A935-8416EF52C7F7}">
      <dsp:nvSpPr>
        <dsp:cNvPr id="0" name=""/>
        <dsp:cNvSpPr/>
      </dsp:nvSpPr>
      <dsp:spPr>
        <a:xfrm>
          <a:off x="5919835" y="2666467"/>
          <a:ext cx="884069" cy="295708"/>
        </a:xfrm>
        <a:custGeom>
          <a:avLst/>
          <a:gdLst/>
          <a:ahLst/>
          <a:cxnLst/>
          <a:rect l="0" t="0" r="0" b="0"/>
          <a:pathLst>
            <a:path>
              <a:moveTo>
                <a:pt x="884069" y="0"/>
              </a:moveTo>
              <a:lnTo>
                <a:pt x="884069" y="179117"/>
              </a:lnTo>
              <a:lnTo>
                <a:pt x="0" y="179117"/>
              </a:lnTo>
              <a:lnTo>
                <a:pt x="0" y="29570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631004-BCD3-4478-AFDE-03583111F9CB}">
      <dsp:nvSpPr>
        <dsp:cNvPr id="0" name=""/>
        <dsp:cNvSpPr/>
      </dsp:nvSpPr>
      <dsp:spPr>
        <a:xfrm>
          <a:off x="4534491" y="1394984"/>
          <a:ext cx="2269414" cy="4723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5712"/>
              </a:lnTo>
              <a:lnTo>
                <a:pt x="2269414" y="355712"/>
              </a:lnTo>
              <a:lnTo>
                <a:pt x="2269414" y="47230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4F023E-36DE-4264-A662-9B1D875861AD}">
      <dsp:nvSpPr>
        <dsp:cNvPr id="0" name=""/>
        <dsp:cNvSpPr/>
      </dsp:nvSpPr>
      <dsp:spPr>
        <a:xfrm>
          <a:off x="2490549" y="1394984"/>
          <a:ext cx="2043942" cy="354384"/>
        </a:xfrm>
        <a:custGeom>
          <a:avLst/>
          <a:gdLst/>
          <a:ahLst/>
          <a:cxnLst/>
          <a:rect l="0" t="0" r="0" b="0"/>
          <a:pathLst>
            <a:path>
              <a:moveTo>
                <a:pt x="2043942" y="0"/>
              </a:moveTo>
              <a:lnTo>
                <a:pt x="2043942" y="237793"/>
              </a:lnTo>
              <a:lnTo>
                <a:pt x="0" y="237793"/>
              </a:lnTo>
              <a:lnTo>
                <a:pt x="0" y="35438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F9E9EF-4ECD-4611-9A5C-7CB7C7EAAC92}">
      <dsp:nvSpPr>
        <dsp:cNvPr id="0" name=""/>
        <dsp:cNvSpPr/>
      </dsp:nvSpPr>
      <dsp:spPr>
        <a:xfrm>
          <a:off x="1943221" y="2596147"/>
          <a:ext cx="1014657" cy="347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064"/>
              </a:lnTo>
              <a:lnTo>
                <a:pt x="1014657" y="231064"/>
              </a:lnTo>
              <a:lnTo>
                <a:pt x="1014657" y="34765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6D1AAC-7460-45CC-8344-B7262843F316}">
      <dsp:nvSpPr>
        <dsp:cNvPr id="0" name=""/>
        <dsp:cNvSpPr/>
      </dsp:nvSpPr>
      <dsp:spPr>
        <a:xfrm>
          <a:off x="873125" y="2596147"/>
          <a:ext cx="1070096" cy="366028"/>
        </a:xfrm>
        <a:custGeom>
          <a:avLst/>
          <a:gdLst/>
          <a:ahLst/>
          <a:cxnLst/>
          <a:rect l="0" t="0" r="0" b="0"/>
          <a:pathLst>
            <a:path>
              <a:moveTo>
                <a:pt x="1070096" y="0"/>
              </a:moveTo>
              <a:lnTo>
                <a:pt x="1070096" y="249437"/>
              </a:lnTo>
              <a:lnTo>
                <a:pt x="0" y="249437"/>
              </a:lnTo>
              <a:lnTo>
                <a:pt x="0" y="36602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A7E6DD-F2A8-46CF-BB92-8164E0DB0A1E}">
      <dsp:nvSpPr>
        <dsp:cNvPr id="0" name=""/>
        <dsp:cNvSpPr/>
      </dsp:nvSpPr>
      <dsp:spPr>
        <a:xfrm>
          <a:off x="1943221" y="1394984"/>
          <a:ext cx="2591269" cy="401983"/>
        </a:xfrm>
        <a:custGeom>
          <a:avLst/>
          <a:gdLst/>
          <a:ahLst/>
          <a:cxnLst/>
          <a:rect l="0" t="0" r="0" b="0"/>
          <a:pathLst>
            <a:path>
              <a:moveTo>
                <a:pt x="2591269" y="0"/>
              </a:moveTo>
              <a:lnTo>
                <a:pt x="2591269" y="285392"/>
              </a:lnTo>
              <a:lnTo>
                <a:pt x="0" y="285392"/>
              </a:lnTo>
              <a:lnTo>
                <a:pt x="0" y="4019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C32DB4-C37E-4DFB-BAE8-577A826F0A51}">
      <dsp:nvSpPr>
        <dsp:cNvPr id="0" name=""/>
        <dsp:cNvSpPr/>
      </dsp:nvSpPr>
      <dsp:spPr>
        <a:xfrm>
          <a:off x="3905216" y="595805"/>
          <a:ext cx="1258550" cy="7991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F99756-3667-4958-94B4-0E122BFB778D}">
      <dsp:nvSpPr>
        <dsp:cNvPr id="0" name=""/>
        <dsp:cNvSpPr/>
      </dsp:nvSpPr>
      <dsp:spPr>
        <a:xfrm>
          <a:off x="4045054" y="728652"/>
          <a:ext cx="1258550" cy="7991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>
              <a:latin typeface="SutonnyMJ" pitchFamily="2" charset="0"/>
              <a:cs typeface="SutonnyMJ" pitchFamily="2" charset="0"/>
            </a:rPr>
            <a:t>evsjv</a:t>
          </a:r>
          <a:endParaRPr lang="en-US" sz="2400" kern="1200" dirty="0"/>
        </a:p>
      </dsp:txBody>
      <dsp:txXfrm>
        <a:off x="4068461" y="752059"/>
        <a:ext cx="1211736" cy="752365"/>
      </dsp:txXfrm>
    </dsp:sp>
    <dsp:sp modelId="{E9B138DC-C693-4551-83BE-A1470D0927FB}">
      <dsp:nvSpPr>
        <dsp:cNvPr id="0" name=""/>
        <dsp:cNvSpPr/>
      </dsp:nvSpPr>
      <dsp:spPr>
        <a:xfrm>
          <a:off x="1313946" y="1796968"/>
          <a:ext cx="1258550" cy="7991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28C304-E7FC-4C8E-B707-A988B897EA9E}">
      <dsp:nvSpPr>
        <dsp:cNvPr id="0" name=""/>
        <dsp:cNvSpPr/>
      </dsp:nvSpPr>
      <dsp:spPr>
        <a:xfrm>
          <a:off x="1453785" y="1929815"/>
          <a:ext cx="1258550" cy="7991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1477192" y="1953222"/>
        <a:ext cx="1211736" cy="752365"/>
      </dsp:txXfrm>
    </dsp:sp>
    <dsp:sp modelId="{CDCD359C-980F-40D2-8944-B21F8FE90258}">
      <dsp:nvSpPr>
        <dsp:cNvPr id="0" name=""/>
        <dsp:cNvSpPr/>
      </dsp:nvSpPr>
      <dsp:spPr>
        <a:xfrm>
          <a:off x="2422" y="2962176"/>
          <a:ext cx="1741405" cy="7991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91C298-1EB1-457B-9B22-EF5D068550D6}">
      <dsp:nvSpPr>
        <dsp:cNvPr id="0" name=""/>
        <dsp:cNvSpPr/>
      </dsp:nvSpPr>
      <dsp:spPr>
        <a:xfrm>
          <a:off x="142261" y="3095022"/>
          <a:ext cx="1741405" cy="7991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>
              <a:latin typeface="SutonnyMJ" pitchFamily="2" charset="0"/>
              <a:cs typeface="SutonnyMJ" pitchFamily="2" charset="0"/>
            </a:rPr>
            <a:t>AvÂwjK</a:t>
          </a:r>
          <a:r>
            <a:rPr lang="en-US" sz="2400" b="1" kern="1200" dirty="0">
              <a:latin typeface="SutonnyMJ" pitchFamily="2" charset="0"/>
              <a:cs typeface="SutonnyMJ" pitchFamily="2" charset="0"/>
            </a:rPr>
            <a:t> </a:t>
          </a:r>
          <a:r>
            <a:rPr lang="en-US" sz="2400" b="1" kern="1200" dirty="0" err="1">
              <a:latin typeface="SutonnyMJ" pitchFamily="2" charset="0"/>
              <a:cs typeface="SutonnyMJ" pitchFamily="2" charset="0"/>
            </a:rPr>
            <a:t>ixwZ</a:t>
          </a:r>
          <a:r>
            <a:rPr lang="en-US" sz="2400" b="1" kern="1200" dirty="0">
              <a:latin typeface="SutonnyMJ" pitchFamily="2" charset="0"/>
              <a:cs typeface="SutonnyMJ" pitchFamily="2" charset="0"/>
            </a:rPr>
            <a:t> </a:t>
          </a:r>
          <a:endParaRPr lang="en-US" sz="2400" kern="1200" dirty="0"/>
        </a:p>
      </dsp:txBody>
      <dsp:txXfrm>
        <a:off x="165668" y="3118429"/>
        <a:ext cx="1694591" cy="752365"/>
      </dsp:txXfrm>
    </dsp:sp>
    <dsp:sp modelId="{EB946187-81D2-4506-980C-3E7D5D70E235}">
      <dsp:nvSpPr>
        <dsp:cNvPr id="0" name=""/>
        <dsp:cNvSpPr/>
      </dsp:nvSpPr>
      <dsp:spPr>
        <a:xfrm>
          <a:off x="2027621" y="2943802"/>
          <a:ext cx="1860514" cy="7991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754ABD-0182-473B-AF8D-EF380DA1D558}">
      <dsp:nvSpPr>
        <dsp:cNvPr id="0" name=""/>
        <dsp:cNvSpPr/>
      </dsp:nvSpPr>
      <dsp:spPr>
        <a:xfrm>
          <a:off x="2167460" y="3076649"/>
          <a:ext cx="1860514" cy="7991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>
              <a:latin typeface="SutonnyMJ" pitchFamily="2" charset="0"/>
              <a:cs typeface="SutonnyMJ" pitchFamily="2" charset="0"/>
            </a:rPr>
            <a:t>PwjZ</a:t>
          </a:r>
          <a:r>
            <a:rPr lang="en-US" sz="2400" b="1" kern="1200" dirty="0">
              <a:latin typeface="SutonnyMJ" pitchFamily="2" charset="0"/>
              <a:cs typeface="SutonnyMJ" pitchFamily="2" charset="0"/>
            </a:rPr>
            <a:t> </a:t>
          </a:r>
          <a:r>
            <a:rPr lang="en-US" sz="2400" b="1" kern="1200" dirty="0" err="1">
              <a:latin typeface="SutonnyMJ" pitchFamily="2" charset="0"/>
              <a:cs typeface="SutonnyMJ" pitchFamily="2" charset="0"/>
            </a:rPr>
            <a:t>ixwZ</a:t>
          </a:r>
          <a:endParaRPr lang="en-US" sz="2400" kern="1200" dirty="0"/>
        </a:p>
      </dsp:txBody>
      <dsp:txXfrm>
        <a:off x="2190867" y="3100056"/>
        <a:ext cx="1813700" cy="752365"/>
      </dsp:txXfrm>
    </dsp:sp>
    <dsp:sp modelId="{F68C9904-B3BD-4AD6-A077-C3773EF8808D}">
      <dsp:nvSpPr>
        <dsp:cNvPr id="0" name=""/>
        <dsp:cNvSpPr/>
      </dsp:nvSpPr>
      <dsp:spPr>
        <a:xfrm>
          <a:off x="1317322" y="1749369"/>
          <a:ext cx="2346453" cy="7991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D8B9CE-351C-4C9B-91D1-333EE7466410}">
      <dsp:nvSpPr>
        <dsp:cNvPr id="0" name=""/>
        <dsp:cNvSpPr/>
      </dsp:nvSpPr>
      <dsp:spPr>
        <a:xfrm>
          <a:off x="1457161" y="1882216"/>
          <a:ext cx="2346453" cy="7991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SutonnyMJ" pitchFamily="2" charset="0"/>
              <a:cs typeface="SutonnyMJ" pitchFamily="2" charset="0"/>
            </a:rPr>
            <a:t>K_¨ </a:t>
          </a:r>
          <a:r>
            <a:rPr lang="en-US" sz="2400" b="1" kern="1200" dirty="0" err="1">
              <a:latin typeface="SutonnyMJ" pitchFamily="2" charset="0"/>
              <a:cs typeface="SutonnyMJ" pitchFamily="2" charset="0"/>
            </a:rPr>
            <a:t>ev</a:t>
          </a:r>
          <a:r>
            <a:rPr lang="en-US" sz="2400" b="1" kern="1200" dirty="0">
              <a:latin typeface="SutonnyMJ" pitchFamily="2" charset="0"/>
              <a:cs typeface="SutonnyMJ" pitchFamily="2" charset="0"/>
            </a:rPr>
            <a:t> †</a:t>
          </a:r>
          <a:r>
            <a:rPr lang="en-US" sz="2400" b="1" kern="1200" dirty="0" err="1">
              <a:latin typeface="SutonnyMJ" pitchFamily="2" charset="0"/>
              <a:cs typeface="SutonnyMJ" pitchFamily="2" charset="0"/>
            </a:rPr>
            <a:t>gŠwLK</a:t>
          </a:r>
          <a:r>
            <a:rPr lang="en-US" sz="2400" b="1" kern="1200" dirty="0">
              <a:latin typeface="SutonnyMJ" pitchFamily="2" charset="0"/>
              <a:cs typeface="SutonnyMJ" pitchFamily="2" charset="0"/>
            </a:rPr>
            <a:t> </a:t>
          </a:r>
          <a:r>
            <a:rPr lang="en-US" sz="2400" b="1" kern="1200" dirty="0" err="1">
              <a:latin typeface="SutonnyMJ" pitchFamily="2" charset="0"/>
              <a:cs typeface="SutonnyMJ" pitchFamily="2" charset="0"/>
            </a:rPr>
            <a:t>i~c</a:t>
          </a:r>
          <a:endParaRPr lang="en-US" sz="2400" kern="1200" dirty="0"/>
        </a:p>
      </dsp:txBody>
      <dsp:txXfrm>
        <a:off x="1480568" y="1905623"/>
        <a:ext cx="2299639" cy="752365"/>
      </dsp:txXfrm>
    </dsp:sp>
    <dsp:sp modelId="{5E77E7B4-E738-4E28-99EE-302D5B445A3D}">
      <dsp:nvSpPr>
        <dsp:cNvPr id="0" name=""/>
        <dsp:cNvSpPr/>
      </dsp:nvSpPr>
      <dsp:spPr>
        <a:xfrm>
          <a:off x="5593261" y="1867288"/>
          <a:ext cx="2421286" cy="7991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773EF2-8252-4D90-9BDA-018CDD6D3BBB}">
      <dsp:nvSpPr>
        <dsp:cNvPr id="0" name=""/>
        <dsp:cNvSpPr/>
      </dsp:nvSpPr>
      <dsp:spPr>
        <a:xfrm>
          <a:off x="5733100" y="2000135"/>
          <a:ext cx="2421286" cy="7991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latin typeface="SutonnyMJ" pitchFamily="2" charset="0"/>
              <a:cs typeface="SutonnyMJ" pitchFamily="2" charset="0"/>
            </a:rPr>
            <a:t>‡</a:t>
          </a:r>
          <a:r>
            <a:rPr lang="en-US" sz="2400" b="1" kern="1200" dirty="0" err="1">
              <a:latin typeface="SutonnyMJ" pitchFamily="2" charset="0"/>
              <a:cs typeface="SutonnyMJ" pitchFamily="2" charset="0"/>
            </a:rPr>
            <a:t>jL</a:t>
          </a:r>
          <a:r>
            <a:rPr lang="en-US" sz="2400" b="1" kern="1200" dirty="0">
              <a:latin typeface="SutonnyMJ" pitchFamily="2" charset="0"/>
              <a:cs typeface="SutonnyMJ" pitchFamily="2" charset="0"/>
            </a:rPr>
            <a:t>¨ </a:t>
          </a:r>
          <a:r>
            <a:rPr lang="en-US" sz="2400" b="1" kern="1200" dirty="0" err="1">
              <a:latin typeface="SutonnyMJ" pitchFamily="2" charset="0"/>
              <a:cs typeface="SutonnyMJ" pitchFamily="2" charset="0"/>
            </a:rPr>
            <a:t>ev</a:t>
          </a:r>
          <a:r>
            <a:rPr lang="en-US" sz="2400" b="1" kern="1200" dirty="0">
              <a:latin typeface="SutonnyMJ" pitchFamily="2" charset="0"/>
              <a:cs typeface="SutonnyMJ" pitchFamily="2" charset="0"/>
            </a:rPr>
            <a:t> </a:t>
          </a:r>
          <a:r>
            <a:rPr lang="en-US" sz="2400" b="1" kern="1200" dirty="0" err="1">
              <a:latin typeface="SutonnyMJ" pitchFamily="2" charset="0"/>
              <a:cs typeface="SutonnyMJ" pitchFamily="2" charset="0"/>
            </a:rPr>
            <a:t>mvwnwZ¨K</a:t>
          </a:r>
          <a:r>
            <a:rPr lang="en-US" sz="2400" b="1" kern="1200" dirty="0">
              <a:latin typeface="SutonnyMJ" pitchFamily="2" charset="0"/>
              <a:cs typeface="SutonnyMJ" pitchFamily="2" charset="0"/>
            </a:rPr>
            <a:t> </a:t>
          </a:r>
          <a:r>
            <a:rPr lang="en-US" sz="2400" b="1" kern="1200" dirty="0" err="1">
              <a:latin typeface="SutonnyMJ" pitchFamily="2" charset="0"/>
              <a:cs typeface="SutonnyMJ" pitchFamily="2" charset="0"/>
            </a:rPr>
            <a:t>i~c</a:t>
          </a:r>
          <a:endParaRPr lang="en-US" sz="2400" kern="1200" dirty="0"/>
        </a:p>
      </dsp:txBody>
      <dsp:txXfrm>
        <a:off x="5756507" y="2023542"/>
        <a:ext cx="2374472" cy="752365"/>
      </dsp:txXfrm>
    </dsp:sp>
    <dsp:sp modelId="{FE21CAB1-4345-4DF5-BA62-263756593EF2}">
      <dsp:nvSpPr>
        <dsp:cNvPr id="0" name=""/>
        <dsp:cNvSpPr/>
      </dsp:nvSpPr>
      <dsp:spPr>
        <a:xfrm>
          <a:off x="5290560" y="2962176"/>
          <a:ext cx="1258550" cy="7991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2D94C2-7CD0-49A0-9BF4-F7C17606C283}">
      <dsp:nvSpPr>
        <dsp:cNvPr id="0" name=""/>
        <dsp:cNvSpPr/>
      </dsp:nvSpPr>
      <dsp:spPr>
        <a:xfrm>
          <a:off x="5430399" y="3095022"/>
          <a:ext cx="1258550" cy="7991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>
              <a:latin typeface="SutonnyMJ" pitchFamily="2" charset="0"/>
              <a:cs typeface="SutonnyMJ" pitchFamily="2" charset="0"/>
            </a:rPr>
            <a:t>mvay</a:t>
          </a:r>
          <a:r>
            <a:rPr lang="en-US" sz="2400" b="1" kern="1200" dirty="0">
              <a:latin typeface="SutonnyMJ" pitchFamily="2" charset="0"/>
              <a:cs typeface="SutonnyMJ" pitchFamily="2" charset="0"/>
            </a:rPr>
            <a:t> </a:t>
          </a:r>
          <a:r>
            <a:rPr lang="en-US" sz="2400" b="1" kern="1200" dirty="0" err="1">
              <a:latin typeface="SutonnyMJ" pitchFamily="2" charset="0"/>
              <a:cs typeface="SutonnyMJ" pitchFamily="2" charset="0"/>
            </a:rPr>
            <a:t>ixwZ</a:t>
          </a:r>
          <a:endParaRPr lang="en-US" sz="2400" kern="1200" dirty="0"/>
        </a:p>
      </dsp:txBody>
      <dsp:txXfrm>
        <a:off x="5453806" y="3118429"/>
        <a:ext cx="1211736" cy="752365"/>
      </dsp:txXfrm>
    </dsp:sp>
    <dsp:sp modelId="{6CD535EE-6455-4394-889E-FA6A68C23AF4}">
      <dsp:nvSpPr>
        <dsp:cNvPr id="0" name=""/>
        <dsp:cNvSpPr/>
      </dsp:nvSpPr>
      <dsp:spPr>
        <a:xfrm>
          <a:off x="6828788" y="2962176"/>
          <a:ext cx="1258550" cy="7991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7AA6D7-9865-4186-8B6B-52E2CBE0EF5A}">
      <dsp:nvSpPr>
        <dsp:cNvPr id="0" name=""/>
        <dsp:cNvSpPr/>
      </dsp:nvSpPr>
      <dsp:spPr>
        <a:xfrm>
          <a:off x="6968627" y="3095022"/>
          <a:ext cx="1258550" cy="7991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>
              <a:latin typeface="SutonnyMJ" pitchFamily="2" charset="0"/>
              <a:cs typeface="SutonnyMJ" pitchFamily="2" charset="0"/>
            </a:rPr>
            <a:t>PwjZ</a:t>
          </a:r>
          <a:r>
            <a:rPr lang="en-US" sz="2400" b="1" kern="1200" dirty="0">
              <a:latin typeface="SutonnyMJ" pitchFamily="2" charset="0"/>
              <a:cs typeface="SutonnyMJ" pitchFamily="2" charset="0"/>
            </a:rPr>
            <a:t> </a:t>
          </a:r>
          <a:r>
            <a:rPr lang="en-US" sz="2400" b="1" kern="1200" dirty="0" err="1">
              <a:latin typeface="SutonnyMJ" pitchFamily="2" charset="0"/>
              <a:cs typeface="SutonnyMJ" pitchFamily="2" charset="0"/>
            </a:rPr>
            <a:t>ixwZ</a:t>
          </a:r>
          <a:endParaRPr lang="en-US" sz="2400" kern="1200" dirty="0"/>
        </a:p>
      </dsp:txBody>
      <dsp:txXfrm>
        <a:off x="6992034" y="3118429"/>
        <a:ext cx="1211736" cy="7523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DFDD8-BB11-44DB-9C44-8D553683126A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2F335F-1A09-4B7B-9253-6FEC29F066A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F335F-1A09-4B7B-9253-6FEC29F066AA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evsjv</a:t>
            </a:r>
            <a:r>
              <a:rPr lang="en-US" b="1" dirty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K¬v‡m</a:t>
            </a:r>
            <a:r>
              <a:rPr lang="en-US" b="1" dirty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mKj‡K</a:t>
            </a:r>
            <a:r>
              <a:rPr lang="en-US" b="1" dirty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ï‡f”Qv</a:t>
            </a:r>
            <a:r>
              <a:rPr lang="en-US" b="1" dirty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I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Awfb›`b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                         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evsjv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(65711)</a:t>
            </a:r>
          </a:p>
          <a:p>
            <a:pPr>
              <a:buNone/>
            </a:pPr>
            <a:r>
              <a:rPr lang="en-US" sz="4400" b="1" dirty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               </a:t>
            </a:r>
            <a:r>
              <a:rPr lang="en-US" sz="4400" b="1" dirty="0" err="1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evsjv</a:t>
            </a:r>
            <a:r>
              <a:rPr lang="en-US" sz="4400" b="1" dirty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fvlv</a:t>
            </a:r>
            <a:r>
              <a:rPr lang="en-US" sz="4400" b="1" dirty="0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400" b="1" dirty="0" err="1">
                <a:solidFill>
                  <a:srgbClr val="00B050"/>
                </a:solidFill>
                <a:latin typeface="SutonnyMJ" pitchFamily="2" charset="0"/>
                <a:cs typeface="SutonnyMJ" pitchFamily="2" charset="0"/>
              </a:rPr>
              <a:t>ixwZ</a:t>
            </a:r>
            <a:endParaRPr lang="en-US" sz="4400" b="1" dirty="0">
              <a:solidFill>
                <a:srgbClr val="00B050"/>
              </a:solidFill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endParaRPr lang="en-US" sz="4400" b="1" dirty="0">
              <a:solidFill>
                <a:srgbClr val="00B050"/>
              </a:solidFill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endParaRPr lang="en-US" sz="4400" b="1" dirty="0">
              <a:solidFill>
                <a:srgbClr val="00B050"/>
              </a:solidFill>
              <a:latin typeface="SutonnyMJ" pitchFamily="2" charset="0"/>
              <a:cs typeface="SutonnyMJ" pitchFamily="2" charset="0"/>
            </a:endParaRPr>
          </a:p>
          <a:p>
            <a:pPr marL="274320">
              <a:buNone/>
            </a:pPr>
            <a:r>
              <a:rPr lang="en-US" sz="2400" b="1" dirty="0">
                <a:latin typeface="SutonnyMJ" pitchFamily="2" charset="0"/>
                <a:cs typeface="SutonnyMJ" pitchFamily="2" charset="0"/>
              </a:rPr>
              <a:t>                               </a:t>
            </a:r>
            <a:r>
              <a:rPr lang="en-US" sz="2400" b="1" dirty="0" err="1">
                <a:latin typeface="SutonnyMJ" pitchFamily="2" charset="0"/>
                <a:cs typeface="SutonnyMJ" pitchFamily="2" charset="0"/>
              </a:rPr>
              <a:t>cwi‡ek‡b</a:t>
            </a:r>
            <a:endParaRPr lang="en-US" sz="2400" b="1" dirty="0">
              <a:latin typeface="SutonnyMJ" pitchFamily="2" charset="0"/>
              <a:cs typeface="SutonnyMJ" pitchFamily="2" charset="0"/>
            </a:endParaRPr>
          </a:p>
          <a:p>
            <a:pPr marL="274320">
              <a:buNone/>
            </a:pPr>
            <a:r>
              <a:rPr lang="en-US" sz="2400" b="1" dirty="0">
                <a:latin typeface="SutonnyMJ" pitchFamily="2" charset="0"/>
                <a:cs typeface="SutonnyMJ" pitchFamily="2" charset="0"/>
              </a:rPr>
              <a:t>                           </a:t>
            </a:r>
            <a:r>
              <a:rPr lang="en-US" sz="2400" b="1" dirty="0" err="1">
                <a:latin typeface="SutonnyMJ" pitchFamily="2" charset="0"/>
                <a:cs typeface="SutonnyMJ" pitchFamily="2" charset="0"/>
              </a:rPr>
              <a:t>gnv‡`e</a:t>
            </a:r>
            <a:r>
              <a:rPr lang="en-US" sz="24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err="1">
                <a:latin typeface="SutonnyMJ" pitchFamily="2" charset="0"/>
                <a:cs typeface="SutonnyMJ" pitchFamily="2" charset="0"/>
              </a:rPr>
              <a:t>Kzgvi</a:t>
            </a:r>
            <a:r>
              <a:rPr lang="en-US" sz="2400" b="1" dirty="0">
                <a:latin typeface="SutonnyMJ" pitchFamily="2" charset="0"/>
                <a:cs typeface="SutonnyMJ" pitchFamily="2" charset="0"/>
              </a:rPr>
              <a:t> ¸Y</a:t>
            </a:r>
          </a:p>
          <a:p>
            <a:pPr marL="274320">
              <a:buNone/>
            </a:pPr>
            <a:r>
              <a:rPr lang="en-US" sz="2400" b="1">
                <a:latin typeface="SutonnyMJ" pitchFamily="2" charset="0"/>
                <a:cs typeface="SutonnyMJ" pitchFamily="2" charset="0"/>
              </a:rPr>
              <a:t>                           </a:t>
            </a:r>
            <a:r>
              <a:rPr lang="en-US" sz="2400" b="1" dirty="0" err="1">
                <a:latin typeface="SutonnyMJ" pitchFamily="2" charset="0"/>
                <a:cs typeface="SutonnyMJ" pitchFamily="2" charset="0"/>
              </a:rPr>
              <a:t>BÝUªv±i</a:t>
            </a:r>
            <a:r>
              <a:rPr lang="en-US" sz="2400" b="1" dirty="0">
                <a:latin typeface="SutonnyMJ" pitchFamily="2" charset="0"/>
                <a:cs typeface="SutonnyMJ" pitchFamily="2" charset="0"/>
              </a:rPr>
              <a:t> (</a:t>
            </a:r>
            <a:r>
              <a:rPr lang="en-US" sz="2400" b="1" dirty="0" err="1">
                <a:latin typeface="SutonnyMJ" pitchFamily="2" charset="0"/>
                <a:cs typeface="SutonnyMJ" pitchFamily="2" charset="0"/>
              </a:rPr>
              <a:t>evsjv</a:t>
            </a:r>
            <a:r>
              <a:rPr lang="en-US" sz="2400" b="1" dirty="0">
                <a:latin typeface="SutonnyMJ" pitchFamily="2" charset="0"/>
                <a:cs typeface="SutonnyMJ" pitchFamily="2" charset="0"/>
              </a:rPr>
              <a:t>)</a:t>
            </a:r>
          </a:p>
          <a:p>
            <a:pPr marL="274320">
              <a:buNone/>
            </a:pPr>
            <a:r>
              <a:rPr lang="en-US" sz="2400" b="1" dirty="0">
                <a:latin typeface="SutonnyMJ" pitchFamily="2" charset="0"/>
                <a:cs typeface="SutonnyMJ" pitchFamily="2" charset="0"/>
              </a:rPr>
              <a:t>                    </a:t>
            </a:r>
            <a:r>
              <a:rPr lang="en-US" sz="2400" b="1" dirty="0" err="1">
                <a:latin typeface="SutonnyMJ" pitchFamily="2" charset="0"/>
                <a:cs typeface="SutonnyMJ" pitchFamily="2" charset="0"/>
              </a:rPr>
              <a:t>iscyi</a:t>
            </a:r>
            <a:r>
              <a:rPr lang="en-US" sz="24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err="1">
                <a:latin typeface="SutonnyMJ" pitchFamily="2" charset="0"/>
                <a:cs typeface="SutonnyMJ" pitchFamily="2" charset="0"/>
              </a:rPr>
              <a:t>cwj‡UKwbK</a:t>
            </a:r>
            <a:r>
              <a:rPr lang="en-US" sz="24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err="1">
                <a:latin typeface="SutonnyMJ" pitchFamily="2" charset="0"/>
                <a:cs typeface="SutonnyMJ" pitchFamily="2" charset="0"/>
              </a:rPr>
              <a:t>BÝwUwUDU</a:t>
            </a:r>
            <a:endParaRPr lang="en-US" sz="2400" b="1" dirty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endParaRPr lang="en-US" sz="4400" b="1" dirty="0">
              <a:solidFill>
                <a:srgbClr val="00B050"/>
              </a:solidFill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endParaRPr lang="en-US" sz="4400" b="1" dirty="0">
              <a:solidFill>
                <a:srgbClr val="00B050"/>
              </a:solidFill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endParaRPr lang="en-US" sz="4400" dirty="0">
              <a:solidFill>
                <a:srgbClr val="00B050"/>
              </a:solidFill>
            </a:endParaRPr>
          </a:p>
        </p:txBody>
      </p:sp>
      <p:pic>
        <p:nvPicPr>
          <p:cNvPr id="10" name="Picture 9" descr="20190921_1750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29200" y="3657600"/>
            <a:ext cx="3276600" cy="2590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 err="1">
                <a:latin typeface="SutonnyMJ" pitchFamily="2" charset="0"/>
                <a:cs typeface="SutonnyMJ" pitchFamily="2" charset="0"/>
              </a:rPr>
              <a:t>cªZzl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¨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nB‡Z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Abykxjb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KwiqvI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A`¨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Zvnvi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b„Z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¨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fvj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nBj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bv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|</a:t>
            </a:r>
          </a:p>
          <a:p>
            <a:endParaRPr lang="en-US" b="1" dirty="0">
              <a:latin typeface="SutonnyMJ" pitchFamily="2" charset="0"/>
              <a:cs typeface="SutonnyMJ" pitchFamily="2" charset="0"/>
            </a:endParaRPr>
          </a:p>
          <a:p>
            <a:r>
              <a:rPr lang="en-US" b="1" dirty="0" err="1">
                <a:latin typeface="SutonnyMJ" pitchFamily="2" charset="0"/>
                <a:cs typeface="SutonnyMJ" pitchFamily="2" charset="0"/>
              </a:rPr>
              <a:t>mKvj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†_‡K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PP©v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K‡iI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AvR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Zvi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bvP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fvj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nj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bv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|</a:t>
            </a:r>
          </a:p>
          <a:p>
            <a:endParaRPr lang="en-US" b="1" dirty="0">
              <a:latin typeface="SutonnyMJ" pitchFamily="2" charset="0"/>
              <a:cs typeface="SutonnyMJ" pitchFamily="2" charset="0"/>
            </a:endParaRPr>
          </a:p>
          <a:p>
            <a:r>
              <a:rPr lang="en-US" b="1" dirty="0" err="1">
                <a:latin typeface="SutonnyMJ" pitchFamily="2" charset="0"/>
                <a:cs typeface="SutonnyMJ" pitchFamily="2" charset="0"/>
              </a:rPr>
              <a:t>wenvb‡ejv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_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vwK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P”Pv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Ki¨vI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AvBR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Zvi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bvPb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fv‡jv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nq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bvB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ev‡n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evsjv</a:t>
            </a:r>
            <a:r>
              <a:rPr lang="en-US" b="1" dirty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fvlv</a:t>
            </a:r>
            <a:r>
              <a:rPr lang="en-US" b="1" dirty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ixwZ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evsjv</a:t>
            </a:r>
            <a:r>
              <a:rPr lang="en-US" b="1" dirty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fvlv</a:t>
            </a:r>
            <a:r>
              <a:rPr lang="en-US" b="1" dirty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ixwZ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err="1">
                <a:latin typeface="SutonnyMJ" pitchFamily="2" charset="0"/>
                <a:cs typeface="SutonnyMJ" pitchFamily="2" charset="0"/>
              </a:rPr>
              <a:t>Zrmg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kã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-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cÖZzl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¨,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b„Z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¨, A`¨,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Abykxjb</a:t>
            </a:r>
            <a:endParaRPr lang="en-US" b="1" dirty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Z™¢e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kã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-  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mKvj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,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bvP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,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AvR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, </a:t>
            </a:r>
          </a:p>
          <a:p>
            <a:pPr>
              <a:buNone/>
            </a:pPr>
            <a:r>
              <a:rPr lang="en-US" b="1" dirty="0" err="1">
                <a:latin typeface="SutonnyMJ" pitchFamily="2" charset="0"/>
                <a:cs typeface="SutonnyMJ" pitchFamily="2" charset="0"/>
              </a:rPr>
              <a:t>AvÂwjK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kã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-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wenvb‡ejv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,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AvBR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,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bvPb,ev‡n</a:t>
            </a:r>
            <a:endParaRPr lang="en-US" b="1" dirty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r>
              <a:rPr lang="en-US" b="1" dirty="0" err="1">
                <a:latin typeface="SutonnyMJ" pitchFamily="2" charset="0"/>
                <a:cs typeface="SutonnyMJ" pitchFamily="2" charset="0"/>
              </a:rPr>
              <a:t>wµqvc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`-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Kwiqv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-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K‡i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-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Ki¨v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,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nBj-nj</a:t>
            </a:r>
            <a:endParaRPr lang="en-US" b="1" dirty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r>
              <a:rPr lang="en-US" b="1" dirty="0" err="1">
                <a:latin typeface="SutonnyMJ" pitchFamily="2" charset="0"/>
                <a:cs typeface="SutonnyMJ" pitchFamily="2" charset="0"/>
              </a:rPr>
              <a:t>me©bvg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c`-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Zvnvi-Zvi</a:t>
            </a:r>
            <a:endParaRPr lang="en-US" b="1" dirty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endParaRPr lang="en-US" b="1" dirty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fvlvi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MwZ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-   1bs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evK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¨-¸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iæM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¤¢xi </a:t>
            </a:r>
          </a:p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                  2bs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evK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¨-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cÖwgZ</a:t>
            </a:r>
            <a:endParaRPr lang="en-US" b="1" dirty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                  3bs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evK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¨-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AvÂwjK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txBody>
          <a:bodyPr/>
          <a:lstStyle/>
          <a:p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evsjv</a:t>
            </a:r>
            <a:r>
              <a:rPr lang="en-US" b="1" dirty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fvlv</a:t>
            </a:r>
            <a:r>
              <a:rPr lang="en-US" b="1" dirty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ixwZ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evsjv</a:t>
            </a:r>
            <a:r>
              <a:rPr lang="en-US" b="1" dirty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fvlv</a:t>
            </a:r>
            <a:r>
              <a:rPr lang="en-US" b="1" dirty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ixwZ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5626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evsjv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fvlvi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mvayixwZ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- </a:t>
            </a:r>
          </a:p>
          <a:p>
            <a:pPr>
              <a:buNone/>
            </a:pPr>
            <a:r>
              <a:rPr lang="en-US" sz="2800" b="1" dirty="0">
                <a:latin typeface="SutonnyMJ" pitchFamily="2" charset="0"/>
                <a:cs typeface="SutonnyMJ" pitchFamily="2" charset="0"/>
              </a:rPr>
              <a:t>  Ò hw` †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Kn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A‡b¨i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e¯‘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jB‡Z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evÃv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K‡i,H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e¯‘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Zvnvi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wbKU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Pvwnqv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wKsev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wKwbqv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jIqv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DwPZ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;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AÁvZmv‡i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A_ev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ejc~e©K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wKsev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cÖZviYv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Kwiqv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jIqv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DwPZ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b‡n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|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Gi~c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Kwiqv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jB‡j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AcniY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Kiv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nq|Ó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         (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we`¨vmvM‡ii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iPbv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†_‡K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msM„wnZ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)</a:t>
            </a:r>
          </a:p>
          <a:p>
            <a:pPr>
              <a:buNone/>
            </a:pP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</a:p>
          <a:p>
            <a:pPr>
              <a:buNone/>
            </a:pP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evsjv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fvlvi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PwjZixwZ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-</a:t>
            </a:r>
          </a:p>
          <a:p>
            <a:pPr>
              <a:buNone/>
            </a:pPr>
            <a:r>
              <a:rPr lang="en-US" sz="2800" b="1" dirty="0">
                <a:latin typeface="SutonnyMJ" pitchFamily="2" charset="0"/>
                <a:cs typeface="SutonnyMJ" pitchFamily="2" charset="0"/>
              </a:rPr>
              <a:t>Ò hw` †KD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A‡b¨i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wRwbm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wb‡Z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B‡”Q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K‡i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, H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wRwbm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Zvi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Kv‡Q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P‡q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A_ev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wK‡b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bIqv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DwPZ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;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bv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Rvwb‡q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A_ev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Rvi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K‡i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ev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VwK‡q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†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bqv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wVK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bq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|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Ggb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K‡i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wb‡j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Pzwi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Kiv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err="1">
                <a:latin typeface="SutonnyMJ" pitchFamily="2" charset="0"/>
                <a:cs typeface="SutonnyMJ" pitchFamily="2" charset="0"/>
              </a:rPr>
              <a:t>nq</a:t>
            </a:r>
            <a:r>
              <a:rPr lang="en-US" sz="2800" b="1" dirty="0">
                <a:latin typeface="SutonnyMJ" pitchFamily="2" charset="0"/>
                <a:cs typeface="SutonnyMJ" pitchFamily="2" charset="0"/>
              </a:rPr>
              <a:t>| </a:t>
            </a:r>
          </a:p>
          <a:p>
            <a:pPr>
              <a:buNone/>
            </a:pPr>
            <a:endParaRPr lang="en-US" sz="2800" b="1" dirty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r>
              <a:rPr lang="en-US" sz="2800" b="1" dirty="0">
                <a:latin typeface="SutonnyMJ" pitchFamily="2" charset="0"/>
                <a:cs typeface="SutonnyMJ" pitchFamily="2" charset="0"/>
              </a:rPr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4040188" cy="762001"/>
          </a:xfrm>
          <a:solidFill>
            <a:schemeClr val="accent4"/>
          </a:solidFill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SutonnyMJ" pitchFamily="2" charset="0"/>
                <a:cs typeface="SutonnyMJ" pitchFamily="2" charset="0"/>
              </a:rPr>
              <a:t>      </a:t>
            </a:r>
            <a:r>
              <a:rPr lang="en-US" sz="3200" dirty="0" err="1">
                <a:latin typeface="SutonnyMJ" pitchFamily="2" charset="0"/>
                <a:cs typeface="SutonnyMJ" pitchFamily="2" charset="0"/>
              </a:rPr>
              <a:t>mvayixwZ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7200" y="1981200"/>
            <a:ext cx="4040188" cy="4144963"/>
          </a:xfr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olid"/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1|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mvayixwZ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cÖvPxb</a:t>
            </a:r>
            <a:endParaRPr lang="en-US" b="1" dirty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2|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wµqvc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`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c~Y©iƒ‡c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e¨eüZ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nq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; †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hgb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-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nBqv‡Q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,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Pwjqv‡Q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BZ¨vw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`|</a:t>
            </a:r>
          </a:p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3|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me©bvg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c`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eo-Zvnvi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,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Zvnv‡`i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4|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AbymM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©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AvKv‡i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eo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-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nB‡Z,w`qv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5| ms¯‹…Z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Ae¨q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e¨eüZ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nq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; †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hgb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-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h`¨wc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,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Z_vwc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6|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Zrmg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kã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†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ewk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; †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hgb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-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b„Z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¨,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åvZv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, A`¨,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cÖZzl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¨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BZ¨vw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`</a:t>
            </a:r>
          </a:p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7| ¸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iæM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¤¢xi I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ïay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‡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jL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¨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fvlvixwZ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5025" y="1143001"/>
            <a:ext cx="4041775" cy="762000"/>
          </a:xfrm>
          <a:solidFill>
            <a:schemeClr val="accent4"/>
          </a:solidFill>
        </p:spPr>
        <p:txBody>
          <a:bodyPr>
            <a:normAutofit/>
          </a:bodyPr>
          <a:lstStyle/>
          <a:p>
            <a:pPr algn="ctr"/>
            <a:r>
              <a:rPr lang="en-US" sz="3200" dirty="0" err="1">
                <a:latin typeface="SutonnyMJ" pitchFamily="2" charset="0"/>
                <a:cs typeface="SutonnyMJ" pitchFamily="2" charset="0"/>
              </a:rPr>
              <a:t>PwjZixwZ</a:t>
            </a:r>
            <a:endParaRPr lang="en-US" sz="32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1981200"/>
            <a:ext cx="4041775" cy="4144963"/>
          </a:xfr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1|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PwjZixwZ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Ava~wbK</a:t>
            </a:r>
            <a:endParaRPr lang="en-US" b="1" dirty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2|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wµqvc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`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mswÿßiƒ‡c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e¨eüZ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nq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; †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hgb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-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n‡q‡Q,Pj‡Q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3|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me©bvg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c` †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QvU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-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Zvi,Zv‡`i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4|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AbymM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©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AvKv‡i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†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QvU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-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n‡Z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,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w`‡q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5| Z™¢e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Ae¨q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e¨eüZ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nq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; †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hgb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-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hw`I,ZeyI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6| Z™¢e, †`wk,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we‡`wk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kã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†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ewk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: †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hgb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-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bvP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,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fvB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, ¯‹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zj,K‡ivbv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BZ¨vw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`</a:t>
            </a:r>
          </a:p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7| 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mnR,mij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,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MwZkxj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AvaywbK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K_¨ I †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jL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¨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PwjZixwZ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|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solidFill>
            <a:schemeClr val="accent2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evsjv</a:t>
            </a:r>
            <a:r>
              <a:rPr lang="en-US" b="1" dirty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fvlv</a:t>
            </a:r>
            <a:r>
              <a:rPr lang="en-US" b="1" dirty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ixwZ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/>
          <a:lstStyle/>
          <a:p>
            <a:r>
              <a:rPr lang="en-US" b="1" dirty="0" err="1">
                <a:latin typeface="SutonnyMJ" pitchFamily="2" charset="0"/>
                <a:cs typeface="SutonnyMJ" pitchFamily="2" charset="0"/>
              </a:rPr>
              <a:t>cªZzl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¨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nB‡Z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Abykxjb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KwiqvI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A`¨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Zvnvi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b„Z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¨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fvj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nBj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bv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|</a:t>
            </a:r>
          </a:p>
          <a:p>
            <a:endParaRPr lang="en-US" b="1" dirty="0">
              <a:latin typeface="SutonnyMJ" pitchFamily="2" charset="0"/>
              <a:cs typeface="SutonnyMJ" pitchFamily="2" charset="0"/>
            </a:endParaRPr>
          </a:p>
          <a:p>
            <a:r>
              <a:rPr lang="en-US" b="1" dirty="0" err="1">
                <a:latin typeface="SutonnyMJ" pitchFamily="2" charset="0"/>
                <a:cs typeface="SutonnyMJ" pitchFamily="2" charset="0"/>
              </a:rPr>
              <a:t>mKvj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†_‡K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PP©v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K‡iI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AvR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Zvi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bvP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fvj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nj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bv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|</a:t>
            </a:r>
          </a:p>
          <a:p>
            <a:endParaRPr lang="en-US" b="1" dirty="0">
              <a:latin typeface="SutonnyMJ" pitchFamily="2" charset="0"/>
              <a:cs typeface="SutonnyMJ" pitchFamily="2" charset="0"/>
            </a:endParaRPr>
          </a:p>
          <a:p>
            <a:r>
              <a:rPr lang="en-US" b="1" dirty="0" err="1">
                <a:latin typeface="SutonnyMJ" pitchFamily="2" charset="0"/>
                <a:cs typeface="SutonnyMJ" pitchFamily="2" charset="0"/>
              </a:rPr>
              <a:t>wenvb‡ejv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_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vwK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P”Pv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Ki¨vI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AvBR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Zvi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bvPb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fv‡jv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nq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bvB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ev‡n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|</a:t>
            </a:r>
          </a:p>
          <a:p>
            <a:endParaRPr lang="en-US" b="1" dirty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evsjv</a:t>
            </a:r>
            <a:r>
              <a:rPr lang="en-US" b="1" dirty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fvlv</a:t>
            </a:r>
            <a:r>
              <a:rPr lang="en-US" b="1" dirty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ixwZ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705600" y="5791200"/>
            <a:ext cx="1600200" cy="8382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mvayixwZ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05200" y="5791200"/>
            <a:ext cx="2209800" cy="83820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FFFF00"/>
                </a:solidFill>
                <a:latin typeface="SutonnyMJ" pitchFamily="2" charset="0"/>
                <a:cs typeface="SutonnyMJ" pitchFamily="2" charset="0"/>
              </a:rPr>
              <a:t>AvÂwjK</a:t>
            </a:r>
            <a:r>
              <a:rPr lang="en-US" sz="3200" b="1" dirty="0">
                <a:solidFill>
                  <a:srgbClr val="FFFF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>
                <a:solidFill>
                  <a:srgbClr val="FFFF00"/>
                </a:solidFill>
                <a:latin typeface="SutonnyMJ" pitchFamily="2" charset="0"/>
                <a:cs typeface="SutonnyMJ" pitchFamily="2" charset="0"/>
              </a:rPr>
              <a:t>ixwZ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143000" y="5867400"/>
            <a:ext cx="1676400" cy="76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PwjZ</a:t>
            </a:r>
            <a:r>
              <a:rPr lang="en-US" sz="3200" b="1" dirty="0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SutonnyMJ" pitchFamily="2" charset="0"/>
                <a:cs typeface="SutonnyMJ" pitchFamily="2" charset="0"/>
              </a:rPr>
              <a:t>ixwZ</a:t>
            </a:r>
            <a:endParaRPr lang="en-US" sz="3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7 -0.23889 L -0.57083 -0.5611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700" y="-16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0.63333 -0.3666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700" y="-18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25 0.11666 L -0.20417 -0.1611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00" y="-13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4754563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/>
          <a:lstStyle/>
          <a:p>
            <a:endParaRPr lang="en-US" b="1" dirty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r>
              <a:rPr lang="en-US" sz="4000" b="1" dirty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                      </a:t>
            </a:r>
            <a:r>
              <a:rPr lang="en-US" sz="4000" b="1" dirty="0" err="1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evwoi</a:t>
            </a:r>
            <a:r>
              <a:rPr lang="en-US" sz="4000" b="1" dirty="0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4000" b="1" dirty="0" err="1">
                <a:ln>
                  <a:solidFill>
                    <a:schemeClr val="accent6"/>
                  </a:solidFill>
                </a:ln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KvR</a:t>
            </a:r>
            <a:endParaRPr lang="en-US" sz="4000" b="1" dirty="0">
              <a:ln>
                <a:solidFill>
                  <a:schemeClr val="accent6"/>
                </a:solidFill>
              </a:ln>
              <a:solidFill>
                <a:srgbClr val="FF0000"/>
              </a:solidFill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         1|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mvayixwZi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5wU ˆ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ewkó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¨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wjL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         2|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PwjZixwZi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5wU ˆ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ewkó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¨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wjL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|</a:t>
            </a:r>
          </a:p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         3| †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Zvgvi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cvV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¨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eB‡qi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ÔAa©v½xÕ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cÖe‡Üi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cÖ_g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c¨vivwU</a:t>
            </a:r>
            <a:endParaRPr lang="en-US" b="1" dirty="0">
              <a:latin typeface="SutonnyMJ" pitchFamily="2" charset="0"/>
              <a:cs typeface="SutonnyMJ" pitchFamily="2" charset="0"/>
            </a:endParaRPr>
          </a:p>
          <a:p>
            <a:pPr>
              <a:buNone/>
            </a:pPr>
            <a:r>
              <a:rPr lang="en-US" b="1" dirty="0">
                <a:latin typeface="SutonnyMJ" pitchFamily="2" charset="0"/>
                <a:cs typeface="SutonnyMJ" pitchFamily="2" charset="0"/>
              </a:rPr>
              <a:t>             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PwjZixwZ‡Z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iƒcvšÍi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latin typeface="SutonnyMJ" pitchFamily="2" charset="0"/>
                <a:cs typeface="SutonnyMJ" pitchFamily="2" charset="0"/>
              </a:rPr>
              <a:t>Ki</a:t>
            </a:r>
            <a:r>
              <a:rPr lang="en-US" b="1" dirty="0">
                <a:latin typeface="SutonnyMJ" pitchFamily="2" charset="0"/>
                <a:cs typeface="SutonnyMJ" pitchFamily="2" charset="0"/>
              </a:rPr>
              <a:t>|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r>
              <a:rPr lang="en-US" b="1" dirty="0"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evsjv</a:t>
            </a:r>
            <a:r>
              <a:rPr lang="en-US" b="1" dirty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fvlv</a:t>
            </a:r>
            <a:r>
              <a:rPr lang="en-US" b="1" dirty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ixwZ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20190908_16121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00200" y="1600200"/>
            <a:ext cx="6034617" cy="45259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chemeClr val="bg1"/>
                </a:solidFill>
                <a:latin typeface="SutonnyMJ" pitchFamily="2" charset="0"/>
                <a:cs typeface="SutonnyMJ" pitchFamily="2" charset="0"/>
              </a:rPr>
              <a:t>   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352800" y="3276600"/>
            <a:ext cx="2819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0" b="1" dirty="0" err="1">
                <a:solidFill>
                  <a:srgbClr val="FFFF00"/>
                </a:solidFill>
                <a:latin typeface="SutonnyMJ" pitchFamily="2" charset="0"/>
                <a:cs typeface="SutonnyMJ" pitchFamily="2" charset="0"/>
              </a:rPr>
              <a:t>ab¨ev</a:t>
            </a:r>
            <a:r>
              <a:rPr lang="en-US" sz="8000" b="1" dirty="0">
                <a:solidFill>
                  <a:srgbClr val="FFFF00"/>
                </a:solidFill>
                <a:latin typeface="SutonnyMJ" pitchFamily="2" charset="0"/>
                <a:cs typeface="SutonnyMJ" pitchFamily="2" charset="0"/>
              </a:rPr>
              <a:t>` </a:t>
            </a:r>
            <a:endParaRPr lang="en-US" sz="8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772</Words>
  <Application>Microsoft Office PowerPoint</Application>
  <PresentationFormat>On-screen Show (4:3)</PresentationFormat>
  <Paragraphs>78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SutonnyMJ</vt:lpstr>
      <vt:lpstr>Office Theme</vt:lpstr>
      <vt:lpstr> evsjv K¬v‡m mKj‡K ï‡f”Qv I Awfb›`b</vt:lpstr>
      <vt:lpstr> evsjv fvlv ixwZ</vt:lpstr>
      <vt:lpstr>evsjv fvlv ixwZ</vt:lpstr>
      <vt:lpstr> evsjv fvlv ixwZ</vt:lpstr>
      <vt:lpstr>evsjv fvlv ixwZ</vt:lpstr>
      <vt:lpstr> evsjv fvlv ixwZ</vt:lpstr>
      <vt:lpstr> evsjv fvlv ixwZ</vt:lpstr>
      <vt:lpstr> evsjv fvlv ixwZ</vt:lpstr>
      <vt:lpstr>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User</cp:lastModifiedBy>
  <cp:revision>34</cp:revision>
  <dcterms:created xsi:type="dcterms:W3CDTF">2006-08-16T00:00:00Z</dcterms:created>
  <dcterms:modified xsi:type="dcterms:W3CDTF">2024-08-01T15:55:36Z</dcterms:modified>
</cp:coreProperties>
</file>