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84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68" d="100"/>
          <a:sy n="68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50FA3-C96C-451E-8B4B-C59106836EBB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E7C474-61F9-4905-95FE-A36F2422B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4" y="16042"/>
            <a:ext cx="8029576" cy="2133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Welcome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To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 Presentation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403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0" y="4800600"/>
            <a:ext cx="3581400" cy="2057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cÖ‡KŠkjx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bvRgym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mvwKe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we.Gm.wm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Bb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gKvwbK¨vj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BwÄwbqvwis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Ryt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Bb÷ª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v±i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(†UK/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iscyi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cwj‡UKwbK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Bbw÷wUDU,iscyi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942" y="304800"/>
            <a:ext cx="8117058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cwi‡kva‡bi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08751"/>
            <a:ext cx="8077953" cy="53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cwimªveY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488906"/>
            <a:ext cx="8041686" cy="5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M¨v‡mvwjb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9918"/>
            <a:ext cx="8111103" cy="532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D”P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AK‡Ub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b¤^‡ii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wm‡Ub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b¤^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9728"/>
            <a:ext cx="8077200" cy="51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2057400"/>
            <a:ext cx="5791200" cy="2819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mKj‡K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28600"/>
            <a:ext cx="7010400" cy="1752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/>
              <a:t>Diploma in engineering</a:t>
            </a:r>
          </a:p>
          <a:p>
            <a:pPr marL="0" indent="0" algn="ctr">
              <a:buNone/>
            </a:pPr>
            <a:r>
              <a:rPr lang="en-US" sz="2400" b="1" dirty="0" smtClean="0"/>
              <a:t>Power </a:t>
            </a:r>
            <a:r>
              <a:rPr lang="en-US" sz="2400" b="1" dirty="0"/>
              <a:t>technology 4</a:t>
            </a:r>
            <a:r>
              <a:rPr lang="en-US" sz="2400" b="1" baseline="30000" dirty="0"/>
              <a:t>th</a:t>
            </a:r>
            <a:r>
              <a:rPr lang="en-US" sz="2400" b="1" dirty="0"/>
              <a:t> semester</a:t>
            </a:r>
          </a:p>
          <a:p>
            <a:pPr marL="0" indent="0" algn="ctr">
              <a:buNone/>
            </a:pPr>
            <a:r>
              <a:rPr lang="en-US" sz="2400" b="1" dirty="0" smtClean="0"/>
              <a:t>Subject Code-27142</a:t>
            </a:r>
          </a:p>
          <a:p>
            <a:pPr marL="0" indent="0" algn="ctr">
              <a:buNone/>
            </a:pPr>
            <a:r>
              <a:rPr lang="en-US" sz="2400" b="1" dirty="0" smtClean="0"/>
              <a:t>Subject- Fuels &amp; Lubricants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9527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29527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78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A‡q‡ji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kÖwYweb¨vmt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754" y="1905000"/>
            <a:ext cx="814824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A‡q‡ji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kÖwYweb¨vmt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A‡q‡ji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5550" y="1752600"/>
            <a:ext cx="805151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A‡q‡ji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4574" y="1933574"/>
            <a:ext cx="8099425" cy="499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1143000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K‚c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89374"/>
            <a:ext cx="7846862" cy="47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K¨vej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Uzj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13436"/>
            <a:ext cx="7391399" cy="4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79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Welcome  To  Presentation</vt:lpstr>
      <vt:lpstr>Slide 2</vt:lpstr>
      <vt:lpstr>Slide 3</vt:lpstr>
      <vt:lpstr>µyW A‡q‡ji †kÖwYweb¨vmt-</vt:lpstr>
      <vt:lpstr>µyW A‡q‡ji †kÖwYweb¨vmt-</vt:lpstr>
      <vt:lpstr>µyW A‡q‡ji Drcv`b t</vt:lpstr>
      <vt:lpstr>µyW A‡q‡ji Drcv`b t</vt:lpstr>
      <vt:lpstr>K‚c Lbb Gi c×wZ</vt:lpstr>
      <vt:lpstr>K¨vej Uzj c×wZ </vt:lpstr>
      <vt:lpstr>Slide 10</vt:lpstr>
      <vt:lpstr>cwi‡kva‡bi D‡Ïk¨</vt:lpstr>
      <vt:lpstr>cwimªveY cÖwµqv </vt:lpstr>
      <vt:lpstr>M¨v‡mvwjb R¡vjvwb</vt:lpstr>
      <vt:lpstr>D”P AK‡Ub b¤^‡ii myweav  </vt:lpstr>
      <vt:lpstr>wm‡Ub b¤^i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Fuels &amp; Lubricants</dc:title>
  <dc:creator>Mithu</dc:creator>
  <cp:lastModifiedBy>Mithu</cp:lastModifiedBy>
  <cp:revision>16</cp:revision>
  <dcterms:created xsi:type="dcterms:W3CDTF">2024-10-01T08:20:47Z</dcterms:created>
  <dcterms:modified xsi:type="dcterms:W3CDTF">2024-10-03T04:24:46Z</dcterms:modified>
</cp:coreProperties>
</file>