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73" r:id="rId3"/>
    <p:sldId id="27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80" r:id="rId12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3D3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97589-9DDD-43E1-BCC8-C215BAEC91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EFA41-C400-4E64-9CB3-A4127FCE4CBA}">
      <dgm:prSet phldrT="[Text]" custT="1"/>
      <dgm:spPr/>
      <dgm:t>
        <a:bodyPr/>
        <a:lstStyle/>
        <a:p>
          <a:r>
            <a:rPr lang="en-US" sz="2800" b="0" dirty="0">
              <a:latin typeface="SutonnyMJ" pitchFamily="2" charset="0"/>
              <a:cs typeface="SutonnyMJ" pitchFamily="2" charset="0"/>
            </a:rPr>
            <a:t> B‡›`v </a:t>
          </a:r>
          <a:r>
            <a:rPr lang="en-US" sz="2800" b="0" dirty="0" err="1">
              <a:latin typeface="SutonnyMJ" pitchFamily="2" charset="0"/>
              <a:cs typeface="SutonnyMJ" pitchFamily="2" charset="0"/>
            </a:rPr>
            <a:t>BD‡ivcxq</a:t>
          </a:r>
          <a:endParaRPr lang="en-US" sz="2800" dirty="0"/>
        </a:p>
      </dgm:t>
    </dgm:pt>
    <dgm:pt modelId="{55715A4B-0FC8-40FD-BEAB-9828B7FED6F2}" type="parTrans" cxnId="{3FB02D26-08F1-49D1-B1F1-4387839D65F6}">
      <dgm:prSet/>
      <dgm:spPr/>
      <dgm:t>
        <a:bodyPr/>
        <a:lstStyle/>
        <a:p>
          <a:endParaRPr lang="en-US"/>
        </a:p>
      </dgm:t>
    </dgm:pt>
    <dgm:pt modelId="{14D4A26D-C439-4AAB-94C5-81F2B139EE59}" type="sibTrans" cxnId="{3FB02D26-08F1-49D1-B1F1-4387839D65F6}">
      <dgm:prSet/>
      <dgm:spPr/>
      <dgm:t>
        <a:bodyPr/>
        <a:lstStyle/>
        <a:p>
          <a:endParaRPr lang="en-US"/>
        </a:p>
      </dgm:t>
    </dgm:pt>
    <dgm:pt modelId="{F9103259-8E91-4561-9F97-8C7E0BD87048}">
      <dgm:prSet phldrT="[Text]" custT="1"/>
      <dgm:spPr/>
      <dgm:t>
        <a:bodyPr/>
        <a:lstStyle/>
        <a:p>
          <a:r>
            <a:rPr lang="en-US" sz="2800" b="0" dirty="0">
              <a:latin typeface="SutonnyMJ" pitchFamily="2" charset="0"/>
              <a:cs typeface="SutonnyMJ" pitchFamily="2" charset="0"/>
            </a:rPr>
            <a:t> ‡</a:t>
          </a:r>
          <a:r>
            <a:rPr lang="en-US" sz="2800" b="0" dirty="0" err="1">
              <a:latin typeface="SutonnyMJ" pitchFamily="2" charset="0"/>
              <a:cs typeface="SutonnyMJ" pitchFamily="2" charset="0"/>
            </a:rPr>
            <a:t>KšÍg</a:t>
          </a:r>
          <a:endParaRPr lang="en-US" sz="2800" dirty="0"/>
        </a:p>
      </dgm:t>
    </dgm:pt>
    <dgm:pt modelId="{CC22C167-4B0F-4C2D-9D1F-93DD7353B0D7}" type="parTrans" cxnId="{6E95AF37-DBB1-480E-9561-BC5BD08DC3C2}">
      <dgm:prSet/>
      <dgm:spPr/>
      <dgm:t>
        <a:bodyPr/>
        <a:lstStyle/>
        <a:p>
          <a:endParaRPr lang="en-US"/>
        </a:p>
      </dgm:t>
    </dgm:pt>
    <dgm:pt modelId="{8EA139BB-592A-4359-BEB6-DC52AE20FCC1}" type="sibTrans" cxnId="{6E95AF37-DBB1-480E-9561-BC5BD08DC3C2}">
      <dgm:prSet/>
      <dgm:spPr/>
      <dgm:t>
        <a:bodyPr/>
        <a:lstStyle/>
        <a:p>
          <a:endParaRPr lang="en-US"/>
        </a:p>
      </dgm:t>
    </dgm:pt>
    <dgm:pt modelId="{1403DDB7-6044-49BC-9EA5-226E8F60E66D}">
      <dgm:prSet phldrT="[Text]" custT="1"/>
      <dgm:spPr/>
      <dgm:t>
        <a:bodyPr/>
        <a:lstStyle/>
        <a:p>
          <a:r>
            <a:rPr lang="en-US" sz="2800" b="0" dirty="0">
              <a:latin typeface="SutonnyMJ" pitchFamily="2" charset="0"/>
              <a:cs typeface="SutonnyMJ" pitchFamily="2" charset="0"/>
            </a:rPr>
            <a:t> </a:t>
          </a:r>
          <a:r>
            <a:rPr lang="en-US" sz="2800" b="0" dirty="0" err="1">
              <a:latin typeface="SutonnyMJ" pitchFamily="2" charset="0"/>
              <a:cs typeface="SutonnyMJ" pitchFamily="2" charset="0"/>
            </a:rPr>
            <a:t>kZg</a:t>
          </a:r>
          <a:endParaRPr lang="en-US" sz="2800" dirty="0"/>
        </a:p>
      </dgm:t>
    </dgm:pt>
    <dgm:pt modelId="{8EBDAC9C-4CA5-4901-904D-3D2F4D87BAB6}" type="parTrans" cxnId="{0EA3AC4C-4757-4D82-883E-E7B924B9737C}">
      <dgm:prSet/>
      <dgm:spPr/>
      <dgm:t>
        <a:bodyPr/>
        <a:lstStyle/>
        <a:p>
          <a:endParaRPr lang="en-US"/>
        </a:p>
      </dgm:t>
    </dgm:pt>
    <dgm:pt modelId="{EE170DF7-D1D3-44C6-A088-2AF9452D703B}" type="sibTrans" cxnId="{0EA3AC4C-4757-4D82-883E-E7B924B9737C}">
      <dgm:prSet/>
      <dgm:spPr/>
      <dgm:t>
        <a:bodyPr/>
        <a:lstStyle/>
        <a:p>
          <a:endParaRPr lang="en-US"/>
        </a:p>
      </dgm:t>
    </dgm:pt>
    <dgm:pt modelId="{72531A45-9C17-406A-B9F2-B02D37B67780}">
      <dgm:prSet phldrT="[Text]" custT="1"/>
      <dgm:spPr/>
      <dgm:t>
        <a:bodyPr/>
        <a:lstStyle/>
        <a:p>
          <a:r>
            <a:rPr lang="en-US" sz="3200" b="0" dirty="0" err="1">
              <a:latin typeface="SutonnyMJ" pitchFamily="2" charset="0"/>
              <a:cs typeface="SutonnyMJ" pitchFamily="2" charset="0"/>
            </a:rPr>
            <a:t>AvjevwbK</a:t>
          </a:r>
          <a:r>
            <a:rPr lang="en-US" sz="3200" b="0" dirty="0">
              <a:latin typeface="SutonnyMJ" pitchFamily="2" charset="0"/>
              <a:cs typeface="SutonnyMJ" pitchFamily="2" charset="0"/>
            </a:rPr>
            <a:t> </a:t>
          </a:r>
          <a:endParaRPr lang="en-US" sz="3200" dirty="0"/>
        </a:p>
      </dgm:t>
    </dgm:pt>
    <dgm:pt modelId="{4258FB1A-F606-4163-81EB-E21041627181}" type="parTrans" cxnId="{9BA108F3-9A72-4E06-9F06-E0B22506AED2}">
      <dgm:prSet/>
      <dgm:spPr/>
      <dgm:t>
        <a:bodyPr/>
        <a:lstStyle/>
        <a:p>
          <a:endParaRPr lang="en-US"/>
        </a:p>
      </dgm:t>
    </dgm:pt>
    <dgm:pt modelId="{D4D04633-3AD9-421C-B286-62667ECD871F}" type="sibTrans" cxnId="{9BA108F3-9A72-4E06-9F06-E0B22506AED2}">
      <dgm:prSet/>
      <dgm:spPr/>
      <dgm:t>
        <a:bodyPr/>
        <a:lstStyle/>
        <a:p>
          <a:endParaRPr lang="en-US"/>
        </a:p>
      </dgm:t>
    </dgm:pt>
    <dgm:pt modelId="{CCB050CE-BCFE-4A83-AF0C-C4BECE1B2EF1}">
      <dgm:prSet custT="1"/>
      <dgm:spPr/>
      <dgm:t>
        <a:bodyPr/>
        <a:lstStyle/>
        <a:p>
          <a:r>
            <a:rPr lang="en-US" sz="2800" b="0" dirty="0" err="1">
              <a:latin typeface="SutonnyMJ" pitchFamily="2" charset="0"/>
              <a:cs typeface="SutonnyMJ" pitchFamily="2" charset="0"/>
            </a:rPr>
            <a:t>wn</a:t>
          </a:r>
          <a:r>
            <a:rPr lang="en-US" sz="2800" b="0" dirty="0">
              <a:latin typeface="SutonnyMJ" pitchFamily="2" charset="0"/>
              <a:cs typeface="SutonnyMJ" pitchFamily="2" charset="0"/>
            </a:rPr>
            <a:t>›`- </a:t>
          </a:r>
          <a:r>
            <a:rPr lang="en-US" sz="2800" b="0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2800" b="0" dirty="0">
              <a:latin typeface="SutonnyMJ" pitchFamily="2" charset="0"/>
              <a:cs typeface="SutonnyMJ" pitchFamily="2" charset="0"/>
            </a:rPr>
            <a:t>©</a:t>
          </a:r>
        </a:p>
        <a:p>
          <a:r>
            <a:rPr lang="en-US" sz="2800" b="0" dirty="0">
              <a:latin typeface="SutonnyMJ" pitchFamily="2" charset="0"/>
              <a:cs typeface="SutonnyMJ" pitchFamily="2" charset="0"/>
            </a:rPr>
            <a:t>(</a:t>
          </a:r>
          <a:r>
            <a:rPr lang="en-US" sz="2800" b="0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2800" b="0" dirty="0">
              <a:latin typeface="SutonnyMJ" pitchFamily="2" charset="0"/>
              <a:cs typeface="SutonnyMJ" pitchFamily="2" charset="0"/>
            </a:rPr>
            <a:t>ª. c~.2500)</a:t>
          </a:r>
          <a:endParaRPr lang="en-US" sz="2800" dirty="0"/>
        </a:p>
      </dgm:t>
    </dgm:pt>
    <dgm:pt modelId="{5FCDCB20-49F0-4A2C-8DA4-F5EE12816C9B}" type="parTrans" cxnId="{3F1A38E8-B836-43E2-8DAC-83B10A4B15E7}">
      <dgm:prSet/>
      <dgm:spPr/>
      <dgm:t>
        <a:bodyPr/>
        <a:lstStyle/>
        <a:p>
          <a:endParaRPr lang="en-US"/>
        </a:p>
      </dgm:t>
    </dgm:pt>
    <dgm:pt modelId="{59414B6F-D4FC-4EA3-AC30-04AED0F69DEE}" type="sibTrans" cxnId="{3F1A38E8-B836-43E2-8DAC-83B10A4B15E7}">
      <dgm:prSet/>
      <dgm:spPr/>
      <dgm:t>
        <a:bodyPr/>
        <a:lstStyle/>
        <a:p>
          <a:endParaRPr lang="en-US"/>
        </a:p>
      </dgm:t>
    </dgm:pt>
    <dgm:pt modelId="{67143216-00E9-418B-B036-0FD6A0F9FF70}">
      <dgm:prSet custT="1"/>
      <dgm:spPr/>
      <dgm:t>
        <a:bodyPr/>
        <a:lstStyle/>
        <a:p>
          <a:r>
            <a:rPr lang="en-US" sz="3200" b="0" dirty="0">
              <a:latin typeface="SutonnyMJ" pitchFamily="2" charset="0"/>
              <a:cs typeface="SutonnyMJ" pitchFamily="2" charset="0"/>
            </a:rPr>
            <a:t> </a:t>
          </a:r>
          <a:r>
            <a:rPr lang="en-US" sz="3200" b="0" dirty="0" err="1">
              <a:latin typeface="SutonnyMJ" pitchFamily="2" charset="0"/>
              <a:cs typeface="SutonnyMJ" pitchFamily="2" charset="0"/>
            </a:rPr>
            <a:t>ev‡ëv</a:t>
          </a:r>
          <a:r>
            <a:rPr lang="en-US" sz="3200" b="0" dirty="0">
              <a:latin typeface="SutonnyMJ" pitchFamily="2" charset="0"/>
              <a:cs typeface="SutonnyMJ" pitchFamily="2" charset="0"/>
            </a:rPr>
            <a:t> ¯</a:t>
          </a:r>
          <a:r>
            <a:rPr lang="en-US" sz="3200" b="0" dirty="0" err="1">
              <a:latin typeface="SutonnyMJ" pitchFamily="2" charset="0"/>
              <a:cs typeface="SutonnyMJ" pitchFamily="2" charset="0"/>
            </a:rPr>
            <a:t>øvwfK</a:t>
          </a:r>
          <a:endParaRPr lang="en-US" sz="3200" dirty="0"/>
        </a:p>
      </dgm:t>
    </dgm:pt>
    <dgm:pt modelId="{97FD3B0F-9CAB-4889-B471-3EA23297FDA3}" type="parTrans" cxnId="{294B8403-80AA-45A3-9B14-06DABC195C3E}">
      <dgm:prSet/>
      <dgm:spPr/>
      <dgm:t>
        <a:bodyPr/>
        <a:lstStyle/>
        <a:p>
          <a:endParaRPr lang="en-US"/>
        </a:p>
      </dgm:t>
    </dgm:pt>
    <dgm:pt modelId="{C9694E68-8D5C-4C99-825B-DB40154B02BC}" type="sibTrans" cxnId="{294B8403-80AA-45A3-9B14-06DABC195C3E}">
      <dgm:prSet/>
      <dgm:spPr/>
      <dgm:t>
        <a:bodyPr/>
        <a:lstStyle/>
        <a:p>
          <a:endParaRPr lang="en-US"/>
        </a:p>
      </dgm:t>
    </dgm:pt>
    <dgm:pt modelId="{D48FEFFA-2C1D-4661-8087-B40414259D3D}">
      <dgm:prSet custT="1"/>
      <dgm:spPr/>
      <dgm:t>
        <a:bodyPr/>
        <a:lstStyle/>
        <a:p>
          <a:r>
            <a:rPr lang="en-US" sz="3200" b="0" dirty="0" err="1">
              <a:latin typeface="SutonnyMJ" pitchFamily="2" charset="0"/>
              <a:cs typeface="SutonnyMJ" pitchFamily="2" charset="0"/>
            </a:rPr>
            <a:t>Avg©vwbK</a:t>
          </a:r>
          <a:endParaRPr lang="en-US" sz="3200" dirty="0"/>
        </a:p>
      </dgm:t>
    </dgm:pt>
    <dgm:pt modelId="{EB3B78F9-8880-48D5-A7AB-1894461A2B17}" type="parTrans" cxnId="{50D42B7D-7E6F-4A7C-9EA5-10233764D43C}">
      <dgm:prSet/>
      <dgm:spPr/>
      <dgm:t>
        <a:bodyPr/>
        <a:lstStyle/>
        <a:p>
          <a:endParaRPr lang="en-US"/>
        </a:p>
      </dgm:t>
    </dgm:pt>
    <dgm:pt modelId="{65AA2E53-2B25-41F5-8CA9-7F81F4422967}" type="sibTrans" cxnId="{50D42B7D-7E6F-4A7C-9EA5-10233764D43C}">
      <dgm:prSet/>
      <dgm:spPr/>
      <dgm:t>
        <a:bodyPr/>
        <a:lstStyle/>
        <a:p>
          <a:endParaRPr lang="en-US"/>
        </a:p>
      </dgm:t>
    </dgm:pt>
    <dgm:pt modelId="{FEECF5B0-28A5-4589-AF73-69F90AC016E7}" type="pres">
      <dgm:prSet presAssocID="{BB597589-9DDD-43E1-BCC8-C215BAEC91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AB4BB6-0580-48E1-BA98-C00D63E720AC}" type="pres">
      <dgm:prSet presAssocID="{393EFA41-C400-4E64-9CB3-A4127FCE4CBA}" presName="hierRoot1" presStyleCnt="0"/>
      <dgm:spPr/>
    </dgm:pt>
    <dgm:pt modelId="{885364A5-1781-4941-908F-9838844E9476}" type="pres">
      <dgm:prSet presAssocID="{393EFA41-C400-4E64-9CB3-A4127FCE4CBA}" presName="composite" presStyleCnt="0"/>
      <dgm:spPr/>
    </dgm:pt>
    <dgm:pt modelId="{73FBF078-F59F-4577-A80B-28A077458DF3}" type="pres">
      <dgm:prSet presAssocID="{393EFA41-C400-4E64-9CB3-A4127FCE4CBA}" presName="background" presStyleLbl="node0" presStyleIdx="0" presStyleCnt="1"/>
      <dgm:spPr/>
    </dgm:pt>
    <dgm:pt modelId="{9F15AA5F-1D1D-4696-9ABA-3D27AE6ABD10}" type="pres">
      <dgm:prSet presAssocID="{393EFA41-C400-4E64-9CB3-A4127FCE4CBA}" presName="text" presStyleLbl="fgAcc0" presStyleIdx="0" presStyleCnt="1" custScaleX="130111" custScaleY="55504" custLinFactNeighborX="-1486" custLinFactNeighborY="3407">
        <dgm:presLayoutVars>
          <dgm:chPref val="3"/>
        </dgm:presLayoutVars>
      </dgm:prSet>
      <dgm:spPr/>
    </dgm:pt>
    <dgm:pt modelId="{16486FBF-719F-4E4B-9CF3-81872780B217}" type="pres">
      <dgm:prSet presAssocID="{393EFA41-C400-4E64-9CB3-A4127FCE4CBA}" presName="hierChild2" presStyleCnt="0"/>
      <dgm:spPr/>
    </dgm:pt>
    <dgm:pt modelId="{1107EA74-63AF-4FF3-BCEA-870642FDECF8}" type="pres">
      <dgm:prSet presAssocID="{CC22C167-4B0F-4C2D-9D1F-93DD7353B0D7}" presName="Name10" presStyleLbl="parChTrans1D2" presStyleIdx="0" presStyleCnt="2"/>
      <dgm:spPr/>
    </dgm:pt>
    <dgm:pt modelId="{2127A6DA-1B6A-4F6A-885C-37B0DCC7C190}" type="pres">
      <dgm:prSet presAssocID="{F9103259-8E91-4561-9F97-8C7E0BD87048}" presName="hierRoot2" presStyleCnt="0"/>
      <dgm:spPr/>
    </dgm:pt>
    <dgm:pt modelId="{B6124EBD-452E-4493-9CC5-9CB3F4F44707}" type="pres">
      <dgm:prSet presAssocID="{F9103259-8E91-4561-9F97-8C7E0BD87048}" presName="composite2" presStyleCnt="0"/>
      <dgm:spPr/>
    </dgm:pt>
    <dgm:pt modelId="{A9DBD7B8-D3B3-4DA2-9F28-7433807FBC9D}" type="pres">
      <dgm:prSet presAssocID="{F9103259-8E91-4561-9F97-8C7E0BD87048}" presName="background2" presStyleLbl="node2" presStyleIdx="0" presStyleCnt="2"/>
      <dgm:spPr/>
    </dgm:pt>
    <dgm:pt modelId="{57905FD4-AADD-437D-B6BA-F70658396008}" type="pres">
      <dgm:prSet presAssocID="{F9103259-8E91-4561-9F97-8C7E0BD87048}" presName="text2" presStyleLbl="fgAcc2" presStyleIdx="0" presStyleCnt="2" custScaleX="66425" custScaleY="33195" custLinFactNeighborX="-77393" custLinFactNeighborY="-35546">
        <dgm:presLayoutVars>
          <dgm:chPref val="3"/>
        </dgm:presLayoutVars>
      </dgm:prSet>
      <dgm:spPr/>
    </dgm:pt>
    <dgm:pt modelId="{1C975138-1C5C-4609-809A-888159F7679C}" type="pres">
      <dgm:prSet presAssocID="{F9103259-8E91-4561-9F97-8C7E0BD87048}" presName="hierChild3" presStyleCnt="0"/>
      <dgm:spPr/>
    </dgm:pt>
    <dgm:pt modelId="{A160019B-2F5C-478A-A624-D634089A6FEC}" type="pres">
      <dgm:prSet presAssocID="{8EBDAC9C-4CA5-4901-904D-3D2F4D87BAB6}" presName="Name10" presStyleLbl="parChTrans1D2" presStyleIdx="1" presStyleCnt="2"/>
      <dgm:spPr/>
    </dgm:pt>
    <dgm:pt modelId="{2E66DB16-855C-48F1-8C85-3A6B1D4AB384}" type="pres">
      <dgm:prSet presAssocID="{1403DDB7-6044-49BC-9EA5-226E8F60E66D}" presName="hierRoot2" presStyleCnt="0"/>
      <dgm:spPr/>
    </dgm:pt>
    <dgm:pt modelId="{7D20430E-9596-4D97-A237-9800F40B4E80}" type="pres">
      <dgm:prSet presAssocID="{1403DDB7-6044-49BC-9EA5-226E8F60E66D}" presName="composite2" presStyleCnt="0"/>
      <dgm:spPr/>
    </dgm:pt>
    <dgm:pt modelId="{76A10B17-AC06-4C85-89FB-220BEF73D78A}" type="pres">
      <dgm:prSet presAssocID="{1403DDB7-6044-49BC-9EA5-226E8F60E66D}" presName="background2" presStyleLbl="node2" presStyleIdx="1" presStyleCnt="2"/>
      <dgm:spPr/>
    </dgm:pt>
    <dgm:pt modelId="{144ED73C-06FE-46B7-BA2A-A8AA1BFBD7E1}" type="pres">
      <dgm:prSet presAssocID="{1403DDB7-6044-49BC-9EA5-226E8F60E66D}" presName="text2" presStyleLbl="fgAcc2" presStyleIdx="1" presStyleCnt="2" custScaleX="70564" custScaleY="67306" custLinFactNeighborX="89116" custLinFactNeighborY="-4629">
        <dgm:presLayoutVars>
          <dgm:chPref val="3"/>
        </dgm:presLayoutVars>
      </dgm:prSet>
      <dgm:spPr/>
    </dgm:pt>
    <dgm:pt modelId="{887AF4C7-B17E-4C30-9F09-3454C6366453}" type="pres">
      <dgm:prSet presAssocID="{1403DDB7-6044-49BC-9EA5-226E8F60E66D}" presName="hierChild3" presStyleCnt="0"/>
      <dgm:spPr/>
    </dgm:pt>
    <dgm:pt modelId="{8F6FA8F8-A7C8-4578-8AA5-97FBB3FD26F4}" type="pres">
      <dgm:prSet presAssocID="{4258FB1A-F606-4163-81EB-E21041627181}" presName="Name17" presStyleLbl="parChTrans1D3" presStyleIdx="0" presStyleCnt="4"/>
      <dgm:spPr/>
    </dgm:pt>
    <dgm:pt modelId="{799F2927-5731-41FE-9DE4-EB9560D0D576}" type="pres">
      <dgm:prSet presAssocID="{72531A45-9C17-406A-B9F2-B02D37B67780}" presName="hierRoot3" presStyleCnt="0"/>
      <dgm:spPr/>
    </dgm:pt>
    <dgm:pt modelId="{50EA3090-0A6F-4343-8F9A-5F1CBD55BE83}" type="pres">
      <dgm:prSet presAssocID="{72531A45-9C17-406A-B9F2-B02D37B67780}" presName="composite3" presStyleCnt="0"/>
      <dgm:spPr/>
    </dgm:pt>
    <dgm:pt modelId="{A91BBDFB-F99E-44DC-9E13-A76FDE717588}" type="pres">
      <dgm:prSet presAssocID="{72531A45-9C17-406A-B9F2-B02D37B67780}" presName="background3" presStyleLbl="node3" presStyleIdx="0" presStyleCnt="4"/>
      <dgm:spPr/>
    </dgm:pt>
    <dgm:pt modelId="{47BFD2F8-C3E9-4A60-930C-D8D63DC9C4ED}" type="pres">
      <dgm:prSet presAssocID="{72531A45-9C17-406A-B9F2-B02D37B67780}" presName="text3" presStyleLbl="fgAcc3" presStyleIdx="0" presStyleCnt="4" custScaleX="96811" custScaleY="134122" custLinFactNeighborX="881" custLinFactNeighborY="-22399">
        <dgm:presLayoutVars>
          <dgm:chPref val="3"/>
        </dgm:presLayoutVars>
      </dgm:prSet>
      <dgm:spPr/>
    </dgm:pt>
    <dgm:pt modelId="{4FD9321B-0864-4A3B-9286-937DA6F1F604}" type="pres">
      <dgm:prSet presAssocID="{72531A45-9C17-406A-B9F2-B02D37B67780}" presName="hierChild4" presStyleCnt="0"/>
      <dgm:spPr/>
    </dgm:pt>
    <dgm:pt modelId="{78A8B0D7-CB29-4E3F-B9CA-86FA88D822C5}" type="pres">
      <dgm:prSet presAssocID="{EB3B78F9-8880-48D5-A7AB-1894461A2B17}" presName="Name17" presStyleLbl="parChTrans1D3" presStyleIdx="1" presStyleCnt="4"/>
      <dgm:spPr/>
    </dgm:pt>
    <dgm:pt modelId="{A7221AE7-4820-4D30-95FB-01D262B8C1AF}" type="pres">
      <dgm:prSet presAssocID="{D48FEFFA-2C1D-4661-8087-B40414259D3D}" presName="hierRoot3" presStyleCnt="0"/>
      <dgm:spPr/>
    </dgm:pt>
    <dgm:pt modelId="{F38C14C0-316C-41E8-B53C-B1CF3F6E5B88}" type="pres">
      <dgm:prSet presAssocID="{D48FEFFA-2C1D-4661-8087-B40414259D3D}" presName="composite3" presStyleCnt="0"/>
      <dgm:spPr/>
    </dgm:pt>
    <dgm:pt modelId="{B9B64D01-930E-4FDD-BBFF-3CFE576A8058}" type="pres">
      <dgm:prSet presAssocID="{D48FEFFA-2C1D-4661-8087-B40414259D3D}" presName="background3" presStyleLbl="node3" presStyleIdx="1" presStyleCnt="4"/>
      <dgm:spPr/>
    </dgm:pt>
    <dgm:pt modelId="{B281689C-58D7-4394-93FF-B90CAFD61241}" type="pres">
      <dgm:prSet presAssocID="{D48FEFFA-2C1D-4661-8087-B40414259D3D}" presName="text3" presStyleLbl="fgAcc3" presStyleIdx="1" presStyleCnt="4" custLinFactNeighborX="-2671" custLinFactNeighborY="40">
        <dgm:presLayoutVars>
          <dgm:chPref val="3"/>
        </dgm:presLayoutVars>
      </dgm:prSet>
      <dgm:spPr/>
    </dgm:pt>
    <dgm:pt modelId="{110D7023-9596-4E09-925A-6A69B7168ADA}" type="pres">
      <dgm:prSet presAssocID="{D48FEFFA-2C1D-4661-8087-B40414259D3D}" presName="hierChild4" presStyleCnt="0"/>
      <dgm:spPr/>
    </dgm:pt>
    <dgm:pt modelId="{047E9B63-CBC0-4098-8A88-F18AC46355A5}" type="pres">
      <dgm:prSet presAssocID="{97FD3B0F-9CAB-4889-B471-3EA23297FDA3}" presName="Name17" presStyleLbl="parChTrans1D3" presStyleIdx="2" presStyleCnt="4"/>
      <dgm:spPr/>
    </dgm:pt>
    <dgm:pt modelId="{9EE43C21-1402-42A1-99BE-B3353538A07A}" type="pres">
      <dgm:prSet presAssocID="{67143216-00E9-418B-B036-0FD6A0F9FF70}" presName="hierRoot3" presStyleCnt="0"/>
      <dgm:spPr/>
    </dgm:pt>
    <dgm:pt modelId="{36E6AA54-7E2F-4E48-BAB2-579190774C2B}" type="pres">
      <dgm:prSet presAssocID="{67143216-00E9-418B-B036-0FD6A0F9FF70}" presName="composite3" presStyleCnt="0"/>
      <dgm:spPr/>
    </dgm:pt>
    <dgm:pt modelId="{1D92F35E-11F1-4CC1-9791-D69DBC489E2D}" type="pres">
      <dgm:prSet presAssocID="{67143216-00E9-418B-B036-0FD6A0F9FF70}" presName="background3" presStyleLbl="node3" presStyleIdx="2" presStyleCnt="4"/>
      <dgm:spPr/>
    </dgm:pt>
    <dgm:pt modelId="{B3230BCB-B384-4120-985E-79286234528F}" type="pres">
      <dgm:prSet presAssocID="{67143216-00E9-418B-B036-0FD6A0F9FF70}" presName="text3" presStyleLbl="fgAcc3" presStyleIdx="2" presStyleCnt="4" custLinFactNeighborX="-864" custLinFactNeighborY="-3220">
        <dgm:presLayoutVars>
          <dgm:chPref val="3"/>
        </dgm:presLayoutVars>
      </dgm:prSet>
      <dgm:spPr/>
    </dgm:pt>
    <dgm:pt modelId="{9A1DC253-F4EF-457C-888C-0C08B5B198F0}" type="pres">
      <dgm:prSet presAssocID="{67143216-00E9-418B-B036-0FD6A0F9FF70}" presName="hierChild4" presStyleCnt="0"/>
      <dgm:spPr/>
    </dgm:pt>
    <dgm:pt modelId="{F3589B8D-C0D9-47C9-85D3-3E739082160D}" type="pres">
      <dgm:prSet presAssocID="{5FCDCB20-49F0-4A2C-8DA4-F5EE12816C9B}" presName="Name17" presStyleLbl="parChTrans1D3" presStyleIdx="3" presStyleCnt="4"/>
      <dgm:spPr/>
    </dgm:pt>
    <dgm:pt modelId="{D76D774B-3773-45D7-8D42-FCB57A15AAD6}" type="pres">
      <dgm:prSet presAssocID="{CCB050CE-BCFE-4A83-AF0C-C4BECE1B2EF1}" presName="hierRoot3" presStyleCnt="0"/>
      <dgm:spPr/>
    </dgm:pt>
    <dgm:pt modelId="{E851426A-0573-49FD-BEB4-373500AE2E1A}" type="pres">
      <dgm:prSet presAssocID="{CCB050CE-BCFE-4A83-AF0C-C4BECE1B2EF1}" presName="composite3" presStyleCnt="0"/>
      <dgm:spPr/>
    </dgm:pt>
    <dgm:pt modelId="{557AC902-EECB-4038-BE03-DA8B7B9013B5}" type="pres">
      <dgm:prSet presAssocID="{CCB050CE-BCFE-4A83-AF0C-C4BECE1B2EF1}" presName="background3" presStyleLbl="node3" presStyleIdx="3" presStyleCnt="4"/>
      <dgm:spPr/>
    </dgm:pt>
    <dgm:pt modelId="{6C260577-CC43-4A52-999C-7BD1F93835F4}" type="pres">
      <dgm:prSet presAssocID="{CCB050CE-BCFE-4A83-AF0C-C4BECE1B2EF1}" presName="text3" presStyleLbl="fgAcc3" presStyleIdx="3" presStyleCnt="4" custScaleX="113518" custLinFactNeighborX="5954" custLinFactNeighborY="1687">
        <dgm:presLayoutVars>
          <dgm:chPref val="3"/>
        </dgm:presLayoutVars>
      </dgm:prSet>
      <dgm:spPr/>
    </dgm:pt>
    <dgm:pt modelId="{64FB3342-F664-4AFA-8664-644CF9A25963}" type="pres">
      <dgm:prSet presAssocID="{CCB050CE-BCFE-4A83-AF0C-C4BECE1B2EF1}" presName="hierChild4" presStyleCnt="0"/>
      <dgm:spPr/>
    </dgm:pt>
  </dgm:ptLst>
  <dgm:cxnLst>
    <dgm:cxn modelId="{294B8403-80AA-45A3-9B14-06DABC195C3E}" srcId="{1403DDB7-6044-49BC-9EA5-226E8F60E66D}" destId="{67143216-00E9-418B-B036-0FD6A0F9FF70}" srcOrd="2" destOrd="0" parTransId="{97FD3B0F-9CAB-4889-B471-3EA23297FDA3}" sibTransId="{C9694E68-8D5C-4C99-825B-DB40154B02BC}"/>
    <dgm:cxn modelId="{BDC9B305-6D82-4463-90AF-472BC5E8906C}" type="presOf" srcId="{D48FEFFA-2C1D-4661-8087-B40414259D3D}" destId="{B281689C-58D7-4394-93FF-B90CAFD61241}" srcOrd="0" destOrd="0" presId="urn:microsoft.com/office/officeart/2005/8/layout/hierarchy1"/>
    <dgm:cxn modelId="{9A4DD705-498C-4FE2-AA7C-A341DE357153}" type="presOf" srcId="{1403DDB7-6044-49BC-9EA5-226E8F60E66D}" destId="{144ED73C-06FE-46B7-BA2A-A8AA1BFBD7E1}" srcOrd="0" destOrd="0" presId="urn:microsoft.com/office/officeart/2005/8/layout/hierarchy1"/>
    <dgm:cxn modelId="{E924060A-4162-48A2-B5A3-D624484CA004}" type="presOf" srcId="{97FD3B0F-9CAB-4889-B471-3EA23297FDA3}" destId="{047E9B63-CBC0-4098-8A88-F18AC46355A5}" srcOrd="0" destOrd="0" presId="urn:microsoft.com/office/officeart/2005/8/layout/hierarchy1"/>
    <dgm:cxn modelId="{795BB20A-708E-4FF8-AB5F-47E10EB29814}" type="presOf" srcId="{F9103259-8E91-4561-9F97-8C7E0BD87048}" destId="{57905FD4-AADD-437D-B6BA-F70658396008}" srcOrd="0" destOrd="0" presId="urn:microsoft.com/office/officeart/2005/8/layout/hierarchy1"/>
    <dgm:cxn modelId="{01B9770C-94D4-4172-BF98-93C8EE6E277B}" type="presOf" srcId="{393EFA41-C400-4E64-9CB3-A4127FCE4CBA}" destId="{9F15AA5F-1D1D-4696-9ABA-3D27AE6ABD10}" srcOrd="0" destOrd="0" presId="urn:microsoft.com/office/officeart/2005/8/layout/hierarchy1"/>
    <dgm:cxn modelId="{3FB02D26-08F1-49D1-B1F1-4387839D65F6}" srcId="{BB597589-9DDD-43E1-BCC8-C215BAEC91D8}" destId="{393EFA41-C400-4E64-9CB3-A4127FCE4CBA}" srcOrd="0" destOrd="0" parTransId="{55715A4B-0FC8-40FD-BEAB-9828B7FED6F2}" sibTransId="{14D4A26D-C439-4AAB-94C5-81F2B139EE59}"/>
    <dgm:cxn modelId="{6A3CAA26-1DBE-4EE6-9A9B-1FEDA6F02E84}" type="presOf" srcId="{EB3B78F9-8880-48D5-A7AB-1894461A2B17}" destId="{78A8B0D7-CB29-4E3F-B9CA-86FA88D822C5}" srcOrd="0" destOrd="0" presId="urn:microsoft.com/office/officeart/2005/8/layout/hierarchy1"/>
    <dgm:cxn modelId="{6E95AF37-DBB1-480E-9561-BC5BD08DC3C2}" srcId="{393EFA41-C400-4E64-9CB3-A4127FCE4CBA}" destId="{F9103259-8E91-4561-9F97-8C7E0BD87048}" srcOrd="0" destOrd="0" parTransId="{CC22C167-4B0F-4C2D-9D1F-93DD7353B0D7}" sibTransId="{8EA139BB-592A-4359-BEB6-DC52AE20FCC1}"/>
    <dgm:cxn modelId="{284AF739-E1D8-461B-B3F3-0800E0DE9B40}" type="presOf" srcId="{8EBDAC9C-4CA5-4901-904D-3D2F4D87BAB6}" destId="{A160019B-2F5C-478A-A624-D634089A6FEC}" srcOrd="0" destOrd="0" presId="urn:microsoft.com/office/officeart/2005/8/layout/hierarchy1"/>
    <dgm:cxn modelId="{74E1F461-5D00-443C-B892-911415325D73}" type="presOf" srcId="{CC22C167-4B0F-4C2D-9D1F-93DD7353B0D7}" destId="{1107EA74-63AF-4FF3-BCEA-870642FDECF8}" srcOrd="0" destOrd="0" presId="urn:microsoft.com/office/officeart/2005/8/layout/hierarchy1"/>
    <dgm:cxn modelId="{A7E4DF4B-645A-45F5-9940-01A063FEE806}" type="presOf" srcId="{67143216-00E9-418B-B036-0FD6A0F9FF70}" destId="{B3230BCB-B384-4120-985E-79286234528F}" srcOrd="0" destOrd="0" presId="urn:microsoft.com/office/officeart/2005/8/layout/hierarchy1"/>
    <dgm:cxn modelId="{0EA3AC4C-4757-4D82-883E-E7B924B9737C}" srcId="{393EFA41-C400-4E64-9CB3-A4127FCE4CBA}" destId="{1403DDB7-6044-49BC-9EA5-226E8F60E66D}" srcOrd="1" destOrd="0" parTransId="{8EBDAC9C-4CA5-4901-904D-3D2F4D87BAB6}" sibTransId="{EE170DF7-D1D3-44C6-A088-2AF9452D703B}"/>
    <dgm:cxn modelId="{50D42B7D-7E6F-4A7C-9EA5-10233764D43C}" srcId="{1403DDB7-6044-49BC-9EA5-226E8F60E66D}" destId="{D48FEFFA-2C1D-4661-8087-B40414259D3D}" srcOrd="1" destOrd="0" parTransId="{EB3B78F9-8880-48D5-A7AB-1894461A2B17}" sibTransId="{65AA2E53-2B25-41F5-8CA9-7F81F4422967}"/>
    <dgm:cxn modelId="{30007E9E-84D5-45D2-9726-475462AE2313}" type="presOf" srcId="{4258FB1A-F606-4163-81EB-E21041627181}" destId="{8F6FA8F8-A7C8-4578-8AA5-97FBB3FD26F4}" srcOrd="0" destOrd="0" presId="urn:microsoft.com/office/officeart/2005/8/layout/hierarchy1"/>
    <dgm:cxn modelId="{78CB3EA2-23B6-4587-BD01-E4ACA4826C22}" type="presOf" srcId="{5FCDCB20-49F0-4A2C-8DA4-F5EE12816C9B}" destId="{F3589B8D-C0D9-47C9-85D3-3E739082160D}" srcOrd="0" destOrd="0" presId="urn:microsoft.com/office/officeart/2005/8/layout/hierarchy1"/>
    <dgm:cxn modelId="{6065CDD1-8E0B-4723-BF0E-96460FF522E7}" type="presOf" srcId="{72531A45-9C17-406A-B9F2-B02D37B67780}" destId="{47BFD2F8-C3E9-4A60-930C-D8D63DC9C4ED}" srcOrd="0" destOrd="0" presId="urn:microsoft.com/office/officeart/2005/8/layout/hierarchy1"/>
    <dgm:cxn modelId="{451754DB-F0BC-4835-8707-87D9CEE55D4A}" type="presOf" srcId="{BB597589-9DDD-43E1-BCC8-C215BAEC91D8}" destId="{FEECF5B0-28A5-4589-AF73-69F90AC016E7}" srcOrd="0" destOrd="0" presId="urn:microsoft.com/office/officeart/2005/8/layout/hierarchy1"/>
    <dgm:cxn modelId="{3F1A38E8-B836-43E2-8DAC-83B10A4B15E7}" srcId="{1403DDB7-6044-49BC-9EA5-226E8F60E66D}" destId="{CCB050CE-BCFE-4A83-AF0C-C4BECE1B2EF1}" srcOrd="3" destOrd="0" parTransId="{5FCDCB20-49F0-4A2C-8DA4-F5EE12816C9B}" sibTransId="{59414B6F-D4FC-4EA3-AC30-04AED0F69DEE}"/>
    <dgm:cxn modelId="{3C0004E9-A714-4C6E-8ED2-39AC2F002E1F}" type="presOf" srcId="{CCB050CE-BCFE-4A83-AF0C-C4BECE1B2EF1}" destId="{6C260577-CC43-4A52-999C-7BD1F93835F4}" srcOrd="0" destOrd="0" presId="urn:microsoft.com/office/officeart/2005/8/layout/hierarchy1"/>
    <dgm:cxn modelId="{9BA108F3-9A72-4E06-9F06-E0B22506AED2}" srcId="{1403DDB7-6044-49BC-9EA5-226E8F60E66D}" destId="{72531A45-9C17-406A-B9F2-B02D37B67780}" srcOrd="0" destOrd="0" parTransId="{4258FB1A-F606-4163-81EB-E21041627181}" sibTransId="{D4D04633-3AD9-421C-B286-62667ECD871F}"/>
    <dgm:cxn modelId="{F54C79F6-93AB-4802-8FC2-F06288D4D792}" type="presParOf" srcId="{FEECF5B0-28A5-4589-AF73-69F90AC016E7}" destId="{90AB4BB6-0580-48E1-BA98-C00D63E720AC}" srcOrd="0" destOrd="0" presId="urn:microsoft.com/office/officeart/2005/8/layout/hierarchy1"/>
    <dgm:cxn modelId="{D0E89889-AE61-428C-8E65-69BF531B95ED}" type="presParOf" srcId="{90AB4BB6-0580-48E1-BA98-C00D63E720AC}" destId="{885364A5-1781-4941-908F-9838844E9476}" srcOrd="0" destOrd="0" presId="urn:microsoft.com/office/officeart/2005/8/layout/hierarchy1"/>
    <dgm:cxn modelId="{1659767D-4F62-48F0-B2E7-48657029CB69}" type="presParOf" srcId="{885364A5-1781-4941-908F-9838844E9476}" destId="{73FBF078-F59F-4577-A80B-28A077458DF3}" srcOrd="0" destOrd="0" presId="urn:microsoft.com/office/officeart/2005/8/layout/hierarchy1"/>
    <dgm:cxn modelId="{852F1723-E6C3-4433-BC8D-F5339934D3B5}" type="presParOf" srcId="{885364A5-1781-4941-908F-9838844E9476}" destId="{9F15AA5F-1D1D-4696-9ABA-3D27AE6ABD10}" srcOrd="1" destOrd="0" presId="urn:microsoft.com/office/officeart/2005/8/layout/hierarchy1"/>
    <dgm:cxn modelId="{559422FF-58C7-46BF-AF7C-257896538137}" type="presParOf" srcId="{90AB4BB6-0580-48E1-BA98-C00D63E720AC}" destId="{16486FBF-719F-4E4B-9CF3-81872780B217}" srcOrd="1" destOrd="0" presId="urn:microsoft.com/office/officeart/2005/8/layout/hierarchy1"/>
    <dgm:cxn modelId="{FCDEA667-68E7-4424-B15B-F1A1E9A1272A}" type="presParOf" srcId="{16486FBF-719F-4E4B-9CF3-81872780B217}" destId="{1107EA74-63AF-4FF3-BCEA-870642FDECF8}" srcOrd="0" destOrd="0" presId="urn:microsoft.com/office/officeart/2005/8/layout/hierarchy1"/>
    <dgm:cxn modelId="{B892FEAB-7E1E-4512-9D1F-C28CC557AB2D}" type="presParOf" srcId="{16486FBF-719F-4E4B-9CF3-81872780B217}" destId="{2127A6DA-1B6A-4F6A-885C-37B0DCC7C190}" srcOrd="1" destOrd="0" presId="urn:microsoft.com/office/officeart/2005/8/layout/hierarchy1"/>
    <dgm:cxn modelId="{333C4869-03ED-40B5-AB92-4760396D6D0B}" type="presParOf" srcId="{2127A6DA-1B6A-4F6A-885C-37B0DCC7C190}" destId="{B6124EBD-452E-4493-9CC5-9CB3F4F44707}" srcOrd="0" destOrd="0" presId="urn:microsoft.com/office/officeart/2005/8/layout/hierarchy1"/>
    <dgm:cxn modelId="{B210738B-DA04-4740-92BF-8A10C0FDD8FE}" type="presParOf" srcId="{B6124EBD-452E-4493-9CC5-9CB3F4F44707}" destId="{A9DBD7B8-D3B3-4DA2-9F28-7433807FBC9D}" srcOrd="0" destOrd="0" presId="urn:microsoft.com/office/officeart/2005/8/layout/hierarchy1"/>
    <dgm:cxn modelId="{1346562E-EBDF-4035-A40B-1FC8758BC3FA}" type="presParOf" srcId="{B6124EBD-452E-4493-9CC5-9CB3F4F44707}" destId="{57905FD4-AADD-437D-B6BA-F70658396008}" srcOrd="1" destOrd="0" presId="urn:microsoft.com/office/officeart/2005/8/layout/hierarchy1"/>
    <dgm:cxn modelId="{A373875E-5441-4AB1-BBCE-F1E2C4F3C7FA}" type="presParOf" srcId="{2127A6DA-1B6A-4F6A-885C-37B0DCC7C190}" destId="{1C975138-1C5C-4609-809A-888159F7679C}" srcOrd="1" destOrd="0" presId="urn:microsoft.com/office/officeart/2005/8/layout/hierarchy1"/>
    <dgm:cxn modelId="{E66A2B92-845A-46C9-87C6-24829A1D3887}" type="presParOf" srcId="{16486FBF-719F-4E4B-9CF3-81872780B217}" destId="{A160019B-2F5C-478A-A624-D634089A6FEC}" srcOrd="2" destOrd="0" presId="urn:microsoft.com/office/officeart/2005/8/layout/hierarchy1"/>
    <dgm:cxn modelId="{8445490C-3127-4700-94CD-C28A4107201A}" type="presParOf" srcId="{16486FBF-719F-4E4B-9CF3-81872780B217}" destId="{2E66DB16-855C-48F1-8C85-3A6B1D4AB384}" srcOrd="3" destOrd="0" presId="urn:microsoft.com/office/officeart/2005/8/layout/hierarchy1"/>
    <dgm:cxn modelId="{4F0A8190-1DA4-4C5C-A214-518A528818B6}" type="presParOf" srcId="{2E66DB16-855C-48F1-8C85-3A6B1D4AB384}" destId="{7D20430E-9596-4D97-A237-9800F40B4E80}" srcOrd="0" destOrd="0" presId="urn:microsoft.com/office/officeart/2005/8/layout/hierarchy1"/>
    <dgm:cxn modelId="{335F6A5D-4AEA-49FE-9FA8-1042B82D0348}" type="presParOf" srcId="{7D20430E-9596-4D97-A237-9800F40B4E80}" destId="{76A10B17-AC06-4C85-89FB-220BEF73D78A}" srcOrd="0" destOrd="0" presId="urn:microsoft.com/office/officeart/2005/8/layout/hierarchy1"/>
    <dgm:cxn modelId="{7D45ED82-B5D8-4D17-94E2-0F170764346B}" type="presParOf" srcId="{7D20430E-9596-4D97-A237-9800F40B4E80}" destId="{144ED73C-06FE-46B7-BA2A-A8AA1BFBD7E1}" srcOrd="1" destOrd="0" presId="urn:microsoft.com/office/officeart/2005/8/layout/hierarchy1"/>
    <dgm:cxn modelId="{EAFF3D7C-B219-4231-9A9E-EB657F2766BF}" type="presParOf" srcId="{2E66DB16-855C-48F1-8C85-3A6B1D4AB384}" destId="{887AF4C7-B17E-4C30-9F09-3454C6366453}" srcOrd="1" destOrd="0" presId="urn:microsoft.com/office/officeart/2005/8/layout/hierarchy1"/>
    <dgm:cxn modelId="{F53DEFAF-3116-4932-B691-AD4FD3FD81A1}" type="presParOf" srcId="{887AF4C7-B17E-4C30-9F09-3454C6366453}" destId="{8F6FA8F8-A7C8-4578-8AA5-97FBB3FD26F4}" srcOrd="0" destOrd="0" presId="urn:microsoft.com/office/officeart/2005/8/layout/hierarchy1"/>
    <dgm:cxn modelId="{6F9D5278-3504-4073-89DF-0891901127FF}" type="presParOf" srcId="{887AF4C7-B17E-4C30-9F09-3454C6366453}" destId="{799F2927-5731-41FE-9DE4-EB9560D0D576}" srcOrd="1" destOrd="0" presId="urn:microsoft.com/office/officeart/2005/8/layout/hierarchy1"/>
    <dgm:cxn modelId="{CCCFE5D8-481E-46D5-B566-F0A4208A9EC0}" type="presParOf" srcId="{799F2927-5731-41FE-9DE4-EB9560D0D576}" destId="{50EA3090-0A6F-4343-8F9A-5F1CBD55BE83}" srcOrd="0" destOrd="0" presId="urn:microsoft.com/office/officeart/2005/8/layout/hierarchy1"/>
    <dgm:cxn modelId="{B0EB03AE-3982-4436-B8C3-F198F9CA4028}" type="presParOf" srcId="{50EA3090-0A6F-4343-8F9A-5F1CBD55BE83}" destId="{A91BBDFB-F99E-44DC-9E13-A76FDE717588}" srcOrd="0" destOrd="0" presId="urn:microsoft.com/office/officeart/2005/8/layout/hierarchy1"/>
    <dgm:cxn modelId="{DB83AFB0-0670-4DD8-875A-C221EFCC9CC0}" type="presParOf" srcId="{50EA3090-0A6F-4343-8F9A-5F1CBD55BE83}" destId="{47BFD2F8-C3E9-4A60-930C-D8D63DC9C4ED}" srcOrd="1" destOrd="0" presId="urn:microsoft.com/office/officeart/2005/8/layout/hierarchy1"/>
    <dgm:cxn modelId="{C9E0AF09-A76D-419E-B023-4677F26F2E99}" type="presParOf" srcId="{799F2927-5731-41FE-9DE4-EB9560D0D576}" destId="{4FD9321B-0864-4A3B-9286-937DA6F1F604}" srcOrd="1" destOrd="0" presId="urn:microsoft.com/office/officeart/2005/8/layout/hierarchy1"/>
    <dgm:cxn modelId="{6DE3BA4B-4639-45C5-B5E4-A5C81DA1CCB8}" type="presParOf" srcId="{887AF4C7-B17E-4C30-9F09-3454C6366453}" destId="{78A8B0D7-CB29-4E3F-B9CA-86FA88D822C5}" srcOrd="2" destOrd="0" presId="urn:microsoft.com/office/officeart/2005/8/layout/hierarchy1"/>
    <dgm:cxn modelId="{1B958994-32E1-4A59-9D4C-8071FE98E9AD}" type="presParOf" srcId="{887AF4C7-B17E-4C30-9F09-3454C6366453}" destId="{A7221AE7-4820-4D30-95FB-01D262B8C1AF}" srcOrd="3" destOrd="0" presId="urn:microsoft.com/office/officeart/2005/8/layout/hierarchy1"/>
    <dgm:cxn modelId="{6F42B069-6BF6-4D55-B815-172A583EA669}" type="presParOf" srcId="{A7221AE7-4820-4D30-95FB-01D262B8C1AF}" destId="{F38C14C0-316C-41E8-B53C-B1CF3F6E5B88}" srcOrd="0" destOrd="0" presId="urn:microsoft.com/office/officeart/2005/8/layout/hierarchy1"/>
    <dgm:cxn modelId="{296DE44A-6D43-42DF-8930-A10446D18D9D}" type="presParOf" srcId="{F38C14C0-316C-41E8-B53C-B1CF3F6E5B88}" destId="{B9B64D01-930E-4FDD-BBFF-3CFE576A8058}" srcOrd="0" destOrd="0" presId="urn:microsoft.com/office/officeart/2005/8/layout/hierarchy1"/>
    <dgm:cxn modelId="{AAB037F7-09FE-4F7D-891B-6893EA3DFED8}" type="presParOf" srcId="{F38C14C0-316C-41E8-B53C-B1CF3F6E5B88}" destId="{B281689C-58D7-4394-93FF-B90CAFD61241}" srcOrd="1" destOrd="0" presId="urn:microsoft.com/office/officeart/2005/8/layout/hierarchy1"/>
    <dgm:cxn modelId="{C5DCD94E-94C5-4851-BE43-E5686D9FE3C5}" type="presParOf" srcId="{A7221AE7-4820-4D30-95FB-01D262B8C1AF}" destId="{110D7023-9596-4E09-925A-6A69B7168ADA}" srcOrd="1" destOrd="0" presId="urn:microsoft.com/office/officeart/2005/8/layout/hierarchy1"/>
    <dgm:cxn modelId="{DC5740B7-DEFD-45D3-AF67-7A08C9DD9803}" type="presParOf" srcId="{887AF4C7-B17E-4C30-9F09-3454C6366453}" destId="{047E9B63-CBC0-4098-8A88-F18AC46355A5}" srcOrd="4" destOrd="0" presId="urn:microsoft.com/office/officeart/2005/8/layout/hierarchy1"/>
    <dgm:cxn modelId="{A8EC5AE2-F581-4907-B43D-AE64176D7912}" type="presParOf" srcId="{887AF4C7-B17E-4C30-9F09-3454C6366453}" destId="{9EE43C21-1402-42A1-99BE-B3353538A07A}" srcOrd="5" destOrd="0" presId="urn:microsoft.com/office/officeart/2005/8/layout/hierarchy1"/>
    <dgm:cxn modelId="{FA319EF7-DBB3-4557-BBF8-B2FD4E9476D0}" type="presParOf" srcId="{9EE43C21-1402-42A1-99BE-B3353538A07A}" destId="{36E6AA54-7E2F-4E48-BAB2-579190774C2B}" srcOrd="0" destOrd="0" presId="urn:microsoft.com/office/officeart/2005/8/layout/hierarchy1"/>
    <dgm:cxn modelId="{3708438C-A7B2-47B0-A6FC-A0C0F4AAAAC8}" type="presParOf" srcId="{36E6AA54-7E2F-4E48-BAB2-579190774C2B}" destId="{1D92F35E-11F1-4CC1-9791-D69DBC489E2D}" srcOrd="0" destOrd="0" presId="urn:microsoft.com/office/officeart/2005/8/layout/hierarchy1"/>
    <dgm:cxn modelId="{4F2DE9A7-AA7C-407A-A668-6CE3D10751CB}" type="presParOf" srcId="{36E6AA54-7E2F-4E48-BAB2-579190774C2B}" destId="{B3230BCB-B384-4120-985E-79286234528F}" srcOrd="1" destOrd="0" presId="urn:microsoft.com/office/officeart/2005/8/layout/hierarchy1"/>
    <dgm:cxn modelId="{9437C005-ACD8-471E-BCE5-AC01D99242AD}" type="presParOf" srcId="{9EE43C21-1402-42A1-99BE-B3353538A07A}" destId="{9A1DC253-F4EF-457C-888C-0C08B5B198F0}" srcOrd="1" destOrd="0" presId="urn:microsoft.com/office/officeart/2005/8/layout/hierarchy1"/>
    <dgm:cxn modelId="{FD9B506C-1E03-480C-92B3-837FA7AF4298}" type="presParOf" srcId="{887AF4C7-B17E-4C30-9F09-3454C6366453}" destId="{F3589B8D-C0D9-47C9-85D3-3E739082160D}" srcOrd="6" destOrd="0" presId="urn:microsoft.com/office/officeart/2005/8/layout/hierarchy1"/>
    <dgm:cxn modelId="{89083B20-9C60-4EFA-9937-3069B0BD890F}" type="presParOf" srcId="{887AF4C7-B17E-4C30-9F09-3454C6366453}" destId="{D76D774B-3773-45D7-8D42-FCB57A15AAD6}" srcOrd="7" destOrd="0" presId="urn:microsoft.com/office/officeart/2005/8/layout/hierarchy1"/>
    <dgm:cxn modelId="{9B923919-9183-4A0B-AFCC-79BEFDA284D1}" type="presParOf" srcId="{D76D774B-3773-45D7-8D42-FCB57A15AAD6}" destId="{E851426A-0573-49FD-BEB4-373500AE2E1A}" srcOrd="0" destOrd="0" presId="urn:microsoft.com/office/officeart/2005/8/layout/hierarchy1"/>
    <dgm:cxn modelId="{A317703E-5636-4D33-8C2C-E9B0949FC664}" type="presParOf" srcId="{E851426A-0573-49FD-BEB4-373500AE2E1A}" destId="{557AC902-EECB-4038-BE03-DA8B7B9013B5}" srcOrd="0" destOrd="0" presId="urn:microsoft.com/office/officeart/2005/8/layout/hierarchy1"/>
    <dgm:cxn modelId="{8B4DEA11-9283-4691-9C7C-93D8FB89AB39}" type="presParOf" srcId="{E851426A-0573-49FD-BEB4-373500AE2E1A}" destId="{6C260577-CC43-4A52-999C-7BD1F93835F4}" srcOrd="1" destOrd="0" presId="urn:microsoft.com/office/officeart/2005/8/layout/hierarchy1"/>
    <dgm:cxn modelId="{679B584A-BA1B-474B-9676-8DF40593F619}" type="presParOf" srcId="{D76D774B-3773-45D7-8D42-FCB57A15AAD6}" destId="{64FB3342-F664-4AFA-8664-644CF9A25963}" srcOrd="1" destOrd="0" presId="urn:microsoft.com/office/officeart/2005/8/layout/hierarchy1"/>
  </dgm:cxnLst>
  <dgm:bg/>
  <dgm:whole>
    <a:ln w="28575">
      <a:prstDash val="sys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3DEAC-781E-4A2B-988E-759788B7ECE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BE9EA-1FCB-4CCE-B0CC-0EA2CD0D30D5}">
      <dgm:prSet phldrT="[Text]" custT="1"/>
      <dgm:spPr/>
      <dgm:t>
        <a:bodyPr/>
        <a:lstStyle/>
        <a:p>
          <a:r>
            <a:rPr lang="en-US" sz="28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wn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›` -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© </a:t>
          </a:r>
          <a:endParaRPr lang="en-US" sz="2800" dirty="0"/>
        </a:p>
      </dgm:t>
    </dgm:pt>
    <dgm:pt modelId="{5BC11B32-1304-4301-BC2A-9B108B95CD0C}" type="parTrans" cxnId="{272C4A21-7DBC-43A0-B299-98A29CF575BF}">
      <dgm:prSet/>
      <dgm:spPr/>
      <dgm:t>
        <a:bodyPr/>
        <a:lstStyle/>
        <a:p>
          <a:endParaRPr lang="en-US"/>
        </a:p>
      </dgm:t>
    </dgm:pt>
    <dgm:pt modelId="{58E14C9B-EE22-493E-A2A8-85E7D70B50FC}" type="sibTrans" cxnId="{272C4A21-7DBC-43A0-B299-98A29CF575BF}">
      <dgm:prSet/>
      <dgm:spPr/>
      <dgm:t>
        <a:bodyPr/>
        <a:lstStyle/>
        <a:p>
          <a:endParaRPr lang="en-US"/>
        </a:p>
      </dgm:t>
    </dgm:pt>
    <dgm:pt modelId="{5F90DD27-7795-45C4-BAB6-740503D756E0}">
      <dgm:prSet phldrT="[Text]" custT="1"/>
      <dgm:spPr/>
      <dgm:t>
        <a:bodyPr/>
        <a:lstStyle/>
        <a:p>
          <a:r>
            <a:rPr lang="en-US" sz="28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 </a:t>
          </a:r>
        </a:p>
        <a:p>
          <a:r>
            <a:rPr lang="en-US" sz="28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ª c~ 1500)   </a:t>
          </a:r>
          <a:endParaRPr lang="en-US" sz="2800" dirty="0"/>
        </a:p>
      </dgm:t>
    </dgm:pt>
    <dgm:pt modelId="{711653D2-2F82-44F3-B769-087AF961C7EA}" type="parTrans" cxnId="{7EF63978-1C37-4009-A051-3DCB2CDE8196}">
      <dgm:prSet/>
      <dgm:spPr/>
      <dgm:t>
        <a:bodyPr/>
        <a:lstStyle/>
        <a:p>
          <a:endParaRPr lang="en-US"/>
        </a:p>
      </dgm:t>
    </dgm:pt>
    <dgm:pt modelId="{CC50F82C-433C-4C09-8AA9-94DCAC607B46}" type="sibTrans" cxnId="{7EF63978-1C37-4009-A051-3DCB2CDE8196}">
      <dgm:prSet/>
      <dgm:spPr/>
      <dgm:t>
        <a:bodyPr/>
        <a:lstStyle/>
        <a:p>
          <a:endParaRPr lang="en-US"/>
        </a:p>
      </dgm:t>
    </dgm:pt>
    <dgm:pt modelId="{9715F1C5-C9D1-48AA-AFFC-D7ADF30814F7}">
      <dgm:prSet phldrT="[Text]" custT="1"/>
      <dgm:spPr/>
      <dgm:t>
        <a:bodyPr/>
        <a:lstStyle/>
        <a:p>
          <a:r>
            <a:rPr lang="en-US" sz="2800" b="1" dirty="0" err="1">
              <a:latin typeface="SutonnyMJ" pitchFamily="2" charset="0"/>
              <a:cs typeface="SutonnyMJ" pitchFamily="2" charset="0"/>
            </a:rPr>
            <a:t>BivwbK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 </a:t>
          </a:r>
          <a:endParaRPr lang="en-US" sz="2800" dirty="0"/>
        </a:p>
      </dgm:t>
    </dgm:pt>
    <dgm:pt modelId="{E05ACC62-C5F6-452B-9266-E46247FCE191}" type="parTrans" cxnId="{6E111B9D-6F2E-454D-BEA4-144B9DA18CE7}">
      <dgm:prSet/>
      <dgm:spPr/>
      <dgm:t>
        <a:bodyPr/>
        <a:lstStyle/>
        <a:p>
          <a:endParaRPr lang="en-US"/>
        </a:p>
      </dgm:t>
    </dgm:pt>
    <dgm:pt modelId="{3EE41FDF-C14A-494D-B147-B20C79525F71}" type="sibTrans" cxnId="{6E111B9D-6F2E-454D-BEA4-144B9DA18CE7}">
      <dgm:prSet/>
      <dgm:spPr/>
      <dgm:t>
        <a:bodyPr/>
        <a:lstStyle/>
        <a:p>
          <a:endParaRPr lang="en-US"/>
        </a:p>
      </dgm:t>
    </dgm:pt>
    <dgm:pt modelId="{F803A262-6864-4ACE-BF26-EA5B86DA9711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ADAC4B2F-E5F2-48D4-A5B3-E8A97108E09F}" type="parTrans" cxnId="{F6635980-3E9C-44CB-A067-18593AC8AC4A}">
      <dgm:prSet/>
      <dgm:spPr/>
      <dgm:t>
        <a:bodyPr/>
        <a:lstStyle/>
        <a:p>
          <a:endParaRPr lang="en-US"/>
        </a:p>
      </dgm:t>
    </dgm:pt>
    <dgm:pt modelId="{4CB4AD98-7827-403F-BA78-8114664A0C49}" type="sibTrans" cxnId="{F6635980-3E9C-44CB-A067-18593AC8AC4A}">
      <dgm:prSet/>
      <dgm:spPr/>
      <dgm:t>
        <a:bodyPr/>
        <a:lstStyle/>
        <a:p>
          <a:endParaRPr lang="en-US"/>
        </a:p>
      </dgm:t>
    </dgm:pt>
    <dgm:pt modelId="{F3A7C0FF-2698-4593-918B-6A6384218E2B}">
      <dgm:prSet phldrT="[Text]" phldr="1"/>
      <dgm:spPr/>
      <dgm:t>
        <a:bodyPr/>
        <a:lstStyle/>
        <a:p>
          <a:endParaRPr lang="en-US" dirty="0"/>
        </a:p>
      </dgm:t>
    </dgm:pt>
    <dgm:pt modelId="{C5DF2B17-7813-467B-9CBE-3FA8B9E29437}" type="parTrans" cxnId="{D65CC352-32D6-49C0-96D4-29468FD3DD87}">
      <dgm:prSet/>
      <dgm:spPr/>
      <dgm:t>
        <a:bodyPr/>
        <a:lstStyle/>
        <a:p>
          <a:endParaRPr lang="en-US"/>
        </a:p>
      </dgm:t>
    </dgm:pt>
    <dgm:pt modelId="{F3A5E35F-495E-4C61-BC23-A200B191E15E}" type="sibTrans" cxnId="{D65CC352-32D6-49C0-96D4-29468FD3DD87}">
      <dgm:prSet/>
      <dgm:spPr/>
      <dgm:t>
        <a:bodyPr/>
        <a:lstStyle/>
        <a:p>
          <a:endParaRPr lang="en-US"/>
        </a:p>
      </dgm:t>
    </dgm:pt>
    <dgm:pt modelId="{C32E0B15-5CAB-4A4B-BB66-34EF35AC0521}">
      <dgm:prSet phldrT="[Text]" phldr="1"/>
      <dgm:spPr/>
      <dgm:t>
        <a:bodyPr/>
        <a:lstStyle/>
        <a:p>
          <a:endParaRPr lang="en-US"/>
        </a:p>
      </dgm:t>
    </dgm:pt>
    <dgm:pt modelId="{1E89E22C-52AA-4579-9757-2A9171752917}" type="parTrans" cxnId="{F322A986-C4C1-4877-9023-03B4FBA53782}">
      <dgm:prSet/>
      <dgm:spPr/>
      <dgm:t>
        <a:bodyPr/>
        <a:lstStyle/>
        <a:p>
          <a:endParaRPr lang="en-US"/>
        </a:p>
      </dgm:t>
    </dgm:pt>
    <dgm:pt modelId="{C6072531-09D3-4D00-BA78-9166D5FAF54C}" type="sibTrans" cxnId="{F322A986-C4C1-4877-9023-03B4FBA53782}">
      <dgm:prSet/>
      <dgm:spPr/>
      <dgm:t>
        <a:bodyPr/>
        <a:lstStyle/>
        <a:p>
          <a:endParaRPr lang="en-US"/>
        </a:p>
      </dgm:t>
    </dgm:pt>
    <dgm:pt modelId="{92605B8C-D838-4EC7-A902-D81F560456D8}">
      <dgm:prSet custT="1"/>
      <dgm:spPr/>
      <dgm:t>
        <a:bodyPr/>
        <a:lstStyle/>
        <a:p>
          <a:r>
            <a:rPr lang="en-US" sz="2800" b="1" dirty="0">
              <a:latin typeface="SutonnyMJ" pitchFamily="2" charset="0"/>
              <a:cs typeface="SutonnyMJ" pitchFamily="2" charset="0"/>
            </a:rPr>
            <a:t> `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viw`K</a:t>
          </a:r>
          <a:r>
            <a:rPr lang="en-US" sz="1700" b="1" dirty="0">
              <a:latin typeface="SutonnyMJ" pitchFamily="2" charset="0"/>
              <a:cs typeface="SutonnyMJ" pitchFamily="2" charset="0"/>
            </a:rPr>
            <a:t> </a:t>
          </a:r>
          <a:endParaRPr lang="en-US" sz="1700" dirty="0"/>
        </a:p>
      </dgm:t>
    </dgm:pt>
    <dgm:pt modelId="{02986784-11CD-4E1A-A4EB-A55B7D146937}" type="parTrans" cxnId="{02938FA2-88B7-4A24-B078-DDDEFF7A399C}">
      <dgm:prSet/>
      <dgm:spPr/>
      <dgm:t>
        <a:bodyPr/>
        <a:lstStyle/>
        <a:p>
          <a:endParaRPr lang="en-US"/>
        </a:p>
      </dgm:t>
    </dgm:pt>
    <dgm:pt modelId="{58CACCA8-7840-4BEE-AE12-941FCA1B6352}" type="sibTrans" cxnId="{02938FA2-88B7-4A24-B078-DDDEFF7A399C}">
      <dgm:prSet/>
      <dgm:spPr/>
      <dgm:t>
        <a:bodyPr/>
        <a:lstStyle/>
        <a:p>
          <a:endParaRPr lang="en-US"/>
        </a:p>
      </dgm:t>
    </dgm:pt>
    <dgm:pt modelId="{3C964EC1-5E8F-4DFF-A7B5-4970860509F9}">
      <dgm:prSet/>
      <dgm:spPr/>
      <dgm:t>
        <a:bodyPr/>
        <a:lstStyle/>
        <a:p>
          <a:r>
            <a:rPr lang="en-US" b="1" dirty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b="1" dirty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b="1" dirty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>
              <a:latin typeface="SutonnyMJ" pitchFamily="2" charset="0"/>
              <a:cs typeface="SutonnyMJ" pitchFamily="2" charset="0"/>
            </a:rPr>
            <a:t>Avh</a:t>
          </a:r>
          <a:r>
            <a:rPr lang="en-US" b="1" dirty="0">
              <a:latin typeface="SutonnyMJ" pitchFamily="2" charset="0"/>
              <a:cs typeface="SutonnyMJ" pitchFamily="2" charset="0"/>
            </a:rPr>
            <a:t>© (1000 </a:t>
          </a:r>
          <a:r>
            <a:rPr lang="en-US" b="1" dirty="0" err="1">
              <a:latin typeface="SutonnyMJ" pitchFamily="2" charset="0"/>
              <a:cs typeface="SutonnyMJ" pitchFamily="2" charset="0"/>
            </a:rPr>
            <a:t>wL</a:t>
          </a:r>
          <a:r>
            <a:rPr lang="en-US" b="1" dirty="0">
              <a:latin typeface="SutonnyMJ" pitchFamily="2" charset="0"/>
              <a:cs typeface="SutonnyMJ" pitchFamily="2" charset="0"/>
            </a:rPr>
            <a:t>ª. c~)</a:t>
          </a:r>
          <a:endParaRPr lang="en-US" dirty="0"/>
        </a:p>
      </dgm:t>
    </dgm:pt>
    <dgm:pt modelId="{6A036679-DF2B-4AD3-A8BB-A6293456EE7D}" type="parTrans" cxnId="{068717DA-3E74-46B4-9ADD-4B8778B406D5}">
      <dgm:prSet/>
      <dgm:spPr/>
      <dgm:t>
        <a:bodyPr/>
        <a:lstStyle/>
        <a:p>
          <a:endParaRPr lang="en-US"/>
        </a:p>
      </dgm:t>
    </dgm:pt>
    <dgm:pt modelId="{43D1E116-809E-4EDF-84FE-F481B7C5A6DB}" type="sibTrans" cxnId="{068717DA-3E74-46B4-9ADD-4B8778B406D5}">
      <dgm:prSet/>
      <dgm:spPr/>
      <dgm:t>
        <a:bodyPr/>
        <a:lstStyle/>
        <a:p>
          <a:endParaRPr lang="en-US"/>
        </a:p>
      </dgm:t>
    </dgm:pt>
    <dgm:pt modelId="{58E095B5-C5F5-409B-9935-502FFFE22647}">
      <dgm:prSet custT="1"/>
      <dgm:spPr/>
      <dgm:t>
        <a:bodyPr/>
        <a:lstStyle/>
        <a:p>
          <a:r>
            <a:rPr lang="en-US" sz="2800" b="1" dirty="0">
              <a:latin typeface="SutonnyMJ" pitchFamily="2" charset="0"/>
              <a:cs typeface="SutonnyMJ" pitchFamily="2" charset="0"/>
            </a:rPr>
            <a:t> ‰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ew`K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  </a:t>
          </a:r>
          <a:endParaRPr lang="en-US" sz="2800" dirty="0"/>
        </a:p>
      </dgm:t>
    </dgm:pt>
    <dgm:pt modelId="{8C5794B6-23FD-46A1-9117-D63CDA4C3D2A}" type="parTrans" cxnId="{F61BFCF9-E403-4DE8-8588-CCF65D6125D9}">
      <dgm:prSet/>
      <dgm:spPr/>
      <dgm:t>
        <a:bodyPr/>
        <a:lstStyle/>
        <a:p>
          <a:endParaRPr lang="en-US"/>
        </a:p>
      </dgm:t>
    </dgm:pt>
    <dgm:pt modelId="{C9385C20-85CC-4516-AB5F-9F69D37006F5}" type="sibTrans" cxnId="{F61BFCF9-E403-4DE8-8588-CCF65D6125D9}">
      <dgm:prSet/>
      <dgm:spPr/>
      <dgm:t>
        <a:bodyPr/>
        <a:lstStyle/>
        <a:p>
          <a:endParaRPr lang="en-US"/>
        </a:p>
      </dgm:t>
    </dgm:pt>
    <dgm:pt modelId="{B025E4DF-15B0-42E8-89D6-AED6871F315A}" type="pres">
      <dgm:prSet presAssocID="{2EE3DEAC-781E-4A2B-988E-759788B7ECE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1E1246-DC61-4787-B65C-5B9DC8D9044A}" type="pres">
      <dgm:prSet presAssocID="{2EE3DEAC-781E-4A2B-988E-759788B7ECE8}" presName="hierFlow" presStyleCnt="0"/>
      <dgm:spPr/>
    </dgm:pt>
    <dgm:pt modelId="{94195457-C03F-4074-8F96-0DE0EF12D6F3}" type="pres">
      <dgm:prSet presAssocID="{2EE3DEAC-781E-4A2B-988E-759788B7ECE8}" presName="firstBuf" presStyleCnt="0"/>
      <dgm:spPr/>
    </dgm:pt>
    <dgm:pt modelId="{F896078B-87B8-4CBB-9738-88A0290E1913}" type="pres">
      <dgm:prSet presAssocID="{2EE3DEAC-781E-4A2B-988E-759788B7ECE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C1E4F81-5443-4C47-80DE-B6FDEE27E54B}" type="pres">
      <dgm:prSet presAssocID="{902BE9EA-1FCB-4CCE-B0CC-0EA2CD0D30D5}" presName="Name14" presStyleCnt="0"/>
      <dgm:spPr/>
    </dgm:pt>
    <dgm:pt modelId="{611B9112-C514-4D28-AD7B-8227162DDF54}" type="pres">
      <dgm:prSet presAssocID="{902BE9EA-1FCB-4CCE-B0CC-0EA2CD0D30D5}" presName="level1Shape" presStyleLbl="node0" presStyleIdx="0" presStyleCnt="1" custScaleX="700081" custScaleY="459570" custLinFactX="-158436" custLinFactY="-200000" custLinFactNeighborX="-200000" custLinFactNeighborY="-256478">
        <dgm:presLayoutVars>
          <dgm:chPref val="3"/>
        </dgm:presLayoutVars>
      </dgm:prSet>
      <dgm:spPr/>
    </dgm:pt>
    <dgm:pt modelId="{EC159963-11D6-489D-BC7F-C50B3F7287D5}" type="pres">
      <dgm:prSet presAssocID="{902BE9EA-1FCB-4CCE-B0CC-0EA2CD0D30D5}" presName="hierChild2" presStyleCnt="0"/>
      <dgm:spPr/>
    </dgm:pt>
    <dgm:pt modelId="{C830F6EC-8A08-4B12-8356-8230A6FA63C9}" type="pres">
      <dgm:prSet presAssocID="{711653D2-2F82-44F3-B769-087AF961C7EA}" presName="Name19" presStyleLbl="parChTrans1D2" presStyleIdx="0" presStyleCnt="3"/>
      <dgm:spPr/>
    </dgm:pt>
    <dgm:pt modelId="{FD55A2BD-E2F0-472F-9263-164B33F13036}" type="pres">
      <dgm:prSet presAssocID="{5F90DD27-7795-45C4-BAB6-740503D756E0}" presName="Name21" presStyleCnt="0"/>
      <dgm:spPr/>
    </dgm:pt>
    <dgm:pt modelId="{36A73085-7F09-47EA-B4FE-961FD6924849}" type="pres">
      <dgm:prSet presAssocID="{5F90DD27-7795-45C4-BAB6-740503D756E0}" presName="level2Shape" presStyleLbl="node2" presStyleIdx="0" presStyleCnt="3" custScaleX="968710" custScaleY="584838" custLinFactX="-300000" custLinFactNeighborX="-353118" custLinFactNeighborY="-44930"/>
      <dgm:spPr/>
    </dgm:pt>
    <dgm:pt modelId="{EA4EAB8D-6847-452D-9B2C-44F9A642634F}" type="pres">
      <dgm:prSet presAssocID="{5F90DD27-7795-45C4-BAB6-740503D756E0}" presName="hierChild3" presStyleCnt="0"/>
      <dgm:spPr/>
    </dgm:pt>
    <dgm:pt modelId="{7CD538B5-D5A2-42B2-8E18-3AB95F8C567F}" type="pres">
      <dgm:prSet presAssocID="{6A036679-DF2B-4AD3-A8BB-A6293456EE7D}" presName="Name19" presStyleLbl="parChTrans1D3" presStyleIdx="0" presStyleCnt="2"/>
      <dgm:spPr/>
    </dgm:pt>
    <dgm:pt modelId="{962B4A36-2D41-4CD6-907C-90772685111F}" type="pres">
      <dgm:prSet presAssocID="{3C964EC1-5E8F-4DFF-A7B5-4970860509F9}" presName="Name21" presStyleCnt="0"/>
      <dgm:spPr/>
    </dgm:pt>
    <dgm:pt modelId="{4740CEB8-6344-4D24-9069-A3A21E92614A}" type="pres">
      <dgm:prSet presAssocID="{3C964EC1-5E8F-4DFF-A7B5-4970860509F9}" presName="level2Shape" presStyleLbl="node3" presStyleIdx="0" presStyleCnt="2" custScaleX="1188090" custScaleY="615246" custLinFactX="-9891" custLinFactY="200000" custLinFactNeighborX="-100000" custLinFactNeighborY="231621"/>
      <dgm:spPr/>
    </dgm:pt>
    <dgm:pt modelId="{AA52FD86-C3FA-455F-8BC2-7C29E3D4BF95}" type="pres">
      <dgm:prSet presAssocID="{3C964EC1-5E8F-4DFF-A7B5-4970860509F9}" presName="hierChild3" presStyleCnt="0"/>
      <dgm:spPr/>
    </dgm:pt>
    <dgm:pt modelId="{5B7D07AE-4198-4191-9050-6BA109865179}" type="pres">
      <dgm:prSet presAssocID="{8C5794B6-23FD-46A1-9117-D63CDA4C3D2A}" presName="Name19" presStyleLbl="parChTrans1D3" presStyleIdx="1" presStyleCnt="2"/>
      <dgm:spPr/>
    </dgm:pt>
    <dgm:pt modelId="{510DE454-0478-4223-92DC-AC75C4B93327}" type="pres">
      <dgm:prSet presAssocID="{58E095B5-C5F5-409B-9935-502FFFE22647}" presName="Name21" presStyleCnt="0"/>
      <dgm:spPr/>
    </dgm:pt>
    <dgm:pt modelId="{2694EDA4-249C-48AB-BFEC-71ED9FA54D97}" type="pres">
      <dgm:prSet presAssocID="{58E095B5-C5F5-409B-9935-502FFFE22647}" presName="level2Shape" presStyleLbl="node3" presStyleIdx="1" presStyleCnt="2" custScaleX="560899" custScaleY="407193" custLinFactX="77947" custLinFactY="100000" custLinFactNeighborX="100000" custLinFactNeighborY="120137"/>
      <dgm:spPr/>
    </dgm:pt>
    <dgm:pt modelId="{93AE115B-7880-4BF9-8A60-CC792AB18FEB}" type="pres">
      <dgm:prSet presAssocID="{58E095B5-C5F5-409B-9935-502FFFE22647}" presName="hierChild3" presStyleCnt="0"/>
      <dgm:spPr/>
    </dgm:pt>
    <dgm:pt modelId="{35671E7D-7EEE-417C-957F-67DEC180F843}" type="pres">
      <dgm:prSet presAssocID="{E05ACC62-C5F6-452B-9266-E46247FCE191}" presName="Name19" presStyleLbl="parChTrans1D2" presStyleIdx="1" presStyleCnt="3"/>
      <dgm:spPr/>
    </dgm:pt>
    <dgm:pt modelId="{45A20A76-0F55-4AEF-87D8-D9AC51461AAB}" type="pres">
      <dgm:prSet presAssocID="{9715F1C5-C9D1-48AA-AFFC-D7ADF30814F7}" presName="Name21" presStyleCnt="0"/>
      <dgm:spPr/>
    </dgm:pt>
    <dgm:pt modelId="{2D540E8C-09B4-4101-A762-8D322E2BA2C9}" type="pres">
      <dgm:prSet presAssocID="{9715F1C5-C9D1-48AA-AFFC-D7ADF30814F7}" presName="level2Shape" presStyleLbl="node2" presStyleIdx="1" presStyleCnt="3" custScaleX="458708" custScaleY="214734" custLinFactX="-86732" custLinFactNeighborX="-100000" custLinFactNeighborY="-10228"/>
      <dgm:spPr/>
    </dgm:pt>
    <dgm:pt modelId="{B7B0F60C-D6A1-4C4D-B440-5CC35E5C5C73}" type="pres">
      <dgm:prSet presAssocID="{9715F1C5-C9D1-48AA-AFFC-D7ADF30814F7}" presName="hierChild3" presStyleCnt="0"/>
      <dgm:spPr/>
    </dgm:pt>
    <dgm:pt modelId="{2AE0A341-FBA0-41D4-A4B7-5830066EA72D}" type="pres">
      <dgm:prSet presAssocID="{02986784-11CD-4E1A-A4EB-A55B7D146937}" presName="Name19" presStyleLbl="parChTrans1D2" presStyleIdx="2" presStyleCnt="3"/>
      <dgm:spPr/>
    </dgm:pt>
    <dgm:pt modelId="{68BA6A0B-1923-4E4D-BEC2-AFA10FC33597}" type="pres">
      <dgm:prSet presAssocID="{92605B8C-D838-4EC7-A902-D81F560456D8}" presName="Name21" presStyleCnt="0"/>
      <dgm:spPr/>
    </dgm:pt>
    <dgm:pt modelId="{6CF4441E-E7CF-4451-8E74-F5A450AA7D50}" type="pres">
      <dgm:prSet presAssocID="{92605B8C-D838-4EC7-A902-D81F560456D8}" presName="level2Shape" presStyleLbl="node2" presStyleIdx="2" presStyleCnt="3" custScaleX="472099" custScaleY="526753" custLinFactNeighborX="-96079" custLinFactNeighborY="15621"/>
      <dgm:spPr/>
    </dgm:pt>
    <dgm:pt modelId="{DED056B5-BDBF-4204-9C29-4FBB7FD3D115}" type="pres">
      <dgm:prSet presAssocID="{92605B8C-D838-4EC7-A902-D81F560456D8}" presName="hierChild3" presStyleCnt="0"/>
      <dgm:spPr/>
    </dgm:pt>
    <dgm:pt modelId="{CD12C07D-7F8E-44C1-9708-B93617F15971}" type="pres">
      <dgm:prSet presAssocID="{2EE3DEAC-781E-4A2B-988E-759788B7ECE8}" presName="bgShapesFlow" presStyleCnt="0"/>
      <dgm:spPr/>
    </dgm:pt>
    <dgm:pt modelId="{0570BE31-9129-47C7-B41E-94F4C72E9EA0}" type="pres">
      <dgm:prSet presAssocID="{F803A262-6864-4ACE-BF26-EA5B86DA9711}" presName="rectComp" presStyleCnt="0"/>
      <dgm:spPr/>
    </dgm:pt>
    <dgm:pt modelId="{A4C6D5DD-6CD2-46F4-873E-173352CCA23F}" type="pres">
      <dgm:prSet presAssocID="{F803A262-6864-4ACE-BF26-EA5B86DA9711}" presName="bgRect" presStyleLbl="bgShp" presStyleIdx="0" presStyleCnt="3" custScaleY="451435" custLinFactY="-191025" custLinFactNeighborX="2778" custLinFactNeighborY="-200000"/>
      <dgm:spPr/>
    </dgm:pt>
    <dgm:pt modelId="{BDB4596E-CCD5-4714-A72A-EF3DDE082C8A}" type="pres">
      <dgm:prSet presAssocID="{F803A262-6864-4ACE-BF26-EA5B86DA9711}" presName="bgRectTx" presStyleLbl="bgShp" presStyleIdx="0" presStyleCnt="3">
        <dgm:presLayoutVars>
          <dgm:bulletEnabled val="1"/>
        </dgm:presLayoutVars>
      </dgm:prSet>
      <dgm:spPr/>
    </dgm:pt>
    <dgm:pt modelId="{1A70310F-D305-4BE5-B81D-E585870B2331}" type="pres">
      <dgm:prSet presAssocID="{F803A262-6864-4ACE-BF26-EA5B86DA9711}" presName="spComp" presStyleCnt="0"/>
      <dgm:spPr/>
    </dgm:pt>
    <dgm:pt modelId="{DA1BE851-7B4B-45A8-84C1-BFFAA93D6784}" type="pres">
      <dgm:prSet presAssocID="{F803A262-6864-4ACE-BF26-EA5B86DA9711}" presName="vSp" presStyleCnt="0"/>
      <dgm:spPr/>
    </dgm:pt>
    <dgm:pt modelId="{B1515DCC-CBFE-4E18-89BD-6694E5D372C0}" type="pres">
      <dgm:prSet presAssocID="{F3A7C0FF-2698-4593-918B-6A6384218E2B}" presName="rectComp" presStyleCnt="0"/>
      <dgm:spPr/>
    </dgm:pt>
    <dgm:pt modelId="{34C859E6-0A30-49E0-99FB-575026518FA5}" type="pres">
      <dgm:prSet presAssocID="{F3A7C0FF-2698-4593-918B-6A6384218E2B}" presName="bgRect" presStyleLbl="bgShp" presStyleIdx="1" presStyleCnt="3" custScaleY="472924" custLinFactY="-27467" custLinFactNeighborX="-1852" custLinFactNeighborY="-100000"/>
      <dgm:spPr/>
    </dgm:pt>
    <dgm:pt modelId="{44BB22E8-B09A-4B75-AE77-B94F6D600CC8}" type="pres">
      <dgm:prSet presAssocID="{F3A7C0FF-2698-4593-918B-6A6384218E2B}" presName="bgRectTx" presStyleLbl="bgShp" presStyleIdx="1" presStyleCnt="3">
        <dgm:presLayoutVars>
          <dgm:bulletEnabled val="1"/>
        </dgm:presLayoutVars>
      </dgm:prSet>
      <dgm:spPr/>
    </dgm:pt>
    <dgm:pt modelId="{729A4592-53C3-4A80-994F-829866EA25E9}" type="pres">
      <dgm:prSet presAssocID="{F3A7C0FF-2698-4593-918B-6A6384218E2B}" presName="spComp" presStyleCnt="0"/>
      <dgm:spPr/>
    </dgm:pt>
    <dgm:pt modelId="{5BA7EDD7-B029-4611-BA2D-8FA85F8558C7}" type="pres">
      <dgm:prSet presAssocID="{F3A7C0FF-2698-4593-918B-6A6384218E2B}" presName="vSp" presStyleCnt="0"/>
      <dgm:spPr/>
    </dgm:pt>
    <dgm:pt modelId="{01D8B2B1-07D6-4347-B4C9-9A41CD7F1250}" type="pres">
      <dgm:prSet presAssocID="{C32E0B15-5CAB-4A4B-BB66-34EF35AC0521}" presName="rectComp" presStyleCnt="0"/>
      <dgm:spPr/>
    </dgm:pt>
    <dgm:pt modelId="{50FB9297-63CF-41E6-B265-B52719375788}" type="pres">
      <dgm:prSet presAssocID="{C32E0B15-5CAB-4A4B-BB66-34EF35AC0521}" presName="bgRect" presStyleLbl="bgShp" presStyleIdx="2" presStyleCnt="3" custScaleY="364001" custLinFactY="73610" custLinFactNeighborY="100000"/>
      <dgm:spPr/>
    </dgm:pt>
    <dgm:pt modelId="{E6A3D6CE-4AB2-4839-949A-E9874CDC2317}" type="pres">
      <dgm:prSet presAssocID="{C32E0B15-5CAB-4A4B-BB66-34EF35AC0521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6C1C540C-E21C-42F3-BF49-4CA5AA657C88}" type="presOf" srcId="{C32E0B15-5CAB-4A4B-BB66-34EF35AC0521}" destId="{50FB9297-63CF-41E6-B265-B52719375788}" srcOrd="0" destOrd="0" presId="urn:microsoft.com/office/officeart/2005/8/layout/hierarchy6"/>
    <dgm:cxn modelId="{272C4A21-7DBC-43A0-B299-98A29CF575BF}" srcId="{2EE3DEAC-781E-4A2B-988E-759788B7ECE8}" destId="{902BE9EA-1FCB-4CCE-B0CC-0EA2CD0D30D5}" srcOrd="0" destOrd="0" parTransId="{5BC11B32-1304-4301-BC2A-9B108B95CD0C}" sibTransId="{58E14C9B-EE22-493E-A2A8-85E7D70B50FC}"/>
    <dgm:cxn modelId="{3C0CB029-6B05-4FE7-96AE-1D17B1105405}" type="presOf" srcId="{E05ACC62-C5F6-452B-9266-E46247FCE191}" destId="{35671E7D-7EEE-417C-957F-67DEC180F843}" srcOrd="0" destOrd="0" presId="urn:microsoft.com/office/officeart/2005/8/layout/hierarchy6"/>
    <dgm:cxn modelId="{CC5DB22A-A844-486F-BF4F-FA5E1A1FAEC7}" type="presOf" srcId="{F3A7C0FF-2698-4593-918B-6A6384218E2B}" destId="{44BB22E8-B09A-4B75-AE77-B94F6D600CC8}" srcOrd="1" destOrd="0" presId="urn:microsoft.com/office/officeart/2005/8/layout/hierarchy6"/>
    <dgm:cxn modelId="{65113B2E-4B22-4723-BF92-3DCDEC5614F9}" type="presOf" srcId="{3C964EC1-5E8F-4DFF-A7B5-4970860509F9}" destId="{4740CEB8-6344-4D24-9069-A3A21E92614A}" srcOrd="0" destOrd="0" presId="urn:microsoft.com/office/officeart/2005/8/layout/hierarchy6"/>
    <dgm:cxn modelId="{3D663236-2CAC-4BE7-B45D-B022B546ADEF}" type="presOf" srcId="{2EE3DEAC-781E-4A2B-988E-759788B7ECE8}" destId="{B025E4DF-15B0-42E8-89D6-AED6871F315A}" srcOrd="0" destOrd="0" presId="urn:microsoft.com/office/officeart/2005/8/layout/hierarchy6"/>
    <dgm:cxn modelId="{5FA47B5C-471E-4714-B4F8-EBC230C2FD80}" type="presOf" srcId="{C32E0B15-5CAB-4A4B-BB66-34EF35AC0521}" destId="{E6A3D6CE-4AB2-4839-949A-E9874CDC2317}" srcOrd="1" destOrd="0" presId="urn:microsoft.com/office/officeart/2005/8/layout/hierarchy6"/>
    <dgm:cxn modelId="{3D32A660-8C68-429C-912F-4CD9468F36A9}" type="presOf" srcId="{F803A262-6864-4ACE-BF26-EA5B86DA9711}" destId="{A4C6D5DD-6CD2-46F4-873E-173352CCA23F}" srcOrd="0" destOrd="0" presId="urn:microsoft.com/office/officeart/2005/8/layout/hierarchy6"/>
    <dgm:cxn modelId="{27BAD547-F6FF-4EFB-8B90-A92A69BEE2D2}" type="presOf" srcId="{92605B8C-D838-4EC7-A902-D81F560456D8}" destId="{6CF4441E-E7CF-4451-8E74-F5A450AA7D50}" srcOrd="0" destOrd="0" presId="urn:microsoft.com/office/officeart/2005/8/layout/hierarchy6"/>
    <dgm:cxn modelId="{103EF76F-F11A-41DB-B14C-AB871020D1F9}" type="presOf" srcId="{8C5794B6-23FD-46A1-9117-D63CDA4C3D2A}" destId="{5B7D07AE-4198-4191-9050-6BA109865179}" srcOrd="0" destOrd="0" presId="urn:microsoft.com/office/officeart/2005/8/layout/hierarchy6"/>
    <dgm:cxn modelId="{88E3AB50-68E4-4CC4-B771-F1790D8A698F}" type="presOf" srcId="{902BE9EA-1FCB-4CCE-B0CC-0EA2CD0D30D5}" destId="{611B9112-C514-4D28-AD7B-8227162DDF54}" srcOrd="0" destOrd="0" presId="urn:microsoft.com/office/officeart/2005/8/layout/hierarchy6"/>
    <dgm:cxn modelId="{D65CC352-32D6-49C0-96D4-29468FD3DD87}" srcId="{2EE3DEAC-781E-4A2B-988E-759788B7ECE8}" destId="{F3A7C0FF-2698-4593-918B-6A6384218E2B}" srcOrd="2" destOrd="0" parTransId="{C5DF2B17-7813-467B-9CBE-3FA8B9E29437}" sibTransId="{F3A5E35F-495E-4C61-BC23-A200B191E15E}"/>
    <dgm:cxn modelId="{DEFCC775-CD82-40AA-8065-22A1232D9839}" type="presOf" srcId="{F803A262-6864-4ACE-BF26-EA5B86DA9711}" destId="{BDB4596E-CCD5-4714-A72A-EF3DDE082C8A}" srcOrd="1" destOrd="0" presId="urn:microsoft.com/office/officeart/2005/8/layout/hierarchy6"/>
    <dgm:cxn modelId="{7EF63978-1C37-4009-A051-3DCB2CDE8196}" srcId="{902BE9EA-1FCB-4CCE-B0CC-0EA2CD0D30D5}" destId="{5F90DD27-7795-45C4-BAB6-740503D756E0}" srcOrd="0" destOrd="0" parTransId="{711653D2-2F82-44F3-B769-087AF961C7EA}" sibTransId="{CC50F82C-433C-4C09-8AA9-94DCAC607B46}"/>
    <dgm:cxn modelId="{F6635980-3E9C-44CB-A067-18593AC8AC4A}" srcId="{2EE3DEAC-781E-4A2B-988E-759788B7ECE8}" destId="{F803A262-6864-4ACE-BF26-EA5B86DA9711}" srcOrd="1" destOrd="0" parTransId="{ADAC4B2F-E5F2-48D4-A5B3-E8A97108E09F}" sibTransId="{4CB4AD98-7827-403F-BA78-8114664A0C49}"/>
    <dgm:cxn modelId="{F322A986-C4C1-4877-9023-03B4FBA53782}" srcId="{2EE3DEAC-781E-4A2B-988E-759788B7ECE8}" destId="{C32E0B15-5CAB-4A4B-BB66-34EF35AC0521}" srcOrd="3" destOrd="0" parTransId="{1E89E22C-52AA-4579-9757-2A9171752917}" sibTransId="{C6072531-09D3-4D00-BA78-9166D5FAF54C}"/>
    <dgm:cxn modelId="{E869A58D-292F-438C-82E3-1B69209D8361}" type="presOf" srcId="{6A036679-DF2B-4AD3-A8BB-A6293456EE7D}" destId="{7CD538B5-D5A2-42B2-8E18-3AB95F8C567F}" srcOrd="0" destOrd="0" presId="urn:microsoft.com/office/officeart/2005/8/layout/hierarchy6"/>
    <dgm:cxn modelId="{0262CE9C-0E1E-4C2D-B716-532A8603FD22}" type="presOf" srcId="{02986784-11CD-4E1A-A4EB-A55B7D146937}" destId="{2AE0A341-FBA0-41D4-A4B7-5830066EA72D}" srcOrd="0" destOrd="0" presId="urn:microsoft.com/office/officeart/2005/8/layout/hierarchy6"/>
    <dgm:cxn modelId="{6E111B9D-6F2E-454D-BEA4-144B9DA18CE7}" srcId="{902BE9EA-1FCB-4CCE-B0CC-0EA2CD0D30D5}" destId="{9715F1C5-C9D1-48AA-AFFC-D7ADF30814F7}" srcOrd="1" destOrd="0" parTransId="{E05ACC62-C5F6-452B-9266-E46247FCE191}" sibTransId="{3EE41FDF-C14A-494D-B147-B20C79525F71}"/>
    <dgm:cxn modelId="{FD91A7A0-7A82-4D1F-92C6-DE064EFC94E7}" type="presOf" srcId="{9715F1C5-C9D1-48AA-AFFC-D7ADF30814F7}" destId="{2D540E8C-09B4-4101-A762-8D322E2BA2C9}" srcOrd="0" destOrd="0" presId="urn:microsoft.com/office/officeart/2005/8/layout/hierarchy6"/>
    <dgm:cxn modelId="{02938FA2-88B7-4A24-B078-DDDEFF7A399C}" srcId="{902BE9EA-1FCB-4CCE-B0CC-0EA2CD0D30D5}" destId="{92605B8C-D838-4EC7-A902-D81F560456D8}" srcOrd="2" destOrd="0" parTransId="{02986784-11CD-4E1A-A4EB-A55B7D146937}" sibTransId="{58CACCA8-7840-4BEE-AE12-941FCA1B6352}"/>
    <dgm:cxn modelId="{EE335BA6-3E98-4032-840E-B971F82536B7}" type="presOf" srcId="{F3A7C0FF-2698-4593-918B-6A6384218E2B}" destId="{34C859E6-0A30-49E0-99FB-575026518FA5}" srcOrd="0" destOrd="0" presId="urn:microsoft.com/office/officeart/2005/8/layout/hierarchy6"/>
    <dgm:cxn modelId="{068717DA-3E74-46B4-9ADD-4B8778B406D5}" srcId="{5F90DD27-7795-45C4-BAB6-740503D756E0}" destId="{3C964EC1-5E8F-4DFF-A7B5-4970860509F9}" srcOrd="0" destOrd="0" parTransId="{6A036679-DF2B-4AD3-A8BB-A6293456EE7D}" sibTransId="{43D1E116-809E-4EDF-84FE-F481B7C5A6DB}"/>
    <dgm:cxn modelId="{065351E5-0381-4C33-880C-80CF0818DE13}" type="presOf" srcId="{711653D2-2F82-44F3-B769-087AF961C7EA}" destId="{C830F6EC-8A08-4B12-8356-8230A6FA63C9}" srcOrd="0" destOrd="0" presId="urn:microsoft.com/office/officeart/2005/8/layout/hierarchy6"/>
    <dgm:cxn modelId="{4C995FE9-B10E-48F4-B18F-8F6FC9131D54}" type="presOf" srcId="{58E095B5-C5F5-409B-9935-502FFFE22647}" destId="{2694EDA4-249C-48AB-BFEC-71ED9FA54D97}" srcOrd="0" destOrd="0" presId="urn:microsoft.com/office/officeart/2005/8/layout/hierarchy6"/>
    <dgm:cxn modelId="{1E3831EF-DCF9-4278-84D3-EB6C53113FDD}" type="presOf" srcId="{5F90DD27-7795-45C4-BAB6-740503D756E0}" destId="{36A73085-7F09-47EA-B4FE-961FD6924849}" srcOrd="0" destOrd="0" presId="urn:microsoft.com/office/officeart/2005/8/layout/hierarchy6"/>
    <dgm:cxn modelId="{F61BFCF9-E403-4DE8-8588-CCF65D6125D9}" srcId="{5F90DD27-7795-45C4-BAB6-740503D756E0}" destId="{58E095B5-C5F5-409B-9935-502FFFE22647}" srcOrd="1" destOrd="0" parTransId="{8C5794B6-23FD-46A1-9117-D63CDA4C3D2A}" sibTransId="{C9385C20-85CC-4516-AB5F-9F69D37006F5}"/>
    <dgm:cxn modelId="{396AF785-7587-448F-8818-05066EC908BC}" type="presParOf" srcId="{B025E4DF-15B0-42E8-89D6-AED6871F315A}" destId="{CA1E1246-DC61-4787-B65C-5B9DC8D9044A}" srcOrd="0" destOrd="0" presId="urn:microsoft.com/office/officeart/2005/8/layout/hierarchy6"/>
    <dgm:cxn modelId="{35C87AE7-B3FC-4944-9982-097332315D75}" type="presParOf" srcId="{CA1E1246-DC61-4787-B65C-5B9DC8D9044A}" destId="{94195457-C03F-4074-8F96-0DE0EF12D6F3}" srcOrd="0" destOrd="0" presId="urn:microsoft.com/office/officeart/2005/8/layout/hierarchy6"/>
    <dgm:cxn modelId="{7B97DDBA-D522-4512-BF6C-DB4C51EFC995}" type="presParOf" srcId="{CA1E1246-DC61-4787-B65C-5B9DC8D9044A}" destId="{F896078B-87B8-4CBB-9738-88A0290E1913}" srcOrd="1" destOrd="0" presId="urn:microsoft.com/office/officeart/2005/8/layout/hierarchy6"/>
    <dgm:cxn modelId="{C98F8DC0-CEB5-4FE1-B5E4-AFCDF3739BE5}" type="presParOf" srcId="{F896078B-87B8-4CBB-9738-88A0290E1913}" destId="{7C1E4F81-5443-4C47-80DE-B6FDEE27E54B}" srcOrd="0" destOrd="0" presId="urn:microsoft.com/office/officeart/2005/8/layout/hierarchy6"/>
    <dgm:cxn modelId="{4F60AED2-AE63-44D9-AD71-8D467928F939}" type="presParOf" srcId="{7C1E4F81-5443-4C47-80DE-B6FDEE27E54B}" destId="{611B9112-C514-4D28-AD7B-8227162DDF54}" srcOrd="0" destOrd="0" presId="urn:microsoft.com/office/officeart/2005/8/layout/hierarchy6"/>
    <dgm:cxn modelId="{B93AA0C9-AC27-438C-B57E-B3DF46F5AD44}" type="presParOf" srcId="{7C1E4F81-5443-4C47-80DE-B6FDEE27E54B}" destId="{EC159963-11D6-489D-BC7F-C50B3F7287D5}" srcOrd="1" destOrd="0" presId="urn:microsoft.com/office/officeart/2005/8/layout/hierarchy6"/>
    <dgm:cxn modelId="{57534A16-33F8-4105-A1AB-8D813184C2C7}" type="presParOf" srcId="{EC159963-11D6-489D-BC7F-C50B3F7287D5}" destId="{C830F6EC-8A08-4B12-8356-8230A6FA63C9}" srcOrd="0" destOrd="0" presId="urn:microsoft.com/office/officeart/2005/8/layout/hierarchy6"/>
    <dgm:cxn modelId="{5BAD91B1-FF6A-44A9-B549-51976705D95A}" type="presParOf" srcId="{EC159963-11D6-489D-BC7F-C50B3F7287D5}" destId="{FD55A2BD-E2F0-472F-9263-164B33F13036}" srcOrd="1" destOrd="0" presId="urn:microsoft.com/office/officeart/2005/8/layout/hierarchy6"/>
    <dgm:cxn modelId="{4493927C-8431-4DA7-829C-0509FD6750D2}" type="presParOf" srcId="{FD55A2BD-E2F0-472F-9263-164B33F13036}" destId="{36A73085-7F09-47EA-B4FE-961FD6924849}" srcOrd="0" destOrd="0" presId="urn:microsoft.com/office/officeart/2005/8/layout/hierarchy6"/>
    <dgm:cxn modelId="{4F31CA5C-511B-416F-8ABB-74936D9EE286}" type="presParOf" srcId="{FD55A2BD-E2F0-472F-9263-164B33F13036}" destId="{EA4EAB8D-6847-452D-9B2C-44F9A642634F}" srcOrd="1" destOrd="0" presId="urn:microsoft.com/office/officeart/2005/8/layout/hierarchy6"/>
    <dgm:cxn modelId="{2B5A525D-F2D5-4F18-A3C2-D2086902D99E}" type="presParOf" srcId="{EA4EAB8D-6847-452D-9B2C-44F9A642634F}" destId="{7CD538B5-D5A2-42B2-8E18-3AB95F8C567F}" srcOrd="0" destOrd="0" presId="urn:microsoft.com/office/officeart/2005/8/layout/hierarchy6"/>
    <dgm:cxn modelId="{58CB8F4C-0966-4DF6-AB2D-4E212E511D16}" type="presParOf" srcId="{EA4EAB8D-6847-452D-9B2C-44F9A642634F}" destId="{962B4A36-2D41-4CD6-907C-90772685111F}" srcOrd="1" destOrd="0" presId="urn:microsoft.com/office/officeart/2005/8/layout/hierarchy6"/>
    <dgm:cxn modelId="{8E6CD4D5-2000-4253-8BD8-89349BD38EFC}" type="presParOf" srcId="{962B4A36-2D41-4CD6-907C-90772685111F}" destId="{4740CEB8-6344-4D24-9069-A3A21E92614A}" srcOrd="0" destOrd="0" presId="urn:microsoft.com/office/officeart/2005/8/layout/hierarchy6"/>
    <dgm:cxn modelId="{CD4B6EFE-A245-48F7-AF77-E202A6E2A1C9}" type="presParOf" srcId="{962B4A36-2D41-4CD6-907C-90772685111F}" destId="{AA52FD86-C3FA-455F-8BC2-7C29E3D4BF95}" srcOrd="1" destOrd="0" presId="urn:microsoft.com/office/officeart/2005/8/layout/hierarchy6"/>
    <dgm:cxn modelId="{0C9E3993-A73D-4B4D-88CE-9B548E7CA773}" type="presParOf" srcId="{EA4EAB8D-6847-452D-9B2C-44F9A642634F}" destId="{5B7D07AE-4198-4191-9050-6BA109865179}" srcOrd="2" destOrd="0" presId="urn:microsoft.com/office/officeart/2005/8/layout/hierarchy6"/>
    <dgm:cxn modelId="{FD1DA8C6-3738-4EE1-9E4B-5AEC0102E715}" type="presParOf" srcId="{EA4EAB8D-6847-452D-9B2C-44F9A642634F}" destId="{510DE454-0478-4223-92DC-AC75C4B93327}" srcOrd="3" destOrd="0" presId="urn:microsoft.com/office/officeart/2005/8/layout/hierarchy6"/>
    <dgm:cxn modelId="{E872907D-23D1-4B2F-8916-32A6C98289EF}" type="presParOf" srcId="{510DE454-0478-4223-92DC-AC75C4B93327}" destId="{2694EDA4-249C-48AB-BFEC-71ED9FA54D97}" srcOrd="0" destOrd="0" presId="urn:microsoft.com/office/officeart/2005/8/layout/hierarchy6"/>
    <dgm:cxn modelId="{13B6F7CA-20AC-48C0-A2E2-962A069DB1B2}" type="presParOf" srcId="{510DE454-0478-4223-92DC-AC75C4B93327}" destId="{93AE115B-7880-4BF9-8A60-CC792AB18FEB}" srcOrd="1" destOrd="0" presId="urn:microsoft.com/office/officeart/2005/8/layout/hierarchy6"/>
    <dgm:cxn modelId="{ECA8DC88-0889-407B-B092-38A9CACF075F}" type="presParOf" srcId="{EC159963-11D6-489D-BC7F-C50B3F7287D5}" destId="{35671E7D-7EEE-417C-957F-67DEC180F843}" srcOrd="2" destOrd="0" presId="urn:microsoft.com/office/officeart/2005/8/layout/hierarchy6"/>
    <dgm:cxn modelId="{335F964D-2BDD-4735-89D3-62C9C5C4087F}" type="presParOf" srcId="{EC159963-11D6-489D-BC7F-C50B3F7287D5}" destId="{45A20A76-0F55-4AEF-87D8-D9AC51461AAB}" srcOrd="3" destOrd="0" presId="urn:microsoft.com/office/officeart/2005/8/layout/hierarchy6"/>
    <dgm:cxn modelId="{71FADAAD-F7E3-48C8-A5DF-816850B59239}" type="presParOf" srcId="{45A20A76-0F55-4AEF-87D8-D9AC51461AAB}" destId="{2D540E8C-09B4-4101-A762-8D322E2BA2C9}" srcOrd="0" destOrd="0" presId="urn:microsoft.com/office/officeart/2005/8/layout/hierarchy6"/>
    <dgm:cxn modelId="{565919E5-9D8F-4595-AB8A-A8B704D7BC10}" type="presParOf" srcId="{45A20A76-0F55-4AEF-87D8-D9AC51461AAB}" destId="{B7B0F60C-D6A1-4C4D-B440-5CC35E5C5C73}" srcOrd="1" destOrd="0" presId="urn:microsoft.com/office/officeart/2005/8/layout/hierarchy6"/>
    <dgm:cxn modelId="{FEBFD6AC-E1C3-4C28-BC11-892D15AAB9FE}" type="presParOf" srcId="{EC159963-11D6-489D-BC7F-C50B3F7287D5}" destId="{2AE0A341-FBA0-41D4-A4B7-5830066EA72D}" srcOrd="4" destOrd="0" presId="urn:microsoft.com/office/officeart/2005/8/layout/hierarchy6"/>
    <dgm:cxn modelId="{D270CCE6-EA54-416E-9AF3-76D3158FFCA3}" type="presParOf" srcId="{EC159963-11D6-489D-BC7F-C50B3F7287D5}" destId="{68BA6A0B-1923-4E4D-BEC2-AFA10FC33597}" srcOrd="5" destOrd="0" presId="urn:microsoft.com/office/officeart/2005/8/layout/hierarchy6"/>
    <dgm:cxn modelId="{D14687E4-8A98-43E2-92AF-6A687520C255}" type="presParOf" srcId="{68BA6A0B-1923-4E4D-BEC2-AFA10FC33597}" destId="{6CF4441E-E7CF-4451-8E74-F5A450AA7D50}" srcOrd="0" destOrd="0" presId="urn:microsoft.com/office/officeart/2005/8/layout/hierarchy6"/>
    <dgm:cxn modelId="{1133E241-BB6A-4BB3-BA17-5A754889A4E5}" type="presParOf" srcId="{68BA6A0B-1923-4E4D-BEC2-AFA10FC33597}" destId="{DED056B5-BDBF-4204-9C29-4FBB7FD3D115}" srcOrd="1" destOrd="0" presId="urn:microsoft.com/office/officeart/2005/8/layout/hierarchy6"/>
    <dgm:cxn modelId="{9DE9B140-CA76-432F-97C9-FB9A81A5E468}" type="presParOf" srcId="{B025E4DF-15B0-42E8-89D6-AED6871F315A}" destId="{CD12C07D-7F8E-44C1-9708-B93617F15971}" srcOrd="1" destOrd="0" presId="urn:microsoft.com/office/officeart/2005/8/layout/hierarchy6"/>
    <dgm:cxn modelId="{6A9E2F4D-5A6B-439D-98C1-981B63849D3A}" type="presParOf" srcId="{CD12C07D-7F8E-44C1-9708-B93617F15971}" destId="{0570BE31-9129-47C7-B41E-94F4C72E9EA0}" srcOrd="0" destOrd="0" presId="urn:microsoft.com/office/officeart/2005/8/layout/hierarchy6"/>
    <dgm:cxn modelId="{F6A32374-7F15-4F59-9161-6E97D31916D4}" type="presParOf" srcId="{0570BE31-9129-47C7-B41E-94F4C72E9EA0}" destId="{A4C6D5DD-6CD2-46F4-873E-173352CCA23F}" srcOrd="0" destOrd="0" presId="urn:microsoft.com/office/officeart/2005/8/layout/hierarchy6"/>
    <dgm:cxn modelId="{504F94DD-04FB-41E3-BFD0-B4873B20C10A}" type="presParOf" srcId="{0570BE31-9129-47C7-B41E-94F4C72E9EA0}" destId="{BDB4596E-CCD5-4714-A72A-EF3DDE082C8A}" srcOrd="1" destOrd="0" presId="urn:microsoft.com/office/officeart/2005/8/layout/hierarchy6"/>
    <dgm:cxn modelId="{027FDCDF-3FB8-4DCF-AADC-E5236F441BE5}" type="presParOf" srcId="{CD12C07D-7F8E-44C1-9708-B93617F15971}" destId="{1A70310F-D305-4BE5-B81D-E585870B2331}" srcOrd="1" destOrd="0" presId="urn:microsoft.com/office/officeart/2005/8/layout/hierarchy6"/>
    <dgm:cxn modelId="{D116642F-C299-46F9-B8DA-CE842B4DBF9B}" type="presParOf" srcId="{1A70310F-D305-4BE5-B81D-E585870B2331}" destId="{DA1BE851-7B4B-45A8-84C1-BFFAA93D6784}" srcOrd="0" destOrd="0" presId="urn:microsoft.com/office/officeart/2005/8/layout/hierarchy6"/>
    <dgm:cxn modelId="{C395A1AF-4687-421B-92F9-412A93736E34}" type="presParOf" srcId="{CD12C07D-7F8E-44C1-9708-B93617F15971}" destId="{B1515DCC-CBFE-4E18-89BD-6694E5D372C0}" srcOrd="2" destOrd="0" presId="urn:microsoft.com/office/officeart/2005/8/layout/hierarchy6"/>
    <dgm:cxn modelId="{B77DFFCD-B931-4D0E-AF0C-D2AC41DF6076}" type="presParOf" srcId="{B1515DCC-CBFE-4E18-89BD-6694E5D372C0}" destId="{34C859E6-0A30-49E0-99FB-575026518FA5}" srcOrd="0" destOrd="0" presId="urn:microsoft.com/office/officeart/2005/8/layout/hierarchy6"/>
    <dgm:cxn modelId="{83B9EB80-34DC-48EE-B713-09F119D14167}" type="presParOf" srcId="{B1515DCC-CBFE-4E18-89BD-6694E5D372C0}" destId="{44BB22E8-B09A-4B75-AE77-B94F6D600CC8}" srcOrd="1" destOrd="0" presId="urn:microsoft.com/office/officeart/2005/8/layout/hierarchy6"/>
    <dgm:cxn modelId="{B74DC70D-B30F-4572-974F-99996040EC31}" type="presParOf" srcId="{CD12C07D-7F8E-44C1-9708-B93617F15971}" destId="{729A4592-53C3-4A80-994F-829866EA25E9}" srcOrd="3" destOrd="0" presId="urn:microsoft.com/office/officeart/2005/8/layout/hierarchy6"/>
    <dgm:cxn modelId="{0E1BA79A-7F31-4664-AB63-1ED2E4B0CB65}" type="presParOf" srcId="{729A4592-53C3-4A80-994F-829866EA25E9}" destId="{5BA7EDD7-B029-4611-BA2D-8FA85F8558C7}" srcOrd="0" destOrd="0" presId="urn:microsoft.com/office/officeart/2005/8/layout/hierarchy6"/>
    <dgm:cxn modelId="{C763E948-623A-490D-A793-3006DDE35009}" type="presParOf" srcId="{CD12C07D-7F8E-44C1-9708-B93617F15971}" destId="{01D8B2B1-07D6-4347-B4C9-9A41CD7F1250}" srcOrd="4" destOrd="0" presId="urn:microsoft.com/office/officeart/2005/8/layout/hierarchy6"/>
    <dgm:cxn modelId="{C78E6088-7436-49FE-AE8C-2BC127CBE9CD}" type="presParOf" srcId="{01D8B2B1-07D6-4347-B4C9-9A41CD7F1250}" destId="{50FB9297-63CF-41E6-B265-B52719375788}" srcOrd="0" destOrd="0" presId="urn:microsoft.com/office/officeart/2005/8/layout/hierarchy6"/>
    <dgm:cxn modelId="{78CC2D21-EC55-441E-930F-07169C88C5A9}" type="presParOf" srcId="{01D8B2B1-07D6-4347-B4C9-9A41CD7F1250}" destId="{E6A3D6CE-4AB2-4839-949A-E9874CDC231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90E897-B093-4C01-8050-2A5CB40705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FE7CE3-6FF1-4EC7-94FA-DDC0A33B4129}">
      <dgm:prSet phldrT="[Text]" phldr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95C9C91B-C022-4B77-8859-B276B1C52D2B}" type="parTrans" cxnId="{7C76A9D7-B0AF-4533-8BCA-284D586A5E0C}">
      <dgm:prSet/>
      <dgm:spPr/>
      <dgm:t>
        <a:bodyPr/>
        <a:lstStyle/>
        <a:p>
          <a:endParaRPr lang="en-US"/>
        </a:p>
      </dgm:t>
    </dgm:pt>
    <dgm:pt modelId="{30A13537-1D6F-43D4-AEF6-630687D37DA5}" type="sibTrans" cxnId="{7C76A9D7-B0AF-4533-8BCA-284D586A5E0C}">
      <dgm:prSet/>
      <dgm:spPr/>
      <dgm:t>
        <a:bodyPr/>
        <a:lstStyle/>
        <a:p>
          <a:endParaRPr lang="en-US"/>
        </a:p>
      </dgm:t>
    </dgm:pt>
    <dgm:pt modelId="{ECB43928-07ED-4A9A-8CB3-330D6C0DD30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1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b="1" dirty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b="1" dirty="0">
              <a:latin typeface="SutonnyMJ" pitchFamily="2" charset="0"/>
              <a:cs typeface="SutonnyMJ" pitchFamily="2" charset="0"/>
            </a:rPr>
            <a:t> K_¨ </a:t>
          </a:r>
          <a:r>
            <a:rPr lang="en-US" b="1" dirty="0" err="1">
              <a:latin typeface="SutonnyMJ" pitchFamily="2" charset="0"/>
              <a:cs typeface="SutonnyMJ" pitchFamily="2" charset="0"/>
            </a:rPr>
            <a:t>Avh</a:t>
          </a:r>
          <a:r>
            <a:rPr lang="en-US" b="1" dirty="0">
              <a:latin typeface="SutonnyMJ" pitchFamily="2" charset="0"/>
              <a:cs typeface="SutonnyMJ" pitchFamily="2" charset="0"/>
            </a:rPr>
            <a:t>©</a:t>
          </a:r>
        </a:p>
        <a:p>
          <a:pPr algn="ctr"/>
          <a:r>
            <a:rPr lang="en-US" b="1" dirty="0">
              <a:latin typeface="SutonnyMJ" pitchFamily="2" charset="0"/>
              <a:cs typeface="SutonnyMJ" pitchFamily="2" charset="0"/>
            </a:rPr>
            <a:t>(800 </a:t>
          </a:r>
          <a:r>
            <a:rPr lang="en-US" b="1" dirty="0" err="1">
              <a:latin typeface="SutonnyMJ" pitchFamily="2" charset="0"/>
              <a:cs typeface="SutonnyMJ" pitchFamily="2" charset="0"/>
            </a:rPr>
            <a:t>wL</a:t>
          </a:r>
          <a:r>
            <a:rPr lang="en-US" b="1" dirty="0">
              <a:latin typeface="SutonnyMJ" pitchFamily="2" charset="0"/>
              <a:cs typeface="SutonnyMJ" pitchFamily="2" charset="0"/>
            </a:rPr>
            <a:t>ª. c~ )</a:t>
          </a:r>
          <a:endParaRPr lang="en-US" dirty="0"/>
        </a:p>
      </dgm:t>
    </dgm:pt>
    <dgm:pt modelId="{556A6876-2F86-4A7C-8659-790462B98361}" type="parTrans" cxnId="{B5C50136-8761-4527-AC42-3B3B2DA3E8CF}">
      <dgm:prSet/>
      <dgm:spPr/>
      <dgm:t>
        <a:bodyPr/>
        <a:lstStyle/>
        <a:p>
          <a:endParaRPr lang="en-US"/>
        </a:p>
      </dgm:t>
    </dgm:pt>
    <dgm:pt modelId="{16D09A15-5E54-4E6A-8183-DE3E58A25B36}" type="sibTrans" cxnId="{B5C50136-8761-4527-AC42-3B3B2DA3E8CF}">
      <dgm:prSet/>
      <dgm:spPr/>
      <dgm:t>
        <a:bodyPr/>
        <a:lstStyle/>
        <a:p>
          <a:endParaRPr lang="en-US"/>
        </a:p>
      </dgm:t>
    </dgm:pt>
    <dgm:pt modelId="{51B92359-0B0D-4A4B-8E86-404DFE1B580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32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sz="32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3200" b="1" dirty="0">
              <a:latin typeface="SutonnyMJ" pitchFamily="2" charset="0"/>
              <a:cs typeface="SutonnyMJ" pitchFamily="2" charset="0"/>
            </a:rPr>
            <a:t>©</a:t>
          </a:r>
        </a:p>
        <a:p>
          <a:r>
            <a:rPr lang="en-US" sz="3200" b="1" dirty="0">
              <a:latin typeface="SutonnyMJ" pitchFamily="2" charset="0"/>
              <a:cs typeface="SutonnyMJ" pitchFamily="2" charset="0"/>
            </a:rPr>
            <a:t>(1000 </a:t>
          </a:r>
          <a:r>
            <a:rPr lang="en-US" sz="3200" b="1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3200" b="1" dirty="0">
              <a:latin typeface="SutonnyMJ" pitchFamily="2" charset="0"/>
              <a:cs typeface="SutonnyMJ" pitchFamily="2" charset="0"/>
            </a:rPr>
            <a:t>ª. c~ )</a:t>
          </a:r>
          <a:endParaRPr lang="en-US" sz="3200" dirty="0"/>
        </a:p>
      </dgm:t>
    </dgm:pt>
    <dgm:pt modelId="{BFE41DF0-245A-4412-90AC-5DB5854A1E81}" type="parTrans" cxnId="{D160BA27-7944-4B8E-8D7E-60BC803A812D}">
      <dgm:prSet/>
      <dgm:spPr/>
      <dgm:t>
        <a:bodyPr/>
        <a:lstStyle/>
        <a:p>
          <a:endParaRPr lang="en-US"/>
        </a:p>
      </dgm:t>
    </dgm:pt>
    <dgm:pt modelId="{E338BC67-3890-4595-8191-72805DE98674}" type="sibTrans" cxnId="{D160BA27-7944-4B8E-8D7E-60BC803A812D}">
      <dgm:prSet/>
      <dgm:spPr/>
      <dgm:t>
        <a:bodyPr/>
        <a:lstStyle/>
        <a:p>
          <a:endParaRPr lang="en-US"/>
        </a:p>
      </dgm:t>
    </dgm:pt>
    <dgm:pt modelId="{CA210674-3EF4-4A12-8796-A58E90D22B00}" type="pres">
      <dgm:prSet presAssocID="{A190E897-B093-4C01-8050-2A5CB4070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A99D89-B2C5-4752-997D-0047132E992C}" type="pres">
      <dgm:prSet presAssocID="{3DFE7CE3-6FF1-4EC7-94FA-DDC0A33B4129}" presName="hierRoot1" presStyleCnt="0">
        <dgm:presLayoutVars>
          <dgm:hierBranch val="init"/>
        </dgm:presLayoutVars>
      </dgm:prSet>
      <dgm:spPr/>
    </dgm:pt>
    <dgm:pt modelId="{2AF6B15C-690F-42F7-ACB8-B9D293C6E28F}" type="pres">
      <dgm:prSet presAssocID="{3DFE7CE3-6FF1-4EC7-94FA-DDC0A33B4129}" presName="rootComposite1" presStyleCnt="0"/>
      <dgm:spPr/>
    </dgm:pt>
    <dgm:pt modelId="{14A2833F-A91E-420D-952C-9420FC5976F3}" type="pres">
      <dgm:prSet presAssocID="{3DFE7CE3-6FF1-4EC7-94FA-DDC0A33B4129}" presName="rootText1" presStyleLbl="node0" presStyleIdx="0" presStyleCnt="2">
        <dgm:presLayoutVars>
          <dgm:chPref val="3"/>
        </dgm:presLayoutVars>
      </dgm:prSet>
      <dgm:spPr/>
    </dgm:pt>
    <dgm:pt modelId="{E3893CBD-FB8E-4263-AB84-52501E9D8F5A}" type="pres">
      <dgm:prSet presAssocID="{3DFE7CE3-6FF1-4EC7-94FA-DDC0A33B4129}" presName="rootConnector1" presStyleLbl="node1" presStyleIdx="0" presStyleCnt="0"/>
      <dgm:spPr/>
    </dgm:pt>
    <dgm:pt modelId="{75383A7F-A66D-40B3-B6BB-56E0F3B0CA49}" type="pres">
      <dgm:prSet presAssocID="{3DFE7CE3-6FF1-4EC7-94FA-DDC0A33B4129}" presName="hierChild2" presStyleCnt="0"/>
      <dgm:spPr/>
    </dgm:pt>
    <dgm:pt modelId="{33E71B94-4BAD-478C-B495-EA460BA52B80}" type="pres">
      <dgm:prSet presAssocID="{556A6876-2F86-4A7C-8659-790462B98361}" presName="Name37" presStyleLbl="parChTrans1D2" presStyleIdx="0" presStyleCnt="1"/>
      <dgm:spPr/>
    </dgm:pt>
    <dgm:pt modelId="{8D24AD1B-3E44-4CCB-8334-9E437E5A3D8F}" type="pres">
      <dgm:prSet presAssocID="{ECB43928-07ED-4A9A-8CB3-330D6C0DD30F}" presName="hierRoot2" presStyleCnt="0">
        <dgm:presLayoutVars>
          <dgm:hierBranch val="init"/>
        </dgm:presLayoutVars>
      </dgm:prSet>
      <dgm:spPr/>
    </dgm:pt>
    <dgm:pt modelId="{B9D142AD-7841-49C2-9182-199A04C2FEFC}" type="pres">
      <dgm:prSet presAssocID="{ECB43928-07ED-4A9A-8CB3-330D6C0DD30F}" presName="rootComposite" presStyleCnt="0"/>
      <dgm:spPr/>
    </dgm:pt>
    <dgm:pt modelId="{BBB9A023-D86F-4DFD-A5D6-01C05955361B}" type="pres">
      <dgm:prSet presAssocID="{ECB43928-07ED-4A9A-8CB3-330D6C0DD30F}" presName="rootText" presStyleLbl="node2" presStyleIdx="0" presStyleCnt="1" custScaleX="129296" custScaleY="69145" custLinFactNeighborX="44987" custLinFactNeighborY="3567">
        <dgm:presLayoutVars>
          <dgm:chPref val="3"/>
        </dgm:presLayoutVars>
      </dgm:prSet>
      <dgm:spPr/>
    </dgm:pt>
    <dgm:pt modelId="{85289C11-0B18-4B42-A972-25E06730C8AD}" type="pres">
      <dgm:prSet presAssocID="{ECB43928-07ED-4A9A-8CB3-330D6C0DD30F}" presName="rootConnector" presStyleLbl="node2" presStyleIdx="0" presStyleCnt="1"/>
      <dgm:spPr/>
    </dgm:pt>
    <dgm:pt modelId="{D91EF4DF-F5F0-455B-95E8-A77B0DAF3CF2}" type="pres">
      <dgm:prSet presAssocID="{ECB43928-07ED-4A9A-8CB3-330D6C0DD30F}" presName="hierChild4" presStyleCnt="0"/>
      <dgm:spPr/>
    </dgm:pt>
    <dgm:pt modelId="{9836BC4D-E9F7-4D20-9BE8-F7414ED87351}" type="pres">
      <dgm:prSet presAssocID="{ECB43928-07ED-4A9A-8CB3-330D6C0DD30F}" presName="hierChild5" presStyleCnt="0"/>
      <dgm:spPr/>
    </dgm:pt>
    <dgm:pt modelId="{E3AD1B19-B28F-4BCB-9E3A-85FD35B36FC0}" type="pres">
      <dgm:prSet presAssocID="{3DFE7CE3-6FF1-4EC7-94FA-DDC0A33B4129}" presName="hierChild3" presStyleCnt="0"/>
      <dgm:spPr/>
    </dgm:pt>
    <dgm:pt modelId="{F69C5BC0-2583-47CD-A409-160792A2BEB9}" type="pres">
      <dgm:prSet presAssocID="{51B92359-0B0D-4A4B-8E86-404DFE1B5800}" presName="hierRoot1" presStyleCnt="0">
        <dgm:presLayoutVars>
          <dgm:hierBranch val="init"/>
        </dgm:presLayoutVars>
      </dgm:prSet>
      <dgm:spPr/>
    </dgm:pt>
    <dgm:pt modelId="{945293D3-7475-462C-A09B-2C00F3FDB7BE}" type="pres">
      <dgm:prSet presAssocID="{51B92359-0B0D-4A4B-8E86-404DFE1B5800}" presName="rootComposite1" presStyleCnt="0"/>
      <dgm:spPr/>
    </dgm:pt>
    <dgm:pt modelId="{EE33397D-3D89-42A6-B348-4AF65F3F42E2}" type="pres">
      <dgm:prSet presAssocID="{51B92359-0B0D-4A4B-8E86-404DFE1B5800}" presName="rootText1" presStyleLbl="node0" presStyleIdx="1" presStyleCnt="2" custLinFactX="-21053" custLinFactNeighborX="-100000" custLinFactNeighborY="-1837">
        <dgm:presLayoutVars>
          <dgm:chPref val="3"/>
        </dgm:presLayoutVars>
      </dgm:prSet>
      <dgm:spPr/>
    </dgm:pt>
    <dgm:pt modelId="{5F42BE77-5910-4DE4-8B16-D7293679B165}" type="pres">
      <dgm:prSet presAssocID="{51B92359-0B0D-4A4B-8E86-404DFE1B5800}" presName="rootConnector1" presStyleLbl="node1" presStyleIdx="0" presStyleCnt="0"/>
      <dgm:spPr/>
    </dgm:pt>
    <dgm:pt modelId="{C9BD9C4A-21E5-4A6B-AD5C-79A45D887A4C}" type="pres">
      <dgm:prSet presAssocID="{51B92359-0B0D-4A4B-8E86-404DFE1B5800}" presName="hierChild2" presStyleCnt="0"/>
      <dgm:spPr/>
    </dgm:pt>
    <dgm:pt modelId="{6CC79195-6CA5-4384-AED2-2197A3D57E03}" type="pres">
      <dgm:prSet presAssocID="{51B92359-0B0D-4A4B-8E86-404DFE1B5800}" presName="hierChild3" presStyleCnt="0"/>
      <dgm:spPr/>
    </dgm:pt>
  </dgm:ptLst>
  <dgm:cxnLst>
    <dgm:cxn modelId="{89E73108-9CC9-4BF9-B7F2-766B1A12D0A9}" type="presOf" srcId="{ECB43928-07ED-4A9A-8CB3-330D6C0DD30F}" destId="{BBB9A023-D86F-4DFD-A5D6-01C05955361B}" srcOrd="0" destOrd="0" presId="urn:microsoft.com/office/officeart/2005/8/layout/orgChart1"/>
    <dgm:cxn modelId="{D160BA27-7944-4B8E-8D7E-60BC803A812D}" srcId="{A190E897-B093-4C01-8050-2A5CB4070569}" destId="{51B92359-0B0D-4A4B-8E86-404DFE1B5800}" srcOrd="1" destOrd="0" parTransId="{BFE41DF0-245A-4412-90AC-5DB5854A1E81}" sibTransId="{E338BC67-3890-4595-8191-72805DE98674}"/>
    <dgm:cxn modelId="{B5C50136-8761-4527-AC42-3B3B2DA3E8CF}" srcId="{3DFE7CE3-6FF1-4EC7-94FA-DDC0A33B4129}" destId="{ECB43928-07ED-4A9A-8CB3-330D6C0DD30F}" srcOrd="0" destOrd="0" parTransId="{556A6876-2F86-4A7C-8659-790462B98361}" sibTransId="{16D09A15-5E54-4E6A-8183-DE3E58A25B36}"/>
    <dgm:cxn modelId="{BC3C0A51-8870-4B14-B409-3DD1EE09F590}" type="presOf" srcId="{ECB43928-07ED-4A9A-8CB3-330D6C0DD30F}" destId="{85289C11-0B18-4B42-A972-25E06730C8AD}" srcOrd="1" destOrd="0" presId="urn:microsoft.com/office/officeart/2005/8/layout/orgChart1"/>
    <dgm:cxn modelId="{F6A9EE74-539E-490A-9DEC-FAD69735521C}" type="presOf" srcId="{A190E897-B093-4C01-8050-2A5CB4070569}" destId="{CA210674-3EF4-4A12-8796-A58E90D22B00}" srcOrd="0" destOrd="0" presId="urn:microsoft.com/office/officeart/2005/8/layout/orgChart1"/>
    <dgm:cxn modelId="{3C3ADC7D-8468-4112-ABC5-582D8C12DF4F}" type="presOf" srcId="{51B92359-0B0D-4A4B-8E86-404DFE1B5800}" destId="{EE33397D-3D89-42A6-B348-4AF65F3F42E2}" srcOrd="0" destOrd="0" presId="urn:microsoft.com/office/officeart/2005/8/layout/orgChart1"/>
    <dgm:cxn modelId="{89692C98-5CC9-42C1-892F-E8F49511B84E}" type="presOf" srcId="{3DFE7CE3-6FF1-4EC7-94FA-DDC0A33B4129}" destId="{E3893CBD-FB8E-4263-AB84-52501E9D8F5A}" srcOrd="1" destOrd="0" presId="urn:microsoft.com/office/officeart/2005/8/layout/orgChart1"/>
    <dgm:cxn modelId="{DD160EA5-FF02-4D63-B9D2-E716E377FDF3}" type="presOf" srcId="{51B92359-0B0D-4A4B-8E86-404DFE1B5800}" destId="{5F42BE77-5910-4DE4-8B16-D7293679B165}" srcOrd="1" destOrd="0" presId="urn:microsoft.com/office/officeart/2005/8/layout/orgChart1"/>
    <dgm:cxn modelId="{50D5DBAE-7E4E-41B6-A4CE-37C27089AAEF}" type="presOf" srcId="{556A6876-2F86-4A7C-8659-790462B98361}" destId="{33E71B94-4BAD-478C-B495-EA460BA52B80}" srcOrd="0" destOrd="0" presId="urn:microsoft.com/office/officeart/2005/8/layout/orgChart1"/>
    <dgm:cxn modelId="{7C76A9D7-B0AF-4533-8BCA-284D586A5E0C}" srcId="{A190E897-B093-4C01-8050-2A5CB4070569}" destId="{3DFE7CE3-6FF1-4EC7-94FA-DDC0A33B4129}" srcOrd="0" destOrd="0" parTransId="{95C9C91B-C022-4B77-8859-B276B1C52D2B}" sibTransId="{30A13537-1D6F-43D4-AEF6-630687D37DA5}"/>
    <dgm:cxn modelId="{7DFE0FF5-F3F4-448B-8D42-7EB95E86D5CC}" type="presOf" srcId="{3DFE7CE3-6FF1-4EC7-94FA-DDC0A33B4129}" destId="{14A2833F-A91E-420D-952C-9420FC5976F3}" srcOrd="0" destOrd="0" presId="urn:microsoft.com/office/officeart/2005/8/layout/orgChart1"/>
    <dgm:cxn modelId="{444156D1-D009-4770-8A7D-F7A8F3713398}" type="presParOf" srcId="{CA210674-3EF4-4A12-8796-A58E90D22B00}" destId="{37A99D89-B2C5-4752-997D-0047132E992C}" srcOrd="0" destOrd="0" presId="urn:microsoft.com/office/officeart/2005/8/layout/orgChart1"/>
    <dgm:cxn modelId="{70315F80-5EAC-4DB3-BA80-C8D1F6F7288F}" type="presParOf" srcId="{37A99D89-B2C5-4752-997D-0047132E992C}" destId="{2AF6B15C-690F-42F7-ACB8-B9D293C6E28F}" srcOrd="0" destOrd="0" presId="urn:microsoft.com/office/officeart/2005/8/layout/orgChart1"/>
    <dgm:cxn modelId="{E65AE6C6-2937-42A5-891B-650DC3C41F6B}" type="presParOf" srcId="{2AF6B15C-690F-42F7-ACB8-B9D293C6E28F}" destId="{14A2833F-A91E-420D-952C-9420FC5976F3}" srcOrd="0" destOrd="0" presId="urn:microsoft.com/office/officeart/2005/8/layout/orgChart1"/>
    <dgm:cxn modelId="{CF8784D0-911F-4B1D-9930-8EAAC868516C}" type="presParOf" srcId="{2AF6B15C-690F-42F7-ACB8-B9D293C6E28F}" destId="{E3893CBD-FB8E-4263-AB84-52501E9D8F5A}" srcOrd="1" destOrd="0" presId="urn:microsoft.com/office/officeart/2005/8/layout/orgChart1"/>
    <dgm:cxn modelId="{563E0E52-6073-4FA7-B965-F6430D1B68CD}" type="presParOf" srcId="{37A99D89-B2C5-4752-997D-0047132E992C}" destId="{75383A7F-A66D-40B3-B6BB-56E0F3B0CA49}" srcOrd="1" destOrd="0" presId="urn:microsoft.com/office/officeart/2005/8/layout/orgChart1"/>
    <dgm:cxn modelId="{865F8E08-CC42-4024-8985-F275DF821161}" type="presParOf" srcId="{75383A7F-A66D-40B3-B6BB-56E0F3B0CA49}" destId="{33E71B94-4BAD-478C-B495-EA460BA52B80}" srcOrd="0" destOrd="0" presId="urn:microsoft.com/office/officeart/2005/8/layout/orgChart1"/>
    <dgm:cxn modelId="{8D8908FA-7E45-4D76-BC6B-8E3450F6D65B}" type="presParOf" srcId="{75383A7F-A66D-40B3-B6BB-56E0F3B0CA49}" destId="{8D24AD1B-3E44-4CCB-8334-9E437E5A3D8F}" srcOrd="1" destOrd="0" presId="urn:microsoft.com/office/officeart/2005/8/layout/orgChart1"/>
    <dgm:cxn modelId="{4729F579-CE03-4ACC-9EEE-C4CA8C003E64}" type="presParOf" srcId="{8D24AD1B-3E44-4CCB-8334-9E437E5A3D8F}" destId="{B9D142AD-7841-49C2-9182-199A04C2FEFC}" srcOrd="0" destOrd="0" presId="urn:microsoft.com/office/officeart/2005/8/layout/orgChart1"/>
    <dgm:cxn modelId="{0966A033-4B75-455B-AC44-7F0A99219C8D}" type="presParOf" srcId="{B9D142AD-7841-49C2-9182-199A04C2FEFC}" destId="{BBB9A023-D86F-4DFD-A5D6-01C05955361B}" srcOrd="0" destOrd="0" presId="urn:microsoft.com/office/officeart/2005/8/layout/orgChart1"/>
    <dgm:cxn modelId="{9E42395A-70A2-4CCE-A28A-582063EDB114}" type="presParOf" srcId="{B9D142AD-7841-49C2-9182-199A04C2FEFC}" destId="{85289C11-0B18-4B42-A972-25E06730C8AD}" srcOrd="1" destOrd="0" presId="urn:microsoft.com/office/officeart/2005/8/layout/orgChart1"/>
    <dgm:cxn modelId="{0BDCC444-A561-4826-9410-965A59002B01}" type="presParOf" srcId="{8D24AD1B-3E44-4CCB-8334-9E437E5A3D8F}" destId="{D91EF4DF-F5F0-455B-95E8-A77B0DAF3CF2}" srcOrd="1" destOrd="0" presId="urn:microsoft.com/office/officeart/2005/8/layout/orgChart1"/>
    <dgm:cxn modelId="{2610FEA5-D395-4C8F-A87B-80F67AF36D35}" type="presParOf" srcId="{8D24AD1B-3E44-4CCB-8334-9E437E5A3D8F}" destId="{9836BC4D-E9F7-4D20-9BE8-F7414ED87351}" srcOrd="2" destOrd="0" presId="urn:microsoft.com/office/officeart/2005/8/layout/orgChart1"/>
    <dgm:cxn modelId="{3244A3B2-12D6-41A6-ACE0-9CA798DACD5B}" type="presParOf" srcId="{37A99D89-B2C5-4752-997D-0047132E992C}" destId="{E3AD1B19-B28F-4BCB-9E3A-85FD35B36FC0}" srcOrd="2" destOrd="0" presId="urn:microsoft.com/office/officeart/2005/8/layout/orgChart1"/>
    <dgm:cxn modelId="{258FB6F7-EDF3-482B-A559-688EA09B91B9}" type="presParOf" srcId="{CA210674-3EF4-4A12-8796-A58E90D22B00}" destId="{F69C5BC0-2583-47CD-A409-160792A2BEB9}" srcOrd="1" destOrd="0" presId="urn:microsoft.com/office/officeart/2005/8/layout/orgChart1"/>
    <dgm:cxn modelId="{B4377205-5CDD-4CAA-B055-C5964A8448C0}" type="presParOf" srcId="{F69C5BC0-2583-47CD-A409-160792A2BEB9}" destId="{945293D3-7475-462C-A09B-2C00F3FDB7BE}" srcOrd="0" destOrd="0" presId="urn:microsoft.com/office/officeart/2005/8/layout/orgChart1"/>
    <dgm:cxn modelId="{7011614B-883C-45F2-A6F2-888B53231D7F}" type="presParOf" srcId="{945293D3-7475-462C-A09B-2C00F3FDB7BE}" destId="{EE33397D-3D89-42A6-B348-4AF65F3F42E2}" srcOrd="0" destOrd="0" presId="urn:microsoft.com/office/officeart/2005/8/layout/orgChart1"/>
    <dgm:cxn modelId="{2D4EB81B-D55F-4CB4-ADD3-598ED820D050}" type="presParOf" srcId="{945293D3-7475-462C-A09B-2C00F3FDB7BE}" destId="{5F42BE77-5910-4DE4-8B16-D7293679B165}" srcOrd="1" destOrd="0" presId="urn:microsoft.com/office/officeart/2005/8/layout/orgChart1"/>
    <dgm:cxn modelId="{244EE53F-B9ED-4747-83CB-359C4C308F43}" type="presParOf" srcId="{F69C5BC0-2583-47CD-A409-160792A2BEB9}" destId="{C9BD9C4A-21E5-4A6B-AD5C-79A45D887A4C}" srcOrd="1" destOrd="0" presId="urn:microsoft.com/office/officeart/2005/8/layout/orgChart1"/>
    <dgm:cxn modelId="{837B517D-50AE-4FB0-80E4-EFD3E1B89AC0}" type="presParOf" srcId="{F69C5BC0-2583-47CD-A409-160792A2BEB9}" destId="{6CC79195-6CA5-4384-AED2-2197A3D57E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1098F-E98B-4EE0-8ED3-23AB8447F9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87D98-CC7F-4AF2-BDB4-BAA2BE2F4BDD}">
      <dgm:prSet phldrT="[Text]" phldr="1"/>
      <dgm:spPr/>
      <dgm:t>
        <a:bodyPr/>
        <a:lstStyle/>
        <a:p>
          <a:endParaRPr lang="en-US" dirty="0"/>
        </a:p>
      </dgm:t>
    </dgm:pt>
    <dgm:pt modelId="{D1F39CD4-85E2-496C-883C-ACC562CF7AA2}" type="parTrans" cxnId="{675CD6E2-FD3F-4F6B-9797-D436FD7A37B9}">
      <dgm:prSet/>
      <dgm:spPr/>
      <dgm:t>
        <a:bodyPr/>
        <a:lstStyle/>
        <a:p>
          <a:endParaRPr lang="en-US"/>
        </a:p>
      </dgm:t>
    </dgm:pt>
    <dgm:pt modelId="{A2C2E7AF-D990-4146-A232-A57803794875}" type="sibTrans" cxnId="{675CD6E2-FD3F-4F6B-9797-D436FD7A37B9}">
      <dgm:prSet/>
      <dgm:spPr/>
      <dgm:t>
        <a:bodyPr/>
        <a:lstStyle/>
        <a:p>
          <a:endParaRPr lang="en-US"/>
        </a:p>
      </dgm:t>
    </dgm:pt>
    <dgm:pt modelId="{5B089B8C-8CCC-46B6-9F0F-F5C4699ED0C8}">
      <dgm:prSet phldrT="[Text]" phldr="1"/>
      <dgm:spPr/>
      <dgm:t>
        <a:bodyPr/>
        <a:lstStyle/>
        <a:p>
          <a:endParaRPr lang="en-US" dirty="0"/>
        </a:p>
      </dgm:t>
    </dgm:pt>
    <dgm:pt modelId="{5AB745F2-592A-48D1-89AA-E529C3BA8EDB}" type="parTrans" cxnId="{C7066F2D-6CE8-40B7-B222-0791C68D6DB5}">
      <dgm:prSet/>
      <dgm:spPr/>
      <dgm:t>
        <a:bodyPr/>
        <a:lstStyle/>
        <a:p>
          <a:endParaRPr lang="en-US"/>
        </a:p>
      </dgm:t>
    </dgm:pt>
    <dgm:pt modelId="{3FF79489-7AA4-42CF-B371-A41E0B327D81}" type="sibTrans" cxnId="{C7066F2D-6CE8-40B7-B222-0791C68D6DB5}">
      <dgm:prSet/>
      <dgm:spPr/>
      <dgm:t>
        <a:bodyPr/>
        <a:lstStyle/>
        <a:p>
          <a:endParaRPr lang="en-US"/>
        </a:p>
      </dgm:t>
    </dgm:pt>
    <dgm:pt modelId="{8ED88767-2BF5-4A52-BC3D-CE3A64555A2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b="1" dirty="0">
            <a:latin typeface="SutonnyMJ" pitchFamily="2" charset="0"/>
            <a:cs typeface="SutonnyMJ" pitchFamily="2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cÖvP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¨ ( 500 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ª. c~)</a:t>
          </a:r>
          <a:endParaRPr lang="en-US" sz="2800" dirty="0"/>
        </a:p>
      </dgm:t>
    </dgm:pt>
    <dgm:pt modelId="{D1B00640-4628-4CD8-AA9E-BDD668FA97B9}" type="parTrans" cxnId="{460C3FB8-CA4F-4B37-8F59-B68134C5F22F}">
      <dgm:prSet/>
      <dgm:spPr/>
      <dgm:t>
        <a:bodyPr/>
        <a:lstStyle/>
        <a:p>
          <a:endParaRPr lang="en-US"/>
        </a:p>
      </dgm:t>
    </dgm:pt>
    <dgm:pt modelId="{BF01C419-1112-4C17-A05F-5F5C1EBFB5BC}" type="sibTrans" cxnId="{460C3FB8-CA4F-4B37-8F59-B68134C5F22F}">
      <dgm:prSet/>
      <dgm:spPr/>
      <dgm:t>
        <a:bodyPr/>
        <a:lstStyle/>
        <a:p>
          <a:endParaRPr lang="en-US"/>
        </a:p>
      </dgm:t>
    </dgm:pt>
    <dgm:pt modelId="{0D6DB607-56B5-4153-B6FA-0A78BAC84505}">
      <dgm:prSet custT="1"/>
      <dgm:spPr/>
      <dgm:t>
        <a:bodyPr/>
        <a:lstStyle/>
        <a:p>
          <a:r>
            <a:rPr lang="en-US" sz="2800" b="1" dirty="0">
              <a:latin typeface="SutonnyMJ" pitchFamily="2" charset="0"/>
              <a:cs typeface="SutonnyMJ" pitchFamily="2" charset="0"/>
            </a:rPr>
            <a:t> †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MŠox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  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cÖvK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…Z/ ‡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MŠox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  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Acåsk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 (400-600 </a:t>
          </a:r>
          <a:r>
            <a:rPr lang="en-US" sz="2800" b="1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2800" b="1" dirty="0">
              <a:latin typeface="SutonnyMJ" pitchFamily="2" charset="0"/>
              <a:cs typeface="SutonnyMJ" pitchFamily="2" charset="0"/>
            </a:rPr>
            <a:t>ª.)</a:t>
          </a:r>
          <a:endParaRPr lang="en-US" sz="2800" dirty="0"/>
        </a:p>
      </dgm:t>
    </dgm:pt>
    <dgm:pt modelId="{080E92D5-4B26-4DF2-B0DF-A7B97152AE04}" type="parTrans" cxnId="{46D666B1-0731-4BEB-9366-E3E3D86AC2BD}">
      <dgm:prSet/>
      <dgm:spPr/>
      <dgm:t>
        <a:bodyPr/>
        <a:lstStyle/>
        <a:p>
          <a:endParaRPr lang="en-US"/>
        </a:p>
      </dgm:t>
    </dgm:pt>
    <dgm:pt modelId="{617FD98D-1403-413B-95C1-EC6E19572116}" type="sibTrans" cxnId="{46D666B1-0731-4BEB-9366-E3E3D86AC2BD}">
      <dgm:prSet/>
      <dgm:spPr/>
      <dgm:t>
        <a:bodyPr/>
        <a:lstStyle/>
        <a:p>
          <a:endParaRPr lang="en-US"/>
        </a:p>
      </dgm:t>
    </dgm:pt>
    <dgm:pt modelId="{2DDEE9F2-BCC2-4A35-B1CD-E69DF82F45A7}">
      <dgm:prSet custT="1"/>
      <dgm:spPr/>
      <dgm:t>
        <a:bodyPr/>
        <a:lstStyle/>
        <a:p>
          <a:r>
            <a:rPr lang="en-US" sz="2800" b="1" dirty="0" err="1">
              <a:latin typeface="SutonnyMJ" pitchFamily="2" charset="0"/>
              <a:cs typeface="SutonnyMJ" pitchFamily="2" charset="0"/>
            </a:rPr>
            <a:t>wenvix</a:t>
          </a:r>
          <a:endParaRPr lang="en-US" sz="2800" dirty="0"/>
        </a:p>
      </dgm:t>
    </dgm:pt>
    <dgm:pt modelId="{2F1664A1-BC39-4124-A038-0A8B300FFFCD}" type="parTrans" cxnId="{9A62629C-A13F-4D27-8C33-1B611AC88935}">
      <dgm:prSet/>
      <dgm:spPr/>
      <dgm:t>
        <a:bodyPr/>
        <a:lstStyle/>
        <a:p>
          <a:endParaRPr lang="en-US"/>
        </a:p>
      </dgm:t>
    </dgm:pt>
    <dgm:pt modelId="{9AF589A7-6E34-45ED-86C7-A8EB46EE223A}" type="sibTrans" cxnId="{9A62629C-A13F-4D27-8C33-1B611AC88935}">
      <dgm:prSet/>
      <dgm:spPr/>
      <dgm:t>
        <a:bodyPr/>
        <a:lstStyle/>
        <a:p>
          <a:endParaRPr lang="en-US"/>
        </a:p>
      </dgm:t>
    </dgm:pt>
    <dgm:pt modelId="{CC7A2FE1-3CAC-4564-B62E-6202FF6028FA}">
      <dgm:prSet custT="1"/>
      <dgm:spPr/>
      <dgm:t>
        <a:bodyPr/>
        <a:lstStyle/>
        <a:p>
          <a:r>
            <a:rPr lang="en-US" sz="2800" b="1" dirty="0" err="1">
              <a:latin typeface="SutonnyMJ" pitchFamily="2" charset="0"/>
              <a:cs typeface="SutonnyMJ" pitchFamily="2" charset="0"/>
            </a:rPr>
            <a:t>Dwiqv</a:t>
          </a:r>
          <a:endParaRPr lang="en-US" sz="2800" dirty="0"/>
        </a:p>
      </dgm:t>
    </dgm:pt>
    <dgm:pt modelId="{9BCF5C15-5C8D-4571-B429-8F4D0BBB5498}" type="parTrans" cxnId="{2893B529-D4CC-468E-A1FE-DD593AA05859}">
      <dgm:prSet/>
      <dgm:spPr/>
      <dgm:t>
        <a:bodyPr/>
        <a:lstStyle/>
        <a:p>
          <a:endParaRPr lang="en-US"/>
        </a:p>
      </dgm:t>
    </dgm:pt>
    <dgm:pt modelId="{82A76B06-F98A-497E-8A1F-6F2E99E391E2}" type="sibTrans" cxnId="{2893B529-D4CC-468E-A1FE-DD593AA05859}">
      <dgm:prSet/>
      <dgm:spPr/>
      <dgm:t>
        <a:bodyPr/>
        <a:lstStyle/>
        <a:p>
          <a:endParaRPr lang="en-US"/>
        </a:p>
      </dgm:t>
    </dgm:pt>
    <dgm:pt modelId="{03724B82-3966-4EE5-818F-53EF6D1CD660}">
      <dgm:prSet custT="1"/>
      <dgm:spPr/>
      <dgm:t>
        <a:bodyPr/>
        <a:lstStyle/>
        <a:p>
          <a:r>
            <a:rPr lang="en-US" sz="2800" b="1" dirty="0">
              <a:latin typeface="SutonnyMJ" pitchFamily="2" charset="0"/>
              <a:cs typeface="SutonnyMJ" pitchFamily="2" charset="0"/>
            </a:rPr>
            <a:t>  e½Kvgi~cx</a:t>
          </a:r>
          <a:endParaRPr lang="en-US" sz="2800" dirty="0"/>
        </a:p>
      </dgm:t>
    </dgm:pt>
    <dgm:pt modelId="{F568A19C-482E-46B0-B06A-A597409BCFEA}" type="sibTrans" cxnId="{6A962741-5CC9-4893-B5CE-5B5EA6F3C7A2}">
      <dgm:prSet/>
      <dgm:spPr/>
      <dgm:t>
        <a:bodyPr/>
        <a:lstStyle/>
        <a:p>
          <a:endParaRPr lang="en-US"/>
        </a:p>
      </dgm:t>
    </dgm:pt>
    <dgm:pt modelId="{55FDFF57-98CE-4D8F-BC7D-74EB96804166}" type="parTrans" cxnId="{6A962741-5CC9-4893-B5CE-5B5EA6F3C7A2}">
      <dgm:prSet/>
      <dgm:spPr/>
      <dgm:t>
        <a:bodyPr/>
        <a:lstStyle/>
        <a:p>
          <a:endParaRPr lang="en-US"/>
        </a:p>
      </dgm:t>
    </dgm:pt>
    <dgm:pt modelId="{2D8971C5-31F3-4AD3-863F-FAF6F5AB5E6F}" type="pres">
      <dgm:prSet presAssocID="{DEF1098F-E98B-4EE0-8ED3-23AB8447F9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5F756C-587E-4128-9693-B7143002D4A7}" type="pres">
      <dgm:prSet presAssocID="{52587D98-CC7F-4AF2-BDB4-BAA2BE2F4BDD}" presName="hierRoot1" presStyleCnt="0"/>
      <dgm:spPr/>
    </dgm:pt>
    <dgm:pt modelId="{10EB2395-A06E-42C4-8AF9-91E0971859EE}" type="pres">
      <dgm:prSet presAssocID="{52587D98-CC7F-4AF2-BDB4-BAA2BE2F4BDD}" presName="composite" presStyleCnt="0"/>
      <dgm:spPr/>
    </dgm:pt>
    <dgm:pt modelId="{D5B023D0-5034-4C58-96E4-F3B2B77AD362}" type="pres">
      <dgm:prSet presAssocID="{52587D98-CC7F-4AF2-BDB4-BAA2BE2F4BDD}" presName="background" presStyleLbl="node0" presStyleIdx="0" presStyleCnt="2"/>
      <dgm:spPr/>
    </dgm:pt>
    <dgm:pt modelId="{521682B6-6D63-4B0A-9174-51C927E43EF1}" type="pres">
      <dgm:prSet presAssocID="{52587D98-CC7F-4AF2-BDB4-BAA2BE2F4BDD}" presName="text" presStyleLbl="fgAcc0" presStyleIdx="0" presStyleCnt="2" custScaleX="446144" custScaleY="204782" custLinFactX="-13303" custLinFactY="-100000" custLinFactNeighborX="-100000" custLinFactNeighborY="-161530">
        <dgm:presLayoutVars>
          <dgm:chPref val="3"/>
        </dgm:presLayoutVars>
      </dgm:prSet>
      <dgm:spPr/>
    </dgm:pt>
    <dgm:pt modelId="{CE8221CF-EDE2-465C-AC43-0CAAEDD4620A}" type="pres">
      <dgm:prSet presAssocID="{52587D98-CC7F-4AF2-BDB4-BAA2BE2F4BDD}" presName="hierChild2" presStyleCnt="0"/>
      <dgm:spPr/>
    </dgm:pt>
    <dgm:pt modelId="{9C5050DE-90B9-4584-83AD-1D72C70758EC}" type="pres">
      <dgm:prSet presAssocID="{5AB745F2-592A-48D1-89AA-E529C3BA8EDB}" presName="Name10" presStyleLbl="parChTrans1D2" presStyleIdx="0" presStyleCnt="2"/>
      <dgm:spPr/>
    </dgm:pt>
    <dgm:pt modelId="{3958C142-0D1C-4868-BEE8-3D1FA5973918}" type="pres">
      <dgm:prSet presAssocID="{5B089B8C-8CCC-46B6-9F0F-F5C4699ED0C8}" presName="hierRoot2" presStyleCnt="0"/>
      <dgm:spPr/>
    </dgm:pt>
    <dgm:pt modelId="{1545D1E7-44C8-4B73-9E33-569C90737821}" type="pres">
      <dgm:prSet presAssocID="{5B089B8C-8CCC-46B6-9F0F-F5C4699ED0C8}" presName="composite2" presStyleCnt="0"/>
      <dgm:spPr/>
    </dgm:pt>
    <dgm:pt modelId="{CEE519B1-AA0F-498B-B44B-98C07EA1C160}" type="pres">
      <dgm:prSet presAssocID="{5B089B8C-8CCC-46B6-9F0F-F5C4699ED0C8}" presName="background2" presStyleLbl="node2" presStyleIdx="0" presStyleCnt="2"/>
      <dgm:spPr/>
    </dgm:pt>
    <dgm:pt modelId="{7E3E63BA-38F0-4465-96E3-FF83BA8A402A}" type="pres">
      <dgm:prSet presAssocID="{5B089B8C-8CCC-46B6-9F0F-F5C4699ED0C8}" presName="text2" presStyleLbl="fgAcc2" presStyleIdx="0" presStyleCnt="2" custScaleX="575382" custScaleY="241227" custLinFactNeighborX="8508" custLinFactNeighborY="27">
        <dgm:presLayoutVars>
          <dgm:chPref val="3"/>
        </dgm:presLayoutVars>
      </dgm:prSet>
      <dgm:spPr/>
    </dgm:pt>
    <dgm:pt modelId="{AE5B4E59-9FA5-403D-81FB-2CA235BA72CA}" type="pres">
      <dgm:prSet presAssocID="{5B089B8C-8CCC-46B6-9F0F-F5C4699ED0C8}" presName="hierChild3" presStyleCnt="0"/>
      <dgm:spPr/>
    </dgm:pt>
    <dgm:pt modelId="{0FA05BC2-ABF5-4728-974A-E34AD1154E41}" type="pres">
      <dgm:prSet presAssocID="{2F1664A1-BC39-4124-A038-0A8B300FFFCD}" presName="Name17" presStyleLbl="parChTrans1D3" presStyleIdx="0" presStyleCnt="3"/>
      <dgm:spPr/>
    </dgm:pt>
    <dgm:pt modelId="{EB5CA282-00D7-40C1-8EA6-D12AA2C27F98}" type="pres">
      <dgm:prSet presAssocID="{2DDEE9F2-BCC2-4A35-B1CD-E69DF82F45A7}" presName="hierRoot3" presStyleCnt="0"/>
      <dgm:spPr/>
    </dgm:pt>
    <dgm:pt modelId="{12064CE8-4B28-4DAE-AA7C-87392BF3828F}" type="pres">
      <dgm:prSet presAssocID="{2DDEE9F2-BCC2-4A35-B1CD-E69DF82F45A7}" presName="composite3" presStyleCnt="0"/>
      <dgm:spPr/>
    </dgm:pt>
    <dgm:pt modelId="{5BF51A0D-C5EA-477A-B292-A713AAEF06E2}" type="pres">
      <dgm:prSet presAssocID="{2DDEE9F2-BCC2-4A35-B1CD-E69DF82F45A7}" presName="background3" presStyleLbl="node3" presStyleIdx="0" presStyleCnt="3"/>
      <dgm:spPr/>
    </dgm:pt>
    <dgm:pt modelId="{20C66144-9C9C-4488-92FA-D40675E18B3E}" type="pres">
      <dgm:prSet presAssocID="{2DDEE9F2-BCC2-4A35-B1CD-E69DF82F45A7}" presName="text3" presStyleLbl="fgAcc3" presStyleIdx="0" presStyleCnt="3" custScaleX="303900" custScaleY="116119" custLinFactNeighborX="-11978" custLinFactNeighborY="24560">
        <dgm:presLayoutVars>
          <dgm:chPref val="3"/>
        </dgm:presLayoutVars>
      </dgm:prSet>
      <dgm:spPr/>
    </dgm:pt>
    <dgm:pt modelId="{A46A3CC2-2653-4438-9CA9-A37E7121B1FD}" type="pres">
      <dgm:prSet presAssocID="{2DDEE9F2-BCC2-4A35-B1CD-E69DF82F45A7}" presName="hierChild4" presStyleCnt="0"/>
      <dgm:spPr/>
    </dgm:pt>
    <dgm:pt modelId="{8D32CFD6-5722-48FB-941C-8DB47DAF87C6}" type="pres">
      <dgm:prSet presAssocID="{9BCF5C15-5C8D-4571-B429-8F4D0BBB5498}" presName="Name17" presStyleLbl="parChTrans1D3" presStyleIdx="1" presStyleCnt="3"/>
      <dgm:spPr/>
    </dgm:pt>
    <dgm:pt modelId="{C30CD7EC-4276-4F08-A32E-E17EC282E48F}" type="pres">
      <dgm:prSet presAssocID="{CC7A2FE1-3CAC-4564-B62E-6202FF6028FA}" presName="hierRoot3" presStyleCnt="0"/>
      <dgm:spPr/>
    </dgm:pt>
    <dgm:pt modelId="{2A420CA8-391A-42E0-B477-5FF25D672DFB}" type="pres">
      <dgm:prSet presAssocID="{CC7A2FE1-3CAC-4564-B62E-6202FF6028FA}" presName="composite3" presStyleCnt="0"/>
      <dgm:spPr/>
    </dgm:pt>
    <dgm:pt modelId="{597740F6-2B55-4976-B342-7E506C0F09D1}" type="pres">
      <dgm:prSet presAssocID="{CC7A2FE1-3CAC-4564-B62E-6202FF6028FA}" presName="background3" presStyleLbl="node3" presStyleIdx="1" presStyleCnt="3"/>
      <dgm:spPr/>
    </dgm:pt>
    <dgm:pt modelId="{ACFC30CD-5D2B-4F39-A630-EF6C0EF577E8}" type="pres">
      <dgm:prSet presAssocID="{CC7A2FE1-3CAC-4564-B62E-6202FF6028FA}" presName="text3" presStyleLbl="fgAcc3" presStyleIdx="1" presStyleCnt="3" custScaleX="255934" custLinFactY="100000" custLinFactNeighborX="-5241" custLinFactNeighborY="155202">
        <dgm:presLayoutVars>
          <dgm:chPref val="3"/>
        </dgm:presLayoutVars>
      </dgm:prSet>
      <dgm:spPr/>
    </dgm:pt>
    <dgm:pt modelId="{9406CE1F-154B-4B72-A43C-31219768444D}" type="pres">
      <dgm:prSet presAssocID="{CC7A2FE1-3CAC-4564-B62E-6202FF6028FA}" presName="hierChild4" presStyleCnt="0"/>
      <dgm:spPr/>
    </dgm:pt>
    <dgm:pt modelId="{68BE7C2B-3D04-4AE5-9021-F190C01ECEAB}" type="pres">
      <dgm:prSet presAssocID="{55FDFF57-98CE-4D8F-BC7D-74EB96804166}" presName="Name17" presStyleLbl="parChTrans1D3" presStyleIdx="2" presStyleCnt="3"/>
      <dgm:spPr/>
    </dgm:pt>
    <dgm:pt modelId="{10748F08-38CB-4A6B-8A73-EA7374E6EE04}" type="pres">
      <dgm:prSet presAssocID="{03724B82-3966-4EE5-818F-53EF6D1CD660}" presName="hierRoot3" presStyleCnt="0"/>
      <dgm:spPr/>
    </dgm:pt>
    <dgm:pt modelId="{0150FFD4-9C3D-4D96-ACE2-7AA42A348D77}" type="pres">
      <dgm:prSet presAssocID="{03724B82-3966-4EE5-818F-53EF6D1CD660}" presName="composite3" presStyleCnt="0"/>
      <dgm:spPr/>
    </dgm:pt>
    <dgm:pt modelId="{D0D4FC2D-DB45-416E-9FF6-B2ABF84E1385}" type="pres">
      <dgm:prSet presAssocID="{03724B82-3966-4EE5-818F-53EF6D1CD660}" presName="background3" presStyleLbl="node3" presStyleIdx="2" presStyleCnt="3"/>
      <dgm:spPr/>
    </dgm:pt>
    <dgm:pt modelId="{A3DEA976-BC74-42BC-A50D-83C897C0AC3F}" type="pres">
      <dgm:prSet presAssocID="{03724B82-3966-4EE5-818F-53EF6D1CD660}" presName="text3" presStyleLbl="fgAcc3" presStyleIdx="2" presStyleCnt="3" custScaleX="497304" custScaleY="147191" custLinFactY="69260" custLinFactNeighborX="50624" custLinFactNeighborY="100000">
        <dgm:presLayoutVars>
          <dgm:chPref val="3"/>
        </dgm:presLayoutVars>
      </dgm:prSet>
      <dgm:spPr/>
    </dgm:pt>
    <dgm:pt modelId="{1982AAFE-0B6F-4744-AF78-9A5DF2705FC4}" type="pres">
      <dgm:prSet presAssocID="{03724B82-3966-4EE5-818F-53EF6D1CD660}" presName="hierChild4" presStyleCnt="0"/>
      <dgm:spPr/>
    </dgm:pt>
    <dgm:pt modelId="{F7368C77-4328-48EB-A970-89A3689A817E}" type="pres">
      <dgm:prSet presAssocID="{080E92D5-4B26-4DF2-B0DF-A7B97152AE04}" presName="Name10" presStyleLbl="parChTrans1D2" presStyleIdx="1" presStyleCnt="2"/>
      <dgm:spPr/>
    </dgm:pt>
    <dgm:pt modelId="{12E66314-41FB-4582-8E91-9B66775FF001}" type="pres">
      <dgm:prSet presAssocID="{0D6DB607-56B5-4153-B6FA-0A78BAC84505}" presName="hierRoot2" presStyleCnt="0"/>
      <dgm:spPr/>
    </dgm:pt>
    <dgm:pt modelId="{38646924-75EC-4CFC-BE19-838F2EF479E8}" type="pres">
      <dgm:prSet presAssocID="{0D6DB607-56B5-4153-B6FA-0A78BAC84505}" presName="composite2" presStyleCnt="0"/>
      <dgm:spPr/>
    </dgm:pt>
    <dgm:pt modelId="{99799380-4330-4F1F-9DC8-3412460EE9E6}" type="pres">
      <dgm:prSet presAssocID="{0D6DB607-56B5-4153-B6FA-0A78BAC84505}" presName="background2" presStyleLbl="node2" presStyleIdx="1" presStyleCnt="2"/>
      <dgm:spPr/>
    </dgm:pt>
    <dgm:pt modelId="{2D1CCEE9-AC25-4F6F-BF61-66C9686CA712}" type="pres">
      <dgm:prSet presAssocID="{0D6DB607-56B5-4153-B6FA-0A78BAC84505}" presName="text2" presStyleLbl="fgAcc2" presStyleIdx="1" presStyleCnt="2" custScaleX="917240" custScaleY="241694" custLinFactX="-293576" custLinFactNeighborX="-300000" custLinFactNeighborY="-8519">
        <dgm:presLayoutVars>
          <dgm:chPref val="3"/>
        </dgm:presLayoutVars>
      </dgm:prSet>
      <dgm:spPr/>
    </dgm:pt>
    <dgm:pt modelId="{8F976C90-85A1-4B66-A2F8-DB76B5B69D03}" type="pres">
      <dgm:prSet presAssocID="{0D6DB607-56B5-4153-B6FA-0A78BAC84505}" presName="hierChild3" presStyleCnt="0"/>
      <dgm:spPr/>
    </dgm:pt>
    <dgm:pt modelId="{AF6991DE-50C2-4E71-B578-64B3E451C4E6}" type="pres">
      <dgm:prSet presAssocID="{8ED88767-2BF5-4A52-BC3D-CE3A64555A2D}" presName="hierRoot1" presStyleCnt="0"/>
      <dgm:spPr/>
    </dgm:pt>
    <dgm:pt modelId="{3857DEC0-7675-40F5-9B62-03249573BC81}" type="pres">
      <dgm:prSet presAssocID="{8ED88767-2BF5-4A52-BC3D-CE3A64555A2D}" presName="composite" presStyleCnt="0"/>
      <dgm:spPr/>
    </dgm:pt>
    <dgm:pt modelId="{422822DC-64BA-473E-96D4-72D684C8D002}" type="pres">
      <dgm:prSet presAssocID="{8ED88767-2BF5-4A52-BC3D-CE3A64555A2D}" presName="background" presStyleLbl="node0" presStyleIdx="1" presStyleCnt="2"/>
      <dgm:spPr/>
    </dgm:pt>
    <dgm:pt modelId="{1B691417-77E7-4B8E-A476-9FD138B7D788}" type="pres">
      <dgm:prSet presAssocID="{8ED88767-2BF5-4A52-BC3D-CE3A64555A2D}" presName="text" presStyleLbl="fgAcc0" presStyleIdx="1" presStyleCnt="2" custScaleX="521931" custScaleY="196012" custLinFactX="-288728" custLinFactY="-100000" custLinFactNeighborX="-300000" custLinFactNeighborY="-178390">
        <dgm:presLayoutVars>
          <dgm:chPref val="3"/>
        </dgm:presLayoutVars>
      </dgm:prSet>
      <dgm:spPr/>
    </dgm:pt>
    <dgm:pt modelId="{E8E5AB0F-C204-494B-80C7-5F387C95659D}" type="pres">
      <dgm:prSet presAssocID="{8ED88767-2BF5-4A52-BC3D-CE3A64555A2D}" presName="hierChild2" presStyleCnt="0"/>
      <dgm:spPr/>
    </dgm:pt>
  </dgm:ptLst>
  <dgm:cxnLst>
    <dgm:cxn modelId="{2B460602-21D2-4EBE-92C1-6C6BD266B945}" type="presOf" srcId="{55FDFF57-98CE-4D8F-BC7D-74EB96804166}" destId="{68BE7C2B-3D04-4AE5-9021-F190C01ECEAB}" srcOrd="0" destOrd="0" presId="urn:microsoft.com/office/officeart/2005/8/layout/hierarchy1"/>
    <dgm:cxn modelId="{D85DEA05-2066-46BC-8710-DDDCAC0968D1}" type="presOf" srcId="{03724B82-3966-4EE5-818F-53EF6D1CD660}" destId="{A3DEA976-BC74-42BC-A50D-83C897C0AC3F}" srcOrd="0" destOrd="0" presId="urn:microsoft.com/office/officeart/2005/8/layout/hierarchy1"/>
    <dgm:cxn modelId="{5748690E-C4A8-4CDF-BFE2-82742BC6C60B}" type="presOf" srcId="{0D6DB607-56B5-4153-B6FA-0A78BAC84505}" destId="{2D1CCEE9-AC25-4F6F-BF61-66C9686CA712}" srcOrd="0" destOrd="0" presId="urn:microsoft.com/office/officeart/2005/8/layout/hierarchy1"/>
    <dgm:cxn modelId="{AA0B201B-76A4-49E4-B112-7467D25E5CB5}" type="presOf" srcId="{5AB745F2-592A-48D1-89AA-E529C3BA8EDB}" destId="{9C5050DE-90B9-4584-83AD-1D72C70758EC}" srcOrd="0" destOrd="0" presId="urn:microsoft.com/office/officeart/2005/8/layout/hierarchy1"/>
    <dgm:cxn modelId="{2893B529-D4CC-468E-A1FE-DD593AA05859}" srcId="{5B089B8C-8CCC-46B6-9F0F-F5C4699ED0C8}" destId="{CC7A2FE1-3CAC-4564-B62E-6202FF6028FA}" srcOrd="1" destOrd="0" parTransId="{9BCF5C15-5C8D-4571-B429-8F4D0BBB5498}" sibTransId="{82A76B06-F98A-497E-8A1F-6F2E99E391E2}"/>
    <dgm:cxn modelId="{C7066F2D-6CE8-40B7-B222-0791C68D6DB5}" srcId="{52587D98-CC7F-4AF2-BDB4-BAA2BE2F4BDD}" destId="{5B089B8C-8CCC-46B6-9F0F-F5C4699ED0C8}" srcOrd="0" destOrd="0" parTransId="{5AB745F2-592A-48D1-89AA-E529C3BA8EDB}" sibTransId="{3FF79489-7AA4-42CF-B371-A41E0B327D81}"/>
    <dgm:cxn modelId="{9D683760-912A-4159-96F1-565052B22200}" type="presOf" srcId="{8ED88767-2BF5-4A52-BC3D-CE3A64555A2D}" destId="{1B691417-77E7-4B8E-A476-9FD138B7D788}" srcOrd="0" destOrd="0" presId="urn:microsoft.com/office/officeart/2005/8/layout/hierarchy1"/>
    <dgm:cxn modelId="{6A962741-5CC9-4893-B5CE-5B5EA6F3C7A2}" srcId="{5B089B8C-8CCC-46B6-9F0F-F5C4699ED0C8}" destId="{03724B82-3966-4EE5-818F-53EF6D1CD660}" srcOrd="2" destOrd="0" parTransId="{55FDFF57-98CE-4D8F-BC7D-74EB96804166}" sibTransId="{F568A19C-482E-46B0-B06A-A597409BCFEA}"/>
    <dgm:cxn modelId="{C2A45862-DEEB-4701-A148-42AA94ACD195}" type="presOf" srcId="{52587D98-CC7F-4AF2-BDB4-BAA2BE2F4BDD}" destId="{521682B6-6D63-4B0A-9174-51C927E43EF1}" srcOrd="0" destOrd="0" presId="urn:microsoft.com/office/officeart/2005/8/layout/hierarchy1"/>
    <dgm:cxn modelId="{209E9365-8914-49FE-AA7D-9CDAE0241C0D}" type="presOf" srcId="{DEF1098F-E98B-4EE0-8ED3-23AB8447F97C}" destId="{2D8971C5-31F3-4AD3-863F-FAF6F5AB5E6F}" srcOrd="0" destOrd="0" presId="urn:microsoft.com/office/officeart/2005/8/layout/hierarchy1"/>
    <dgm:cxn modelId="{8EF5B04E-41E2-4E26-91CB-55FA24AB5FC5}" type="presOf" srcId="{5B089B8C-8CCC-46B6-9F0F-F5C4699ED0C8}" destId="{7E3E63BA-38F0-4465-96E3-FF83BA8A402A}" srcOrd="0" destOrd="0" presId="urn:microsoft.com/office/officeart/2005/8/layout/hierarchy1"/>
    <dgm:cxn modelId="{C792E089-688D-41E6-89CB-9F95B9C66769}" type="presOf" srcId="{CC7A2FE1-3CAC-4564-B62E-6202FF6028FA}" destId="{ACFC30CD-5D2B-4F39-A630-EF6C0EF577E8}" srcOrd="0" destOrd="0" presId="urn:microsoft.com/office/officeart/2005/8/layout/hierarchy1"/>
    <dgm:cxn modelId="{AED0978E-15C4-4FC5-BF31-8742F6540F36}" type="presOf" srcId="{2F1664A1-BC39-4124-A038-0A8B300FFFCD}" destId="{0FA05BC2-ABF5-4728-974A-E34AD1154E41}" srcOrd="0" destOrd="0" presId="urn:microsoft.com/office/officeart/2005/8/layout/hierarchy1"/>
    <dgm:cxn modelId="{9A62629C-A13F-4D27-8C33-1B611AC88935}" srcId="{5B089B8C-8CCC-46B6-9F0F-F5C4699ED0C8}" destId="{2DDEE9F2-BCC2-4A35-B1CD-E69DF82F45A7}" srcOrd="0" destOrd="0" parTransId="{2F1664A1-BC39-4124-A038-0A8B300FFFCD}" sibTransId="{9AF589A7-6E34-45ED-86C7-A8EB46EE223A}"/>
    <dgm:cxn modelId="{46D666B1-0731-4BEB-9366-E3E3D86AC2BD}" srcId="{52587D98-CC7F-4AF2-BDB4-BAA2BE2F4BDD}" destId="{0D6DB607-56B5-4153-B6FA-0A78BAC84505}" srcOrd="1" destOrd="0" parTransId="{080E92D5-4B26-4DF2-B0DF-A7B97152AE04}" sibTransId="{617FD98D-1403-413B-95C1-EC6E19572116}"/>
    <dgm:cxn modelId="{460C3FB8-CA4F-4B37-8F59-B68134C5F22F}" srcId="{DEF1098F-E98B-4EE0-8ED3-23AB8447F97C}" destId="{8ED88767-2BF5-4A52-BC3D-CE3A64555A2D}" srcOrd="1" destOrd="0" parTransId="{D1B00640-4628-4CD8-AA9E-BDD668FA97B9}" sibTransId="{BF01C419-1112-4C17-A05F-5F5C1EBFB5BC}"/>
    <dgm:cxn modelId="{A52689C5-B49E-4B2E-AD8D-126B93EC3080}" type="presOf" srcId="{080E92D5-4B26-4DF2-B0DF-A7B97152AE04}" destId="{F7368C77-4328-48EB-A970-89A3689A817E}" srcOrd="0" destOrd="0" presId="urn:microsoft.com/office/officeart/2005/8/layout/hierarchy1"/>
    <dgm:cxn modelId="{27F40BD7-1B19-4F50-AFC0-2957B08E08A9}" type="presOf" srcId="{2DDEE9F2-BCC2-4A35-B1CD-E69DF82F45A7}" destId="{20C66144-9C9C-4488-92FA-D40675E18B3E}" srcOrd="0" destOrd="0" presId="urn:microsoft.com/office/officeart/2005/8/layout/hierarchy1"/>
    <dgm:cxn modelId="{675CD6E2-FD3F-4F6B-9797-D436FD7A37B9}" srcId="{DEF1098F-E98B-4EE0-8ED3-23AB8447F97C}" destId="{52587D98-CC7F-4AF2-BDB4-BAA2BE2F4BDD}" srcOrd="0" destOrd="0" parTransId="{D1F39CD4-85E2-496C-883C-ACC562CF7AA2}" sibTransId="{A2C2E7AF-D990-4146-A232-A57803794875}"/>
    <dgm:cxn modelId="{19D4ACFA-AD96-4767-8000-56E932D22195}" type="presOf" srcId="{9BCF5C15-5C8D-4571-B429-8F4D0BBB5498}" destId="{8D32CFD6-5722-48FB-941C-8DB47DAF87C6}" srcOrd="0" destOrd="0" presId="urn:microsoft.com/office/officeart/2005/8/layout/hierarchy1"/>
    <dgm:cxn modelId="{C97757BF-E52A-4DFD-87AE-B0618F09F1F7}" type="presParOf" srcId="{2D8971C5-31F3-4AD3-863F-FAF6F5AB5E6F}" destId="{555F756C-587E-4128-9693-B7143002D4A7}" srcOrd="0" destOrd="0" presId="urn:microsoft.com/office/officeart/2005/8/layout/hierarchy1"/>
    <dgm:cxn modelId="{1DC78ADA-FA32-4DD2-B296-606D62F4E0C7}" type="presParOf" srcId="{555F756C-587E-4128-9693-B7143002D4A7}" destId="{10EB2395-A06E-42C4-8AF9-91E0971859EE}" srcOrd="0" destOrd="0" presId="urn:microsoft.com/office/officeart/2005/8/layout/hierarchy1"/>
    <dgm:cxn modelId="{8715D852-8080-4DC3-A43F-0E7F7CFF1FB2}" type="presParOf" srcId="{10EB2395-A06E-42C4-8AF9-91E0971859EE}" destId="{D5B023D0-5034-4C58-96E4-F3B2B77AD362}" srcOrd="0" destOrd="0" presId="urn:microsoft.com/office/officeart/2005/8/layout/hierarchy1"/>
    <dgm:cxn modelId="{02197B67-4D0E-47A3-8D37-056FFF9812E9}" type="presParOf" srcId="{10EB2395-A06E-42C4-8AF9-91E0971859EE}" destId="{521682B6-6D63-4B0A-9174-51C927E43EF1}" srcOrd="1" destOrd="0" presId="urn:microsoft.com/office/officeart/2005/8/layout/hierarchy1"/>
    <dgm:cxn modelId="{F232F803-C6C2-40B7-B077-B9EF3AC47834}" type="presParOf" srcId="{555F756C-587E-4128-9693-B7143002D4A7}" destId="{CE8221CF-EDE2-465C-AC43-0CAAEDD4620A}" srcOrd="1" destOrd="0" presId="urn:microsoft.com/office/officeart/2005/8/layout/hierarchy1"/>
    <dgm:cxn modelId="{7DE929DC-F36C-4A34-B459-F556F6D8B694}" type="presParOf" srcId="{CE8221CF-EDE2-465C-AC43-0CAAEDD4620A}" destId="{9C5050DE-90B9-4584-83AD-1D72C70758EC}" srcOrd="0" destOrd="0" presId="urn:microsoft.com/office/officeart/2005/8/layout/hierarchy1"/>
    <dgm:cxn modelId="{83EBAA23-79B3-4DE7-B1F4-1622C1D18842}" type="presParOf" srcId="{CE8221CF-EDE2-465C-AC43-0CAAEDD4620A}" destId="{3958C142-0D1C-4868-BEE8-3D1FA5973918}" srcOrd="1" destOrd="0" presId="urn:microsoft.com/office/officeart/2005/8/layout/hierarchy1"/>
    <dgm:cxn modelId="{F5AEFC9F-CD72-4449-BBCA-39127816F26E}" type="presParOf" srcId="{3958C142-0D1C-4868-BEE8-3D1FA5973918}" destId="{1545D1E7-44C8-4B73-9E33-569C90737821}" srcOrd="0" destOrd="0" presId="urn:microsoft.com/office/officeart/2005/8/layout/hierarchy1"/>
    <dgm:cxn modelId="{48373C46-6B57-4A9B-B429-29E9BB8E5264}" type="presParOf" srcId="{1545D1E7-44C8-4B73-9E33-569C90737821}" destId="{CEE519B1-AA0F-498B-B44B-98C07EA1C160}" srcOrd="0" destOrd="0" presId="urn:microsoft.com/office/officeart/2005/8/layout/hierarchy1"/>
    <dgm:cxn modelId="{37CBF8F9-D98B-4A19-9608-C289FC8B794B}" type="presParOf" srcId="{1545D1E7-44C8-4B73-9E33-569C90737821}" destId="{7E3E63BA-38F0-4465-96E3-FF83BA8A402A}" srcOrd="1" destOrd="0" presId="urn:microsoft.com/office/officeart/2005/8/layout/hierarchy1"/>
    <dgm:cxn modelId="{BEC57BA3-A348-4C58-A395-147700BA21A8}" type="presParOf" srcId="{3958C142-0D1C-4868-BEE8-3D1FA5973918}" destId="{AE5B4E59-9FA5-403D-81FB-2CA235BA72CA}" srcOrd="1" destOrd="0" presId="urn:microsoft.com/office/officeart/2005/8/layout/hierarchy1"/>
    <dgm:cxn modelId="{FA28925B-0162-4ED3-8660-484298CD5935}" type="presParOf" srcId="{AE5B4E59-9FA5-403D-81FB-2CA235BA72CA}" destId="{0FA05BC2-ABF5-4728-974A-E34AD1154E41}" srcOrd="0" destOrd="0" presId="urn:microsoft.com/office/officeart/2005/8/layout/hierarchy1"/>
    <dgm:cxn modelId="{4DCB823E-AA7C-4F66-B083-F9F5754EDFDB}" type="presParOf" srcId="{AE5B4E59-9FA5-403D-81FB-2CA235BA72CA}" destId="{EB5CA282-00D7-40C1-8EA6-D12AA2C27F98}" srcOrd="1" destOrd="0" presId="urn:microsoft.com/office/officeart/2005/8/layout/hierarchy1"/>
    <dgm:cxn modelId="{2D1735BE-F89B-478A-903B-7BD8260F5097}" type="presParOf" srcId="{EB5CA282-00D7-40C1-8EA6-D12AA2C27F98}" destId="{12064CE8-4B28-4DAE-AA7C-87392BF3828F}" srcOrd="0" destOrd="0" presId="urn:microsoft.com/office/officeart/2005/8/layout/hierarchy1"/>
    <dgm:cxn modelId="{A5CD3A51-84D0-4C39-A7C2-9BCB503D9EF8}" type="presParOf" srcId="{12064CE8-4B28-4DAE-AA7C-87392BF3828F}" destId="{5BF51A0D-C5EA-477A-B292-A713AAEF06E2}" srcOrd="0" destOrd="0" presId="urn:microsoft.com/office/officeart/2005/8/layout/hierarchy1"/>
    <dgm:cxn modelId="{4A8109E3-D99A-4F7A-9E7D-CA9963F9DA76}" type="presParOf" srcId="{12064CE8-4B28-4DAE-AA7C-87392BF3828F}" destId="{20C66144-9C9C-4488-92FA-D40675E18B3E}" srcOrd="1" destOrd="0" presId="urn:microsoft.com/office/officeart/2005/8/layout/hierarchy1"/>
    <dgm:cxn modelId="{81D7D91D-76F0-4440-A291-1EBD7F77AE0B}" type="presParOf" srcId="{EB5CA282-00D7-40C1-8EA6-D12AA2C27F98}" destId="{A46A3CC2-2653-4438-9CA9-A37E7121B1FD}" srcOrd="1" destOrd="0" presId="urn:microsoft.com/office/officeart/2005/8/layout/hierarchy1"/>
    <dgm:cxn modelId="{428BD243-AE6B-4F2C-8E8A-7BE6862CA9AC}" type="presParOf" srcId="{AE5B4E59-9FA5-403D-81FB-2CA235BA72CA}" destId="{8D32CFD6-5722-48FB-941C-8DB47DAF87C6}" srcOrd="2" destOrd="0" presId="urn:microsoft.com/office/officeart/2005/8/layout/hierarchy1"/>
    <dgm:cxn modelId="{6ABB9AC9-EC57-498B-A864-F26230CF6C36}" type="presParOf" srcId="{AE5B4E59-9FA5-403D-81FB-2CA235BA72CA}" destId="{C30CD7EC-4276-4F08-A32E-E17EC282E48F}" srcOrd="3" destOrd="0" presId="urn:microsoft.com/office/officeart/2005/8/layout/hierarchy1"/>
    <dgm:cxn modelId="{0D9015BC-2981-411B-8150-E8241D4991BE}" type="presParOf" srcId="{C30CD7EC-4276-4F08-A32E-E17EC282E48F}" destId="{2A420CA8-391A-42E0-B477-5FF25D672DFB}" srcOrd="0" destOrd="0" presId="urn:microsoft.com/office/officeart/2005/8/layout/hierarchy1"/>
    <dgm:cxn modelId="{0127AA51-0F8E-47C6-8413-C6DAC822F416}" type="presParOf" srcId="{2A420CA8-391A-42E0-B477-5FF25D672DFB}" destId="{597740F6-2B55-4976-B342-7E506C0F09D1}" srcOrd="0" destOrd="0" presId="urn:microsoft.com/office/officeart/2005/8/layout/hierarchy1"/>
    <dgm:cxn modelId="{E4EED692-AF46-45CF-AFF3-B0F884614FFE}" type="presParOf" srcId="{2A420CA8-391A-42E0-B477-5FF25D672DFB}" destId="{ACFC30CD-5D2B-4F39-A630-EF6C0EF577E8}" srcOrd="1" destOrd="0" presId="urn:microsoft.com/office/officeart/2005/8/layout/hierarchy1"/>
    <dgm:cxn modelId="{5E7C3E1B-7E1B-44BF-AEC7-1F4CC46B247B}" type="presParOf" srcId="{C30CD7EC-4276-4F08-A32E-E17EC282E48F}" destId="{9406CE1F-154B-4B72-A43C-31219768444D}" srcOrd="1" destOrd="0" presId="urn:microsoft.com/office/officeart/2005/8/layout/hierarchy1"/>
    <dgm:cxn modelId="{9F7CBF4B-CBED-430D-BAEC-224EFB614B17}" type="presParOf" srcId="{AE5B4E59-9FA5-403D-81FB-2CA235BA72CA}" destId="{68BE7C2B-3D04-4AE5-9021-F190C01ECEAB}" srcOrd="4" destOrd="0" presId="urn:microsoft.com/office/officeart/2005/8/layout/hierarchy1"/>
    <dgm:cxn modelId="{727B1374-34AA-4B2C-9D4E-496E3745BBA8}" type="presParOf" srcId="{AE5B4E59-9FA5-403D-81FB-2CA235BA72CA}" destId="{10748F08-38CB-4A6B-8A73-EA7374E6EE04}" srcOrd="5" destOrd="0" presId="urn:microsoft.com/office/officeart/2005/8/layout/hierarchy1"/>
    <dgm:cxn modelId="{224F5EA3-4D15-4A83-9096-45855735082F}" type="presParOf" srcId="{10748F08-38CB-4A6B-8A73-EA7374E6EE04}" destId="{0150FFD4-9C3D-4D96-ACE2-7AA42A348D77}" srcOrd="0" destOrd="0" presId="urn:microsoft.com/office/officeart/2005/8/layout/hierarchy1"/>
    <dgm:cxn modelId="{F37B4C30-D07F-4CBB-A262-4FBF33B83FAF}" type="presParOf" srcId="{0150FFD4-9C3D-4D96-ACE2-7AA42A348D77}" destId="{D0D4FC2D-DB45-416E-9FF6-B2ABF84E1385}" srcOrd="0" destOrd="0" presId="urn:microsoft.com/office/officeart/2005/8/layout/hierarchy1"/>
    <dgm:cxn modelId="{6AE731B3-981E-4693-82E7-8A5509DEE9D8}" type="presParOf" srcId="{0150FFD4-9C3D-4D96-ACE2-7AA42A348D77}" destId="{A3DEA976-BC74-42BC-A50D-83C897C0AC3F}" srcOrd="1" destOrd="0" presId="urn:microsoft.com/office/officeart/2005/8/layout/hierarchy1"/>
    <dgm:cxn modelId="{710537B8-6286-4147-A6B4-AFB4EAB103EE}" type="presParOf" srcId="{10748F08-38CB-4A6B-8A73-EA7374E6EE04}" destId="{1982AAFE-0B6F-4744-AF78-9A5DF2705FC4}" srcOrd="1" destOrd="0" presId="urn:microsoft.com/office/officeart/2005/8/layout/hierarchy1"/>
    <dgm:cxn modelId="{E9D0A277-E8FE-4929-8D0B-2A6D57109723}" type="presParOf" srcId="{CE8221CF-EDE2-465C-AC43-0CAAEDD4620A}" destId="{F7368C77-4328-48EB-A970-89A3689A817E}" srcOrd="2" destOrd="0" presId="urn:microsoft.com/office/officeart/2005/8/layout/hierarchy1"/>
    <dgm:cxn modelId="{367E1B21-DA26-4E4E-ADD4-E0FC6D29C876}" type="presParOf" srcId="{CE8221CF-EDE2-465C-AC43-0CAAEDD4620A}" destId="{12E66314-41FB-4582-8E91-9B66775FF001}" srcOrd="3" destOrd="0" presId="urn:microsoft.com/office/officeart/2005/8/layout/hierarchy1"/>
    <dgm:cxn modelId="{82FAF1AA-F730-460A-BACE-779BE2A6366D}" type="presParOf" srcId="{12E66314-41FB-4582-8E91-9B66775FF001}" destId="{38646924-75EC-4CFC-BE19-838F2EF479E8}" srcOrd="0" destOrd="0" presId="urn:microsoft.com/office/officeart/2005/8/layout/hierarchy1"/>
    <dgm:cxn modelId="{B28E7E12-E955-4899-941E-863E5FA0562A}" type="presParOf" srcId="{38646924-75EC-4CFC-BE19-838F2EF479E8}" destId="{99799380-4330-4F1F-9DC8-3412460EE9E6}" srcOrd="0" destOrd="0" presId="urn:microsoft.com/office/officeart/2005/8/layout/hierarchy1"/>
    <dgm:cxn modelId="{C19AEDAB-A537-408B-BC05-F62C45875D79}" type="presParOf" srcId="{38646924-75EC-4CFC-BE19-838F2EF479E8}" destId="{2D1CCEE9-AC25-4F6F-BF61-66C9686CA712}" srcOrd="1" destOrd="0" presId="urn:microsoft.com/office/officeart/2005/8/layout/hierarchy1"/>
    <dgm:cxn modelId="{EF882C1F-0BEA-4BBC-9BB7-324A391126E3}" type="presParOf" srcId="{12E66314-41FB-4582-8E91-9B66775FF001}" destId="{8F976C90-85A1-4B66-A2F8-DB76B5B69D03}" srcOrd="1" destOrd="0" presId="urn:microsoft.com/office/officeart/2005/8/layout/hierarchy1"/>
    <dgm:cxn modelId="{8EE489A6-6B72-4C60-A9E4-A03E17933817}" type="presParOf" srcId="{2D8971C5-31F3-4AD3-863F-FAF6F5AB5E6F}" destId="{AF6991DE-50C2-4E71-B578-64B3E451C4E6}" srcOrd="1" destOrd="0" presId="urn:microsoft.com/office/officeart/2005/8/layout/hierarchy1"/>
    <dgm:cxn modelId="{0DF46BFE-4F00-43B8-B813-72E54C94995B}" type="presParOf" srcId="{AF6991DE-50C2-4E71-B578-64B3E451C4E6}" destId="{3857DEC0-7675-40F5-9B62-03249573BC81}" srcOrd="0" destOrd="0" presId="urn:microsoft.com/office/officeart/2005/8/layout/hierarchy1"/>
    <dgm:cxn modelId="{17F7569F-B201-44C9-8006-A0765B074A50}" type="presParOf" srcId="{3857DEC0-7675-40F5-9B62-03249573BC81}" destId="{422822DC-64BA-473E-96D4-72D684C8D002}" srcOrd="0" destOrd="0" presId="urn:microsoft.com/office/officeart/2005/8/layout/hierarchy1"/>
    <dgm:cxn modelId="{DE1A94D5-5385-44ED-A45A-09A2290346F5}" type="presParOf" srcId="{3857DEC0-7675-40F5-9B62-03249573BC81}" destId="{1B691417-77E7-4B8E-A476-9FD138B7D788}" srcOrd="1" destOrd="0" presId="urn:microsoft.com/office/officeart/2005/8/layout/hierarchy1"/>
    <dgm:cxn modelId="{3198DC2E-7C4A-457D-A526-CF0430B9383E}" type="presParOf" srcId="{AF6991DE-50C2-4E71-B578-64B3E451C4E6}" destId="{E8E5AB0F-C204-494B-80C7-5F387C9565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329F7C-8016-4F85-AE3B-38FF7F82BA3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C3C67-22B0-43C8-B591-31F8EABAF814}">
      <dgm:prSet phldrT="[Text]"/>
      <dgm:spPr/>
      <dgm:t>
        <a:bodyPr/>
        <a:lstStyle/>
        <a:p>
          <a:r>
            <a:rPr lang="en-US" b="1" dirty="0">
              <a:solidFill>
                <a:schemeClr val="bg2"/>
              </a:solidFill>
              <a:latin typeface="SutonnyMJ" pitchFamily="2" charset="0"/>
              <a:cs typeface="SutonnyMJ" pitchFamily="2" charset="0"/>
            </a:rPr>
            <a:t>e½Kvgi~cx</a:t>
          </a:r>
          <a:endParaRPr lang="en-US" dirty="0">
            <a:solidFill>
              <a:schemeClr val="bg2"/>
            </a:solidFill>
          </a:endParaRPr>
        </a:p>
      </dgm:t>
    </dgm:pt>
    <dgm:pt modelId="{52408C69-AF40-4A2F-9E9A-58D4D08084B8}" type="parTrans" cxnId="{2F31FBF9-0C5A-4B83-9A87-B729A2648779}">
      <dgm:prSet/>
      <dgm:spPr/>
      <dgm:t>
        <a:bodyPr/>
        <a:lstStyle/>
        <a:p>
          <a:endParaRPr lang="en-US"/>
        </a:p>
      </dgm:t>
    </dgm:pt>
    <dgm:pt modelId="{FAC82B37-502D-431B-8B47-04E26E9E1B6E}" type="sibTrans" cxnId="{2F31FBF9-0C5A-4B83-9A87-B729A2648779}">
      <dgm:prSet/>
      <dgm:spPr/>
      <dgm:t>
        <a:bodyPr/>
        <a:lstStyle/>
        <a:p>
          <a:endParaRPr lang="en-US"/>
        </a:p>
      </dgm:t>
    </dgm:pt>
    <dgm:pt modelId="{DFBCC245-C3D5-4CFA-AB20-41350F3A308B}">
      <dgm:prSet phldrT="[Text]" phldr="1"/>
      <dgm:spPr/>
      <dgm:t>
        <a:bodyPr/>
        <a:lstStyle/>
        <a:p>
          <a:endParaRPr lang="en-US" dirty="0"/>
        </a:p>
      </dgm:t>
    </dgm:pt>
    <dgm:pt modelId="{53D822E8-DF71-4D28-97F3-40E75CC9E3A2}" type="parTrans" cxnId="{AE801EC0-D144-43DB-BEFA-671A81587B87}">
      <dgm:prSet/>
      <dgm:spPr/>
      <dgm:t>
        <a:bodyPr/>
        <a:lstStyle/>
        <a:p>
          <a:endParaRPr lang="en-US"/>
        </a:p>
      </dgm:t>
    </dgm:pt>
    <dgm:pt modelId="{0BAFFE25-ED47-442B-B5CD-07E64A025E19}" type="sibTrans" cxnId="{AE801EC0-D144-43DB-BEFA-671A81587B87}">
      <dgm:prSet/>
      <dgm:spPr/>
      <dgm:t>
        <a:bodyPr/>
        <a:lstStyle/>
        <a:p>
          <a:endParaRPr lang="en-US"/>
        </a:p>
      </dgm:t>
    </dgm:pt>
    <dgm:pt modelId="{A3959432-DA02-4E45-8BC1-9B6CD10FBE9E}">
      <dgm:prSet phldrT="[Text]" phldr="1"/>
      <dgm:spPr/>
      <dgm:t>
        <a:bodyPr/>
        <a:lstStyle/>
        <a:p>
          <a:endParaRPr lang="en-US"/>
        </a:p>
      </dgm:t>
    </dgm:pt>
    <dgm:pt modelId="{DF93ECAC-F4C3-4803-A042-8C4D1310D883}" type="parTrans" cxnId="{13045A13-02AE-4AFF-8645-0C463BC148E2}">
      <dgm:prSet/>
      <dgm:spPr/>
      <dgm:t>
        <a:bodyPr/>
        <a:lstStyle/>
        <a:p>
          <a:endParaRPr lang="en-US"/>
        </a:p>
      </dgm:t>
    </dgm:pt>
    <dgm:pt modelId="{7154E56A-539B-4D17-AF2F-092E98B9DB3A}" type="sibTrans" cxnId="{13045A13-02AE-4AFF-8645-0C463BC148E2}">
      <dgm:prSet/>
      <dgm:spPr/>
      <dgm:t>
        <a:bodyPr/>
        <a:lstStyle/>
        <a:p>
          <a:endParaRPr lang="en-US"/>
        </a:p>
      </dgm:t>
    </dgm:pt>
    <dgm:pt modelId="{11DC84CF-C663-4224-837A-70B5AA3CFE6D}">
      <dgm:prSet phldrT="[Text]" phldr="1"/>
      <dgm:spPr/>
      <dgm:t>
        <a:bodyPr/>
        <a:lstStyle/>
        <a:p>
          <a:endParaRPr lang="en-US"/>
        </a:p>
      </dgm:t>
    </dgm:pt>
    <dgm:pt modelId="{755A9BEE-3CEC-493E-8D44-3AF8A82F2695}" type="parTrans" cxnId="{C1E2AF83-C8BC-47E8-99A4-3755DD8A02BF}">
      <dgm:prSet/>
      <dgm:spPr/>
      <dgm:t>
        <a:bodyPr/>
        <a:lstStyle/>
        <a:p>
          <a:endParaRPr lang="en-US"/>
        </a:p>
      </dgm:t>
    </dgm:pt>
    <dgm:pt modelId="{3D4CDCB5-A32E-4B0C-9395-ED86FB58596C}" type="sibTrans" cxnId="{C1E2AF83-C8BC-47E8-99A4-3755DD8A02BF}">
      <dgm:prSet/>
      <dgm:spPr/>
      <dgm:t>
        <a:bodyPr/>
        <a:lstStyle/>
        <a:p>
          <a:endParaRPr lang="en-US"/>
        </a:p>
      </dgm:t>
    </dgm:pt>
    <dgm:pt modelId="{4A8F582D-1D45-4AA5-ACE7-52719BFF876D}">
      <dgm:prSet/>
      <dgm:spPr/>
      <dgm:t>
        <a:bodyPr/>
        <a:lstStyle/>
        <a:p>
          <a:r>
            <a:rPr lang="en-US" b="1" dirty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>
              <a:latin typeface="SutonnyMJ" pitchFamily="2" charset="0"/>
              <a:cs typeface="SutonnyMJ" pitchFamily="2" charset="0"/>
            </a:rPr>
            <a:t>Amgxqv</a:t>
          </a:r>
          <a:r>
            <a:rPr lang="en-US" b="1" dirty="0">
              <a:latin typeface="SutonnyMJ" pitchFamily="2" charset="0"/>
              <a:cs typeface="SutonnyMJ" pitchFamily="2" charset="0"/>
            </a:rPr>
            <a:t> </a:t>
          </a:r>
          <a:endParaRPr lang="en-US" dirty="0"/>
        </a:p>
      </dgm:t>
    </dgm:pt>
    <dgm:pt modelId="{19202C0E-993E-4417-B661-845E9DD5F03A}" type="parTrans" cxnId="{A32A0543-D84E-4627-B881-4C88999E1DA5}">
      <dgm:prSet/>
      <dgm:spPr/>
      <dgm:t>
        <a:bodyPr/>
        <a:lstStyle/>
        <a:p>
          <a:endParaRPr lang="en-US"/>
        </a:p>
      </dgm:t>
    </dgm:pt>
    <dgm:pt modelId="{1AE534F4-3399-4EC7-9AEF-9A8AB09F4030}" type="sibTrans" cxnId="{A32A0543-D84E-4627-B881-4C88999E1DA5}">
      <dgm:prSet/>
      <dgm:spPr/>
      <dgm:t>
        <a:bodyPr/>
        <a:lstStyle/>
        <a:p>
          <a:endParaRPr lang="en-US"/>
        </a:p>
      </dgm:t>
    </dgm:pt>
    <dgm:pt modelId="{9565F2C1-F605-47C8-AE31-E026EA39C539}">
      <dgm:prSet/>
      <dgm:spPr/>
      <dgm:t>
        <a:bodyPr/>
        <a:lstStyle/>
        <a:p>
          <a:r>
            <a:rPr lang="en-US" b="1" dirty="0" err="1">
              <a:latin typeface="SutonnyMJ" pitchFamily="2" charset="0"/>
              <a:cs typeface="SutonnyMJ" pitchFamily="2" charset="0"/>
            </a:rPr>
            <a:t>evsjv</a:t>
          </a:r>
          <a:endParaRPr lang="en-US" dirty="0"/>
        </a:p>
      </dgm:t>
    </dgm:pt>
    <dgm:pt modelId="{F4B464BB-A0FC-4005-85F9-B6688E1E6EF7}" type="parTrans" cxnId="{D2B3E712-7272-44BF-8EE9-9213F9CC501B}">
      <dgm:prSet/>
      <dgm:spPr/>
      <dgm:t>
        <a:bodyPr/>
        <a:lstStyle/>
        <a:p>
          <a:endParaRPr lang="en-US"/>
        </a:p>
      </dgm:t>
    </dgm:pt>
    <dgm:pt modelId="{C1A12828-573A-46A3-912D-28EC096F0AE6}" type="sibTrans" cxnId="{D2B3E712-7272-44BF-8EE9-9213F9CC501B}">
      <dgm:prSet/>
      <dgm:spPr/>
      <dgm:t>
        <a:bodyPr/>
        <a:lstStyle/>
        <a:p>
          <a:endParaRPr lang="en-US"/>
        </a:p>
      </dgm:t>
    </dgm:pt>
    <dgm:pt modelId="{1E123300-25BF-42EE-BB1F-039A2A4B748C}" type="pres">
      <dgm:prSet presAssocID="{E8329F7C-8016-4F85-AE3B-38FF7F82BA3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B612BA-6E1F-4911-AACC-734D7CDAC749}" type="pres">
      <dgm:prSet presAssocID="{E8329F7C-8016-4F85-AE3B-38FF7F82BA36}" presName="hierFlow" presStyleCnt="0"/>
      <dgm:spPr/>
    </dgm:pt>
    <dgm:pt modelId="{05889AC4-6C51-4F78-8A9B-ADBDD46CDB0A}" type="pres">
      <dgm:prSet presAssocID="{E8329F7C-8016-4F85-AE3B-38FF7F82BA36}" presName="firstBuf" presStyleCnt="0"/>
      <dgm:spPr/>
    </dgm:pt>
    <dgm:pt modelId="{41CFC442-AE82-483C-980F-F2440C5238FB}" type="pres">
      <dgm:prSet presAssocID="{E8329F7C-8016-4F85-AE3B-38FF7F82BA3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32E473-4E9C-4E16-A12D-39CD5F57D84E}" type="pres">
      <dgm:prSet presAssocID="{A83C3C67-22B0-43C8-B591-31F8EABAF814}" presName="Name14" presStyleCnt="0"/>
      <dgm:spPr/>
    </dgm:pt>
    <dgm:pt modelId="{CC8C03B3-2BA6-492D-ABE9-B3913ACCA7A8}" type="pres">
      <dgm:prSet presAssocID="{A83C3C67-22B0-43C8-B591-31F8EABAF814}" presName="level1Shape" presStyleLbl="node0" presStyleIdx="0" presStyleCnt="1" custScaleX="308172" custScaleY="123582" custLinFactNeighborX="-9666" custLinFactNeighborY="-16082">
        <dgm:presLayoutVars>
          <dgm:chPref val="3"/>
        </dgm:presLayoutVars>
      </dgm:prSet>
      <dgm:spPr/>
    </dgm:pt>
    <dgm:pt modelId="{DD4712C8-2DA6-42A9-A8CD-5C68B30B0D1A}" type="pres">
      <dgm:prSet presAssocID="{A83C3C67-22B0-43C8-B591-31F8EABAF814}" presName="hierChild2" presStyleCnt="0"/>
      <dgm:spPr/>
    </dgm:pt>
    <dgm:pt modelId="{72361AA1-9E85-47A4-A23C-9F9AEF87FA49}" type="pres">
      <dgm:prSet presAssocID="{F4B464BB-A0FC-4005-85F9-B6688E1E6EF7}" presName="Name19" presStyleLbl="parChTrans1D2" presStyleIdx="0" presStyleCnt="2"/>
      <dgm:spPr/>
    </dgm:pt>
    <dgm:pt modelId="{AFE2765F-3362-4896-8CCC-1E9BE33E294F}" type="pres">
      <dgm:prSet presAssocID="{9565F2C1-F605-47C8-AE31-E026EA39C539}" presName="Name21" presStyleCnt="0"/>
      <dgm:spPr/>
    </dgm:pt>
    <dgm:pt modelId="{74917C52-2ABB-4DEC-8DDC-D7F6B6FBEFA7}" type="pres">
      <dgm:prSet presAssocID="{9565F2C1-F605-47C8-AE31-E026EA39C539}" presName="level2Shape" presStyleLbl="node2" presStyleIdx="0" presStyleCnt="2" custLinFactNeighborX="1373" custLinFactNeighborY="8308"/>
      <dgm:spPr/>
    </dgm:pt>
    <dgm:pt modelId="{C27EB99C-B037-401B-927B-71195DAF80CC}" type="pres">
      <dgm:prSet presAssocID="{9565F2C1-F605-47C8-AE31-E026EA39C539}" presName="hierChild3" presStyleCnt="0"/>
      <dgm:spPr/>
    </dgm:pt>
    <dgm:pt modelId="{80E4D978-3DD5-4BFF-9302-CE5FE2FE5F1B}" type="pres">
      <dgm:prSet presAssocID="{19202C0E-993E-4417-B661-845E9DD5F03A}" presName="Name19" presStyleLbl="parChTrans1D2" presStyleIdx="1" presStyleCnt="2"/>
      <dgm:spPr/>
    </dgm:pt>
    <dgm:pt modelId="{369CF5E5-C303-4896-98C0-F04083DDF41D}" type="pres">
      <dgm:prSet presAssocID="{4A8F582D-1D45-4AA5-ACE7-52719BFF876D}" presName="Name21" presStyleCnt="0"/>
      <dgm:spPr/>
    </dgm:pt>
    <dgm:pt modelId="{B12F6BFD-EF09-4CD4-A997-198FDB659BF5}" type="pres">
      <dgm:prSet presAssocID="{4A8F582D-1D45-4AA5-ACE7-52719BFF876D}" presName="level2Shape" presStyleLbl="node2" presStyleIdx="1" presStyleCnt="2"/>
      <dgm:spPr/>
    </dgm:pt>
    <dgm:pt modelId="{3F9B4529-4964-49C4-A00C-8CBA707AA9AE}" type="pres">
      <dgm:prSet presAssocID="{4A8F582D-1D45-4AA5-ACE7-52719BFF876D}" presName="hierChild3" presStyleCnt="0"/>
      <dgm:spPr/>
    </dgm:pt>
    <dgm:pt modelId="{97DC0BFA-6400-4AA3-90B5-8609EB88D190}" type="pres">
      <dgm:prSet presAssocID="{E8329F7C-8016-4F85-AE3B-38FF7F82BA36}" presName="bgShapesFlow" presStyleCnt="0"/>
      <dgm:spPr/>
    </dgm:pt>
    <dgm:pt modelId="{89DB2FBD-A74E-42F6-BF2C-45C96A9C2967}" type="pres">
      <dgm:prSet presAssocID="{DFBCC245-C3D5-4CFA-AB20-41350F3A308B}" presName="rectComp" presStyleCnt="0"/>
      <dgm:spPr/>
    </dgm:pt>
    <dgm:pt modelId="{54BFD561-297B-4C15-B78A-4BE5C68DF98A}" type="pres">
      <dgm:prSet presAssocID="{DFBCC245-C3D5-4CFA-AB20-41350F3A308B}" presName="bgRect" presStyleLbl="bgShp" presStyleIdx="0" presStyleCnt="3" custScaleY="184802"/>
      <dgm:spPr/>
    </dgm:pt>
    <dgm:pt modelId="{C7C05392-C92A-4780-AB23-B5D9C8E2B176}" type="pres">
      <dgm:prSet presAssocID="{DFBCC245-C3D5-4CFA-AB20-41350F3A308B}" presName="bgRectTx" presStyleLbl="bgShp" presStyleIdx="0" presStyleCnt="3">
        <dgm:presLayoutVars>
          <dgm:bulletEnabled val="1"/>
        </dgm:presLayoutVars>
      </dgm:prSet>
      <dgm:spPr/>
    </dgm:pt>
    <dgm:pt modelId="{C507F898-39B5-43FA-9FD1-461E280B4A13}" type="pres">
      <dgm:prSet presAssocID="{DFBCC245-C3D5-4CFA-AB20-41350F3A308B}" presName="spComp" presStyleCnt="0"/>
      <dgm:spPr/>
    </dgm:pt>
    <dgm:pt modelId="{BF48FE27-9529-4AA8-A293-34667CF6B87E}" type="pres">
      <dgm:prSet presAssocID="{DFBCC245-C3D5-4CFA-AB20-41350F3A308B}" presName="vSp" presStyleCnt="0"/>
      <dgm:spPr/>
    </dgm:pt>
    <dgm:pt modelId="{3D19FE1D-2486-40E8-8BE4-616676EF8277}" type="pres">
      <dgm:prSet presAssocID="{A3959432-DA02-4E45-8BC1-9B6CD10FBE9E}" presName="rectComp" presStyleCnt="0"/>
      <dgm:spPr/>
    </dgm:pt>
    <dgm:pt modelId="{DF254FD9-CFBE-4FB2-9A4F-716C1FA15134}" type="pres">
      <dgm:prSet presAssocID="{A3959432-DA02-4E45-8BC1-9B6CD10FBE9E}" presName="bgRect" presStyleLbl="bgShp" presStyleIdx="1" presStyleCnt="3"/>
      <dgm:spPr/>
    </dgm:pt>
    <dgm:pt modelId="{65AD15CD-820A-4B43-B76B-DDCEB3FC2B8D}" type="pres">
      <dgm:prSet presAssocID="{A3959432-DA02-4E45-8BC1-9B6CD10FBE9E}" presName="bgRectTx" presStyleLbl="bgShp" presStyleIdx="1" presStyleCnt="3">
        <dgm:presLayoutVars>
          <dgm:bulletEnabled val="1"/>
        </dgm:presLayoutVars>
      </dgm:prSet>
      <dgm:spPr/>
    </dgm:pt>
    <dgm:pt modelId="{C9E96A8F-0C5F-4FDC-9776-AC423364C583}" type="pres">
      <dgm:prSet presAssocID="{A3959432-DA02-4E45-8BC1-9B6CD10FBE9E}" presName="spComp" presStyleCnt="0"/>
      <dgm:spPr/>
    </dgm:pt>
    <dgm:pt modelId="{7BD70730-A315-4253-BA37-1245EA57BFDA}" type="pres">
      <dgm:prSet presAssocID="{A3959432-DA02-4E45-8BC1-9B6CD10FBE9E}" presName="vSp" presStyleCnt="0"/>
      <dgm:spPr/>
    </dgm:pt>
    <dgm:pt modelId="{D99B29BE-7672-42D8-9800-7B8A3C91A542}" type="pres">
      <dgm:prSet presAssocID="{11DC84CF-C663-4224-837A-70B5AA3CFE6D}" presName="rectComp" presStyleCnt="0"/>
      <dgm:spPr/>
    </dgm:pt>
    <dgm:pt modelId="{0058781B-146A-48EE-937B-340B3871A0A4}" type="pres">
      <dgm:prSet presAssocID="{11DC84CF-C663-4224-837A-70B5AA3CFE6D}" presName="bgRect" presStyleLbl="bgShp" presStyleIdx="2" presStyleCnt="3"/>
      <dgm:spPr/>
    </dgm:pt>
    <dgm:pt modelId="{CA4FE570-A66A-44AD-9F37-0C94C9AE2524}" type="pres">
      <dgm:prSet presAssocID="{11DC84CF-C663-4224-837A-70B5AA3CFE6D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62BABB03-F3D8-4804-8482-F8108BADC445}" type="presOf" srcId="{A3959432-DA02-4E45-8BC1-9B6CD10FBE9E}" destId="{65AD15CD-820A-4B43-B76B-DDCEB3FC2B8D}" srcOrd="1" destOrd="0" presId="urn:microsoft.com/office/officeart/2005/8/layout/hierarchy6"/>
    <dgm:cxn modelId="{AF75E110-52D6-4052-B840-E6BAD8807230}" type="presOf" srcId="{A3959432-DA02-4E45-8BC1-9B6CD10FBE9E}" destId="{DF254FD9-CFBE-4FB2-9A4F-716C1FA15134}" srcOrd="0" destOrd="0" presId="urn:microsoft.com/office/officeart/2005/8/layout/hierarchy6"/>
    <dgm:cxn modelId="{D2B3E712-7272-44BF-8EE9-9213F9CC501B}" srcId="{A83C3C67-22B0-43C8-B591-31F8EABAF814}" destId="{9565F2C1-F605-47C8-AE31-E026EA39C539}" srcOrd="0" destOrd="0" parTransId="{F4B464BB-A0FC-4005-85F9-B6688E1E6EF7}" sibTransId="{C1A12828-573A-46A3-912D-28EC096F0AE6}"/>
    <dgm:cxn modelId="{13045A13-02AE-4AFF-8645-0C463BC148E2}" srcId="{E8329F7C-8016-4F85-AE3B-38FF7F82BA36}" destId="{A3959432-DA02-4E45-8BC1-9B6CD10FBE9E}" srcOrd="2" destOrd="0" parTransId="{DF93ECAC-F4C3-4803-A042-8C4D1310D883}" sibTransId="{7154E56A-539B-4D17-AF2F-092E98B9DB3A}"/>
    <dgm:cxn modelId="{F9BDA222-9065-4387-8963-9B6634E8A2EC}" type="presOf" srcId="{11DC84CF-C663-4224-837A-70B5AA3CFE6D}" destId="{CA4FE570-A66A-44AD-9F37-0C94C9AE2524}" srcOrd="1" destOrd="0" presId="urn:microsoft.com/office/officeart/2005/8/layout/hierarchy6"/>
    <dgm:cxn modelId="{05983133-68EC-42A6-B25E-6328D8F470D6}" type="presOf" srcId="{F4B464BB-A0FC-4005-85F9-B6688E1E6EF7}" destId="{72361AA1-9E85-47A4-A23C-9F9AEF87FA49}" srcOrd="0" destOrd="0" presId="urn:microsoft.com/office/officeart/2005/8/layout/hierarchy6"/>
    <dgm:cxn modelId="{A32A0543-D84E-4627-B881-4C88999E1DA5}" srcId="{A83C3C67-22B0-43C8-B591-31F8EABAF814}" destId="{4A8F582D-1D45-4AA5-ACE7-52719BFF876D}" srcOrd="1" destOrd="0" parTransId="{19202C0E-993E-4417-B661-845E9DD5F03A}" sibTransId="{1AE534F4-3399-4EC7-9AEF-9A8AB09F4030}"/>
    <dgm:cxn modelId="{65FFAB54-EA11-422F-92ED-5B71580E0EE8}" type="presOf" srcId="{DFBCC245-C3D5-4CFA-AB20-41350F3A308B}" destId="{54BFD561-297B-4C15-B78A-4BE5C68DF98A}" srcOrd="0" destOrd="0" presId="urn:microsoft.com/office/officeart/2005/8/layout/hierarchy6"/>
    <dgm:cxn modelId="{AF61B075-E465-423B-A9DE-D4E847A34F70}" type="presOf" srcId="{A83C3C67-22B0-43C8-B591-31F8EABAF814}" destId="{CC8C03B3-2BA6-492D-ABE9-B3913ACCA7A8}" srcOrd="0" destOrd="0" presId="urn:microsoft.com/office/officeart/2005/8/layout/hierarchy6"/>
    <dgm:cxn modelId="{33D01080-4D3A-4FFB-8ADF-BD5233D12396}" type="presOf" srcId="{E8329F7C-8016-4F85-AE3B-38FF7F82BA36}" destId="{1E123300-25BF-42EE-BB1F-039A2A4B748C}" srcOrd="0" destOrd="0" presId="urn:microsoft.com/office/officeart/2005/8/layout/hierarchy6"/>
    <dgm:cxn modelId="{C1E2AF83-C8BC-47E8-99A4-3755DD8A02BF}" srcId="{E8329F7C-8016-4F85-AE3B-38FF7F82BA36}" destId="{11DC84CF-C663-4224-837A-70B5AA3CFE6D}" srcOrd="3" destOrd="0" parTransId="{755A9BEE-3CEC-493E-8D44-3AF8A82F2695}" sibTransId="{3D4CDCB5-A32E-4B0C-9395-ED86FB58596C}"/>
    <dgm:cxn modelId="{4A16638F-1539-44E2-995A-7501E3CF4543}" type="presOf" srcId="{DFBCC245-C3D5-4CFA-AB20-41350F3A308B}" destId="{C7C05392-C92A-4780-AB23-B5D9C8E2B176}" srcOrd="1" destOrd="0" presId="urn:microsoft.com/office/officeart/2005/8/layout/hierarchy6"/>
    <dgm:cxn modelId="{AE801EC0-D144-43DB-BEFA-671A81587B87}" srcId="{E8329F7C-8016-4F85-AE3B-38FF7F82BA36}" destId="{DFBCC245-C3D5-4CFA-AB20-41350F3A308B}" srcOrd="1" destOrd="0" parTransId="{53D822E8-DF71-4D28-97F3-40E75CC9E3A2}" sibTransId="{0BAFFE25-ED47-442B-B5CD-07E64A025E19}"/>
    <dgm:cxn modelId="{701202DE-9621-4955-AA5C-FA906C824DDE}" type="presOf" srcId="{19202C0E-993E-4417-B661-845E9DD5F03A}" destId="{80E4D978-3DD5-4BFF-9302-CE5FE2FE5F1B}" srcOrd="0" destOrd="0" presId="urn:microsoft.com/office/officeart/2005/8/layout/hierarchy6"/>
    <dgm:cxn modelId="{EC6C07ED-487A-4E9E-9C1D-8227B3DB3E87}" type="presOf" srcId="{4A8F582D-1D45-4AA5-ACE7-52719BFF876D}" destId="{B12F6BFD-EF09-4CD4-A997-198FDB659BF5}" srcOrd="0" destOrd="0" presId="urn:microsoft.com/office/officeart/2005/8/layout/hierarchy6"/>
    <dgm:cxn modelId="{B7FD15F2-675B-4D6D-8332-A4DCA709EE14}" type="presOf" srcId="{11DC84CF-C663-4224-837A-70B5AA3CFE6D}" destId="{0058781B-146A-48EE-937B-340B3871A0A4}" srcOrd="0" destOrd="0" presId="urn:microsoft.com/office/officeart/2005/8/layout/hierarchy6"/>
    <dgm:cxn modelId="{2F31FBF9-0C5A-4B83-9A87-B729A2648779}" srcId="{E8329F7C-8016-4F85-AE3B-38FF7F82BA36}" destId="{A83C3C67-22B0-43C8-B591-31F8EABAF814}" srcOrd="0" destOrd="0" parTransId="{52408C69-AF40-4A2F-9E9A-58D4D08084B8}" sibTransId="{FAC82B37-502D-431B-8B47-04E26E9E1B6E}"/>
    <dgm:cxn modelId="{7AAF1FFD-3682-4A2C-BBFE-64073E850E1D}" type="presOf" srcId="{9565F2C1-F605-47C8-AE31-E026EA39C539}" destId="{74917C52-2ABB-4DEC-8DDC-D7F6B6FBEFA7}" srcOrd="0" destOrd="0" presId="urn:microsoft.com/office/officeart/2005/8/layout/hierarchy6"/>
    <dgm:cxn modelId="{90140038-E490-487A-936A-82AA714CA6EF}" type="presParOf" srcId="{1E123300-25BF-42EE-BB1F-039A2A4B748C}" destId="{EBB612BA-6E1F-4911-AACC-734D7CDAC749}" srcOrd="0" destOrd="0" presId="urn:microsoft.com/office/officeart/2005/8/layout/hierarchy6"/>
    <dgm:cxn modelId="{3B216A91-73C8-4A12-9B2D-8362355EF1EF}" type="presParOf" srcId="{EBB612BA-6E1F-4911-AACC-734D7CDAC749}" destId="{05889AC4-6C51-4F78-8A9B-ADBDD46CDB0A}" srcOrd="0" destOrd="0" presId="urn:microsoft.com/office/officeart/2005/8/layout/hierarchy6"/>
    <dgm:cxn modelId="{443551BE-D8DE-4478-877C-B7025B278D80}" type="presParOf" srcId="{EBB612BA-6E1F-4911-AACC-734D7CDAC749}" destId="{41CFC442-AE82-483C-980F-F2440C5238FB}" srcOrd="1" destOrd="0" presId="urn:microsoft.com/office/officeart/2005/8/layout/hierarchy6"/>
    <dgm:cxn modelId="{91AA05A2-6682-4433-A7BC-588E0E7E73E8}" type="presParOf" srcId="{41CFC442-AE82-483C-980F-F2440C5238FB}" destId="{4332E473-4E9C-4E16-A12D-39CD5F57D84E}" srcOrd="0" destOrd="0" presId="urn:microsoft.com/office/officeart/2005/8/layout/hierarchy6"/>
    <dgm:cxn modelId="{91BADAA2-02DD-45D2-8E97-E1F0D4107D4B}" type="presParOf" srcId="{4332E473-4E9C-4E16-A12D-39CD5F57D84E}" destId="{CC8C03B3-2BA6-492D-ABE9-B3913ACCA7A8}" srcOrd="0" destOrd="0" presId="urn:microsoft.com/office/officeart/2005/8/layout/hierarchy6"/>
    <dgm:cxn modelId="{7BCC7D5D-7AB4-4FDC-B4D6-89355E21A8F8}" type="presParOf" srcId="{4332E473-4E9C-4E16-A12D-39CD5F57D84E}" destId="{DD4712C8-2DA6-42A9-A8CD-5C68B30B0D1A}" srcOrd="1" destOrd="0" presId="urn:microsoft.com/office/officeart/2005/8/layout/hierarchy6"/>
    <dgm:cxn modelId="{F5461A95-6A89-4BEF-B5D2-BE1B23708574}" type="presParOf" srcId="{DD4712C8-2DA6-42A9-A8CD-5C68B30B0D1A}" destId="{72361AA1-9E85-47A4-A23C-9F9AEF87FA49}" srcOrd="0" destOrd="0" presId="urn:microsoft.com/office/officeart/2005/8/layout/hierarchy6"/>
    <dgm:cxn modelId="{AD10B432-85CA-47BF-9348-8DB3A9443C89}" type="presParOf" srcId="{DD4712C8-2DA6-42A9-A8CD-5C68B30B0D1A}" destId="{AFE2765F-3362-4896-8CCC-1E9BE33E294F}" srcOrd="1" destOrd="0" presId="urn:microsoft.com/office/officeart/2005/8/layout/hierarchy6"/>
    <dgm:cxn modelId="{6E54AA2F-666E-4F11-8820-0C6D318242C4}" type="presParOf" srcId="{AFE2765F-3362-4896-8CCC-1E9BE33E294F}" destId="{74917C52-2ABB-4DEC-8DDC-D7F6B6FBEFA7}" srcOrd="0" destOrd="0" presId="urn:microsoft.com/office/officeart/2005/8/layout/hierarchy6"/>
    <dgm:cxn modelId="{A0B1ACE9-5D93-44FE-98E1-E01436F25FB7}" type="presParOf" srcId="{AFE2765F-3362-4896-8CCC-1E9BE33E294F}" destId="{C27EB99C-B037-401B-927B-71195DAF80CC}" srcOrd="1" destOrd="0" presId="urn:microsoft.com/office/officeart/2005/8/layout/hierarchy6"/>
    <dgm:cxn modelId="{D0CF40A6-FB5A-4248-9703-7DA472BCEC98}" type="presParOf" srcId="{DD4712C8-2DA6-42A9-A8CD-5C68B30B0D1A}" destId="{80E4D978-3DD5-4BFF-9302-CE5FE2FE5F1B}" srcOrd="2" destOrd="0" presId="urn:microsoft.com/office/officeart/2005/8/layout/hierarchy6"/>
    <dgm:cxn modelId="{3C1FEA05-C1FB-4A6E-A9AF-B2B231EF830C}" type="presParOf" srcId="{DD4712C8-2DA6-42A9-A8CD-5C68B30B0D1A}" destId="{369CF5E5-C303-4896-98C0-F04083DDF41D}" srcOrd="3" destOrd="0" presId="urn:microsoft.com/office/officeart/2005/8/layout/hierarchy6"/>
    <dgm:cxn modelId="{649BB209-3DF0-43EF-AF6E-D048E4C23831}" type="presParOf" srcId="{369CF5E5-C303-4896-98C0-F04083DDF41D}" destId="{B12F6BFD-EF09-4CD4-A997-198FDB659BF5}" srcOrd="0" destOrd="0" presId="urn:microsoft.com/office/officeart/2005/8/layout/hierarchy6"/>
    <dgm:cxn modelId="{8110FBED-01D7-467A-A9BE-CB9C2CA092FC}" type="presParOf" srcId="{369CF5E5-C303-4896-98C0-F04083DDF41D}" destId="{3F9B4529-4964-49C4-A00C-8CBA707AA9AE}" srcOrd="1" destOrd="0" presId="urn:microsoft.com/office/officeart/2005/8/layout/hierarchy6"/>
    <dgm:cxn modelId="{C0BD44B9-D7DB-4737-8BD9-F49153FF96FE}" type="presParOf" srcId="{1E123300-25BF-42EE-BB1F-039A2A4B748C}" destId="{97DC0BFA-6400-4AA3-90B5-8609EB88D190}" srcOrd="1" destOrd="0" presId="urn:microsoft.com/office/officeart/2005/8/layout/hierarchy6"/>
    <dgm:cxn modelId="{669CD545-B267-437F-9D2C-B1BBAA94D6D2}" type="presParOf" srcId="{97DC0BFA-6400-4AA3-90B5-8609EB88D190}" destId="{89DB2FBD-A74E-42F6-BF2C-45C96A9C2967}" srcOrd="0" destOrd="0" presId="urn:microsoft.com/office/officeart/2005/8/layout/hierarchy6"/>
    <dgm:cxn modelId="{2BD72660-F9BD-4CED-8887-CABDD649C0E1}" type="presParOf" srcId="{89DB2FBD-A74E-42F6-BF2C-45C96A9C2967}" destId="{54BFD561-297B-4C15-B78A-4BE5C68DF98A}" srcOrd="0" destOrd="0" presId="urn:microsoft.com/office/officeart/2005/8/layout/hierarchy6"/>
    <dgm:cxn modelId="{DDF9A4B7-E399-4DCC-8BF1-CA85F978FDB7}" type="presParOf" srcId="{89DB2FBD-A74E-42F6-BF2C-45C96A9C2967}" destId="{C7C05392-C92A-4780-AB23-B5D9C8E2B176}" srcOrd="1" destOrd="0" presId="urn:microsoft.com/office/officeart/2005/8/layout/hierarchy6"/>
    <dgm:cxn modelId="{221E1B75-40CB-450F-A923-A3E6540E7283}" type="presParOf" srcId="{97DC0BFA-6400-4AA3-90B5-8609EB88D190}" destId="{C507F898-39B5-43FA-9FD1-461E280B4A13}" srcOrd="1" destOrd="0" presId="urn:microsoft.com/office/officeart/2005/8/layout/hierarchy6"/>
    <dgm:cxn modelId="{C77371EF-4926-40DF-95C3-EAE6D0DB91D5}" type="presParOf" srcId="{C507F898-39B5-43FA-9FD1-461E280B4A13}" destId="{BF48FE27-9529-4AA8-A293-34667CF6B87E}" srcOrd="0" destOrd="0" presId="urn:microsoft.com/office/officeart/2005/8/layout/hierarchy6"/>
    <dgm:cxn modelId="{47BFFD37-78E3-4EA1-8F12-A325847AB37D}" type="presParOf" srcId="{97DC0BFA-6400-4AA3-90B5-8609EB88D190}" destId="{3D19FE1D-2486-40E8-8BE4-616676EF8277}" srcOrd="2" destOrd="0" presId="urn:microsoft.com/office/officeart/2005/8/layout/hierarchy6"/>
    <dgm:cxn modelId="{977BB803-F116-412F-94BA-D1E5E317FE4F}" type="presParOf" srcId="{3D19FE1D-2486-40E8-8BE4-616676EF8277}" destId="{DF254FD9-CFBE-4FB2-9A4F-716C1FA15134}" srcOrd="0" destOrd="0" presId="urn:microsoft.com/office/officeart/2005/8/layout/hierarchy6"/>
    <dgm:cxn modelId="{7E834276-6FE3-49F8-B8D4-544A62C7EEF1}" type="presParOf" srcId="{3D19FE1D-2486-40E8-8BE4-616676EF8277}" destId="{65AD15CD-820A-4B43-B76B-DDCEB3FC2B8D}" srcOrd="1" destOrd="0" presId="urn:microsoft.com/office/officeart/2005/8/layout/hierarchy6"/>
    <dgm:cxn modelId="{84522421-B247-454C-91F1-1C59011766C9}" type="presParOf" srcId="{97DC0BFA-6400-4AA3-90B5-8609EB88D190}" destId="{C9E96A8F-0C5F-4FDC-9776-AC423364C583}" srcOrd="3" destOrd="0" presId="urn:microsoft.com/office/officeart/2005/8/layout/hierarchy6"/>
    <dgm:cxn modelId="{901824B1-72E2-4F8F-8D8D-DE8F6490CFED}" type="presParOf" srcId="{C9E96A8F-0C5F-4FDC-9776-AC423364C583}" destId="{7BD70730-A315-4253-BA37-1245EA57BFDA}" srcOrd="0" destOrd="0" presId="urn:microsoft.com/office/officeart/2005/8/layout/hierarchy6"/>
    <dgm:cxn modelId="{53568206-70EE-4E06-82C8-51502A0E98F8}" type="presParOf" srcId="{97DC0BFA-6400-4AA3-90B5-8609EB88D190}" destId="{D99B29BE-7672-42D8-9800-7B8A3C91A542}" srcOrd="4" destOrd="0" presId="urn:microsoft.com/office/officeart/2005/8/layout/hierarchy6"/>
    <dgm:cxn modelId="{E4A1E0C8-C4F8-4E3A-867A-622967F10622}" type="presParOf" srcId="{D99B29BE-7672-42D8-9800-7B8A3C91A542}" destId="{0058781B-146A-48EE-937B-340B3871A0A4}" srcOrd="0" destOrd="0" presId="urn:microsoft.com/office/officeart/2005/8/layout/hierarchy6"/>
    <dgm:cxn modelId="{699B4A8F-F3CB-4308-914B-3860F2C041CD}" type="presParOf" srcId="{D99B29BE-7672-42D8-9800-7B8A3C91A542}" destId="{CA4FE570-A66A-44AD-9F37-0C94C9AE252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D34D58-0455-4A40-BA5C-7B95CA71ADF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F1E60-207C-4F92-8DD7-C7BB2D15D8FD}">
      <dgm:prSet phldrT="[Text]" custT="1"/>
      <dgm:spPr/>
      <dgm:t>
        <a:bodyPr/>
        <a:lstStyle/>
        <a:p>
          <a:r>
            <a:rPr lang="en-US" sz="4000" b="1" dirty="0" err="1">
              <a:latin typeface="SutonnyMJ" pitchFamily="2" charset="0"/>
              <a:cs typeface="SutonnyMJ" pitchFamily="2" charset="0"/>
            </a:rPr>
            <a:t>evsjv</a:t>
          </a:r>
          <a:r>
            <a:rPr lang="en-US" sz="4000" b="1" dirty="0">
              <a:latin typeface="SutonnyMJ" pitchFamily="2" charset="0"/>
              <a:cs typeface="SutonnyMJ" pitchFamily="2" charset="0"/>
            </a:rPr>
            <a:t> </a:t>
          </a:r>
          <a:endParaRPr lang="en-US" sz="4000" dirty="0"/>
        </a:p>
      </dgm:t>
    </dgm:pt>
    <dgm:pt modelId="{F57DE79E-547F-4C9C-A73C-EEEA93FC3C78}" type="parTrans" cxnId="{5FE4810B-4210-4779-9139-4BE54CD8FCF8}">
      <dgm:prSet/>
      <dgm:spPr/>
      <dgm:t>
        <a:bodyPr/>
        <a:lstStyle/>
        <a:p>
          <a:endParaRPr lang="en-US"/>
        </a:p>
      </dgm:t>
    </dgm:pt>
    <dgm:pt modelId="{9B262851-7B71-4E72-84FB-178C9A8CE663}" type="sibTrans" cxnId="{5FE4810B-4210-4779-9139-4BE54CD8FCF8}">
      <dgm:prSet/>
      <dgm:spPr/>
      <dgm:t>
        <a:bodyPr/>
        <a:lstStyle/>
        <a:p>
          <a:endParaRPr lang="en-US"/>
        </a:p>
      </dgm:t>
    </dgm:pt>
    <dgm:pt modelId="{0C249A3E-C7A4-4FFE-8534-CA786D9CDFA7}">
      <dgm:prSet phldrT="[Text]" custT="1"/>
      <dgm:spPr/>
      <dgm:t>
        <a:bodyPr/>
        <a:lstStyle/>
        <a:p>
          <a:r>
            <a:rPr lang="en-US" sz="2000" b="1" dirty="0">
              <a:latin typeface="SutonnyMJ" pitchFamily="2" charset="0"/>
              <a:cs typeface="SutonnyMJ" pitchFamily="2" charset="0"/>
            </a:rPr>
            <a:t> B‡›`</a:t>
          </a:r>
          <a:r>
            <a:rPr lang="en-US" sz="2000" b="1" i="1" dirty="0">
              <a:latin typeface="SutonnyMJ" pitchFamily="2" charset="0"/>
              <a:cs typeface="SutonnyMJ" pitchFamily="2" charset="0"/>
            </a:rPr>
            <a:t>v  </a:t>
          </a:r>
          <a:r>
            <a:rPr lang="en-US" sz="2000" b="1" i="1" dirty="0" err="1">
              <a:latin typeface="SutonnyMJ" pitchFamily="2" charset="0"/>
              <a:cs typeface="SutonnyMJ" pitchFamily="2" charset="0"/>
            </a:rPr>
            <a:t>BD‡ivcxq</a:t>
          </a:r>
          <a:endParaRPr lang="en-US" sz="2000" i="1" dirty="0"/>
        </a:p>
      </dgm:t>
    </dgm:pt>
    <dgm:pt modelId="{80009E29-17C3-4C19-8EF6-8F77170A532A}" type="parTrans" cxnId="{A6CCF440-236A-4BE7-8DF9-2523D3739162}">
      <dgm:prSet/>
      <dgm:spPr/>
      <dgm:t>
        <a:bodyPr/>
        <a:lstStyle/>
        <a:p>
          <a:endParaRPr lang="en-US"/>
        </a:p>
      </dgm:t>
    </dgm:pt>
    <dgm:pt modelId="{4A69F747-CFCD-4A24-A076-C094B09CEDA2}" type="sibTrans" cxnId="{A6CCF440-236A-4BE7-8DF9-2523D3739162}">
      <dgm:prSet/>
      <dgm:spPr/>
      <dgm:t>
        <a:bodyPr/>
        <a:lstStyle/>
        <a:p>
          <a:endParaRPr lang="en-US"/>
        </a:p>
      </dgm:t>
    </dgm:pt>
    <dgm:pt modelId="{45132CEB-05EF-4CBC-8071-CD2DE6FDB7EB}">
      <dgm:prSet phldrT="[Text]" custT="1"/>
      <dgm:spPr/>
      <dgm:t>
        <a:bodyPr/>
        <a:lstStyle/>
        <a:p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cÖvP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¨  </a:t>
          </a:r>
          <a:endParaRPr lang="en-US" sz="2000" dirty="0"/>
        </a:p>
      </dgm:t>
    </dgm:pt>
    <dgm:pt modelId="{664D99C4-7E35-417C-95F1-CED6DEE13CD0}" type="parTrans" cxnId="{09F30478-7E6F-455E-B384-C2ABB0DBC68A}">
      <dgm:prSet/>
      <dgm:spPr/>
      <dgm:t>
        <a:bodyPr/>
        <a:lstStyle/>
        <a:p>
          <a:endParaRPr lang="en-US"/>
        </a:p>
      </dgm:t>
    </dgm:pt>
    <dgm:pt modelId="{174275E2-422B-4D0F-97CF-44E9D95A6E86}" type="sibTrans" cxnId="{09F30478-7E6F-455E-B384-C2ABB0DBC68A}">
      <dgm:prSet/>
      <dgm:spPr/>
      <dgm:t>
        <a:bodyPr/>
        <a:lstStyle/>
        <a:p>
          <a:endParaRPr lang="en-US"/>
        </a:p>
      </dgm:t>
    </dgm:pt>
    <dgm:pt modelId="{FCE43058-71A1-4846-97DE-EDF20D58AB93}">
      <dgm:prSet phldrT="[Text]" custT="1"/>
      <dgm:spPr/>
      <dgm:t>
        <a:bodyPr/>
        <a:lstStyle/>
        <a:p>
          <a:r>
            <a:rPr lang="en-US" sz="2000" b="1" dirty="0">
              <a:latin typeface="SutonnyMJ" pitchFamily="2" charset="0"/>
              <a:cs typeface="SutonnyMJ" pitchFamily="2" charset="0"/>
            </a:rPr>
            <a:t> †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MŠox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cÖvK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…Z </a:t>
          </a:r>
          <a:endParaRPr lang="en-US" sz="2000" dirty="0"/>
        </a:p>
      </dgm:t>
    </dgm:pt>
    <dgm:pt modelId="{6212B5A2-4626-4F5F-9C81-18D1B2BE4C9E}" type="parTrans" cxnId="{A958C641-330A-46FC-A16F-13C3E2679AEE}">
      <dgm:prSet/>
      <dgm:spPr/>
      <dgm:t>
        <a:bodyPr/>
        <a:lstStyle/>
        <a:p>
          <a:endParaRPr lang="en-US"/>
        </a:p>
      </dgm:t>
    </dgm:pt>
    <dgm:pt modelId="{8293C52D-5D67-4797-8378-D8A16DE29EF0}" type="sibTrans" cxnId="{A958C641-330A-46FC-A16F-13C3E2679AEE}">
      <dgm:prSet/>
      <dgm:spPr/>
      <dgm:t>
        <a:bodyPr/>
        <a:lstStyle/>
        <a:p>
          <a:endParaRPr lang="en-US"/>
        </a:p>
      </dgm:t>
    </dgm:pt>
    <dgm:pt modelId="{E5B7098D-0F1F-4D32-93BA-280D611D2A28}">
      <dgm:prSet phldrT="[Text]" custT="1"/>
      <dgm:spPr/>
      <dgm:t>
        <a:bodyPr/>
        <a:lstStyle/>
        <a:p>
          <a:r>
            <a:rPr lang="en-US" sz="1700" b="1" dirty="0">
              <a:latin typeface="SutonnyMJ" pitchFamily="2" charset="0"/>
              <a:cs typeface="SutonnyMJ" pitchFamily="2" charset="0"/>
            </a:rPr>
            <a:t> †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MŠox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 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Acåsk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endParaRPr lang="en-US" sz="2000" dirty="0"/>
        </a:p>
      </dgm:t>
    </dgm:pt>
    <dgm:pt modelId="{D217891E-D3D9-45C9-AF66-F119564E3BB1}" type="parTrans" cxnId="{4B72EE1D-F1F3-4480-9247-59C8BB626626}">
      <dgm:prSet/>
      <dgm:spPr/>
      <dgm:t>
        <a:bodyPr/>
        <a:lstStyle/>
        <a:p>
          <a:endParaRPr lang="en-US"/>
        </a:p>
      </dgm:t>
    </dgm:pt>
    <dgm:pt modelId="{EFF30D58-9DD4-4853-96B2-6F9EEC0BF2A6}" type="sibTrans" cxnId="{4B72EE1D-F1F3-4480-9247-59C8BB626626}">
      <dgm:prSet/>
      <dgm:spPr/>
      <dgm:t>
        <a:bodyPr/>
        <a:lstStyle/>
        <a:p>
          <a:endParaRPr lang="en-US"/>
        </a:p>
      </dgm:t>
    </dgm:pt>
    <dgm:pt modelId="{1CD562A8-1203-446C-86BF-58C1627249E1}">
      <dgm:prSet/>
      <dgm:spPr/>
      <dgm:t>
        <a:bodyPr/>
        <a:lstStyle/>
        <a:p>
          <a:endParaRPr lang="en-US"/>
        </a:p>
      </dgm:t>
    </dgm:pt>
    <dgm:pt modelId="{09C4A0F8-995D-434D-B53B-3630FFD773B0}" type="parTrans" cxnId="{A894C32A-C6AA-4F11-A3BD-217E47D9A16F}">
      <dgm:prSet/>
      <dgm:spPr/>
      <dgm:t>
        <a:bodyPr/>
        <a:lstStyle/>
        <a:p>
          <a:endParaRPr lang="en-US"/>
        </a:p>
      </dgm:t>
    </dgm:pt>
    <dgm:pt modelId="{226F0403-C648-4973-A191-5EB5279054A7}" type="sibTrans" cxnId="{A894C32A-C6AA-4F11-A3BD-217E47D9A16F}">
      <dgm:prSet/>
      <dgm:spPr/>
      <dgm:t>
        <a:bodyPr/>
        <a:lstStyle/>
        <a:p>
          <a:endParaRPr lang="en-US"/>
        </a:p>
      </dgm:t>
    </dgm:pt>
    <dgm:pt modelId="{C4F95763-8007-4A4E-848A-0668FAC9677A}">
      <dgm:prSet custT="1"/>
      <dgm:spPr/>
      <dgm:t>
        <a:bodyPr/>
        <a:lstStyle/>
        <a:p>
          <a:r>
            <a:rPr lang="en-US" sz="2000" b="1" dirty="0" err="1">
              <a:latin typeface="SutonnyMJ" pitchFamily="2" charset="0"/>
              <a:cs typeface="SutonnyMJ" pitchFamily="2" charset="0"/>
            </a:rPr>
            <a:t>kZg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endParaRPr lang="en-US" sz="2000" dirty="0"/>
        </a:p>
      </dgm:t>
    </dgm:pt>
    <dgm:pt modelId="{9C184451-C778-4A21-BBD6-DC348C4BCE9B}" type="parTrans" cxnId="{514F187D-52F2-45F6-B3D3-E7E2EF873C6D}">
      <dgm:prSet/>
      <dgm:spPr/>
      <dgm:t>
        <a:bodyPr/>
        <a:lstStyle/>
        <a:p>
          <a:endParaRPr lang="en-US"/>
        </a:p>
      </dgm:t>
    </dgm:pt>
    <dgm:pt modelId="{C37E82EA-D313-4DD4-8B85-92D3CE1C0BC1}" type="sibTrans" cxnId="{514F187D-52F2-45F6-B3D3-E7E2EF873C6D}">
      <dgm:prSet/>
      <dgm:spPr/>
      <dgm:t>
        <a:bodyPr/>
        <a:lstStyle/>
        <a:p>
          <a:endParaRPr lang="en-US"/>
        </a:p>
      </dgm:t>
    </dgm:pt>
    <dgm:pt modelId="{3B844819-66C2-47A8-A025-194FACF57F53}">
      <dgm:prSet custT="1"/>
      <dgm:spPr/>
      <dgm:t>
        <a:bodyPr/>
        <a:lstStyle/>
        <a:p>
          <a:r>
            <a:rPr lang="en-US" sz="2000" b="1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© </a:t>
          </a:r>
          <a:endParaRPr lang="en-US" sz="2000" dirty="0"/>
        </a:p>
      </dgm:t>
    </dgm:pt>
    <dgm:pt modelId="{9A3B96CC-4DEE-46F2-A148-F841B9254560}" type="parTrans" cxnId="{F590AFF7-60BE-4FD5-965E-807DAE998A4A}">
      <dgm:prSet/>
      <dgm:spPr/>
      <dgm:t>
        <a:bodyPr/>
        <a:lstStyle/>
        <a:p>
          <a:endParaRPr lang="en-US"/>
        </a:p>
      </dgm:t>
    </dgm:pt>
    <dgm:pt modelId="{46A22280-413A-49F7-9FC8-C30CFBF8D71A}" type="sibTrans" cxnId="{F590AFF7-60BE-4FD5-965E-807DAE998A4A}">
      <dgm:prSet/>
      <dgm:spPr/>
      <dgm:t>
        <a:bodyPr/>
        <a:lstStyle/>
        <a:p>
          <a:endParaRPr lang="en-US"/>
        </a:p>
      </dgm:t>
    </dgm:pt>
    <dgm:pt modelId="{884E6BDA-7E6D-448F-B6A9-1C184056872C}">
      <dgm:prSet custT="1"/>
      <dgm:spPr/>
      <dgm:t>
        <a:bodyPr/>
        <a:lstStyle/>
        <a:p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fviZxq</a:t>
          </a:r>
          <a:endParaRPr lang="en-US" sz="2000" dirty="0"/>
        </a:p>
      </dgm:t>
    </dgm:pt>
    <dgm:pt modelId="{A983730C-7583-4053-8A37-22718B4433CB}" type="parTrans" cxnId="{36C28B95-5189-44BD-B3AA-BC4C5CDAD522}">
      <dgm:prSet/>
      <dgm:spPr/>
      <dgm:t>
        <a:bodyPr/>
        <a:lstStyle/>
        <a:p>
          <a:endParaRPr lang="en-US"/>
        </a:p>
      </dgm:t>
    </dgm:pt>
    <dgm:pt modelId="{86915414-901F-4181-BC40-D526604A42D7}" type="sibTrans" cxnId="{36C28B95-5189-44BD-B3AA-BC4C5CDAD522}">
      <dgm:prSet/>
      <dgm:spPr/>
      <dgm:t>
        <a:bodyPr/>
        <a:lstStyle/>
        <a:p>
          <a:endParaRPr lang="en-US"/>
        </a:p>
      </dgm:t>
    </dgm:pt>
    <dgm:pt modelId="{29D3EE90-CEF1-4F13-815B-A2526289F6ED}">
      <dgm:prSet custT="1"/>
      <dgm:spPr/>
      <dgm:t>
        <a:bodyPr/>
        <a:lstStyle/>
        <a:p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wn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›`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©</a:t>
          </a:r>
          <a:endParaRPr lang="en-US" sz="2000" dirty="0"/>
        </a:p>
      </dgm:t>
    </dgm:pt>
    <dgm:pt modelId="{6D025EFB-0E81-4FE9-9D7A-A90957A9DFD5}" type="parTrans" cxnId="{9E1C70A4-2768-4EDE-98D4-D66A3331219F}">
      <dgm:prSet/>
      <dgm:spPr/>
      <dgm:t>
        <a:bodyPr/>
        <a:lstStyle/>
        <a:p>
          <a:endParaRPr lang="en-US"/>
        </a:p>
      </dgm:t>
    </dgm:pt>
    <dgm:pt modelId="{CDCAB8AF-89BF-4A6C-9239-B232FCBA69F6}" type="sibTrans" cxnId="{9E1C70A4-2768-4EDE-98D4-D66A3331219F}">
      <dgm:prSet/>
      <dgm:spPr/>
      <dgm:t>
        <a:bodyPr/>
        <a:lstStyle/>
        <a:p>
          <a:endParaRPr lang="en-US"/>
        </a:p>
      </dgm:t>
    </dgm:pt>
    <dgm:pt modelId="{0304763E-B3DF-4DCF-823E-F1CD7841826B}">
      <dgm:prSet custT="1"/>
      <dgm:spPr/>
      <dgm:t>
        <a:bodyPr/>
        <a:lstStyle/>
        <a:p>
          <a:r>
            <a:rPr lang="en-US" sz="2000" b="1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 K_¨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fvlv</a:t>
          </a:r>
          <a:r>
            <a:rPr lang="en-US" sz="2000" b="1" dirty="0">
              <a:latin typeface="SutonnyMJ" pitchFamily="2" charset="0"/>
              <a:cs typeface="SutonnyMJ" pitchFamily="2" charset="0"/>
            </a:rPr>
            <a:t> </a:t>
          </a:r>
          <a:endParaRPr lang="en-US" sz="2000" dirty="0"/>
        </a:p>
      </dgm:t>
    </dgm:pt>
    <dgm:pt modelId="{4B3BC08D-F357-4252-9138-2984DF17C35B}" type="sibTrans" cxnId="{2EEA69A2-1546-4C20-9EC4-1EFECB0CE338}">
      <dgm:prSet/>
      <dgm:spPr/>
      <dgm:t>
        <a:bodyPr/>
        <a:lstStyle/>
        <a:p>
          <a:endParaRPr lang="en-US"/>
        </a:p>
      </dgm:t>
    </dgm:pt>
    <dgm:pt modelId="{8CB81A5D-F3E6-4A71-9669-4FC9C0E22459}" type="parTrans" cxnId="{2EEA69A2-1546-4C20-9EC4-1EFECB0CE338}">
      <dgm:prSet/>
      <dgm:spPr/>
      <dgm:t>
        <a:bodyPr/>
        <a:lstStyle/>
        <a:p>
          <a:endParaRPr lang="en-US"/>
        </a:p>
      </dgm:t>
    </dgm:pt>
    <dgm:pt modelId="{D8EF6003-9A18-42B7-93B9-FB0E0ECA51A2}">
      <dgm:prSet custT="1"/>
      <dgm:spPr/>
      <dgm:t>
        <a:bodyPr/>
        <a:lstStyle/>
        <a:p>
          <a:r>
            <a:rPr lang="en-US" sz="2000" b="1" dirty="0">
              <a:latin typeface="SutonnyMJ" pitchFamily="2" charset="0"/>
              <a:cs typeface="SutonnyMJ" pitchFamily="2" charset="0"/>
            </a:rPr>
            <a:t>e½Kvg </a:t>
          </a:r>
          <a:r>
            <a:rPr lang="en-US" sz="2000" b="1" dirty="0" err="1">
              <a:latin typeface="SutonnyMJ" pitchFamily="2" charset="0"/>
              <a:cs typeface="SutonnyMJ" pitchFamily="2" charset="0"/>
            </a:rPr>
            <a:t>i~cx</a:t>
          </a:r>
          <a:r>
            <a:rPr lang="en-US" sz="1600" b="1" dirty="0">
              <a:latin typeface="SutonnyMJ" pitchFamily="2" charset="0"/>
              <a:cs typeface="SutonnyMJ" pitchFamily="2" charset="0"/>
            </a:rPr>
            <a:t> </a:t>
          </a:r>
          <a:endParaRPr lang="en-US" sz="1600" dirty="0"/>
        </a:p>
      </dgm:t>
    </dgm:pt>
    <dgm:pt modelId="{97C71CC6-2946-4126-84C7-A7681E4BB1EC}" type="parTrans" cxnId="{D7836FCC-3F23-4D73-ACC4-D8110DAACF57}">
      <dgm:prSet/>
      <dgm:spPr/>
      <dgm:t>
        <a:bodyPr/>
        <a:lstStyle/>
        <a:p>
          <a:endParaRPr lang="en-US"/>
        </a:p>
      </dgm:t>
    </dgm:pt>
    <dgm:pt modelId="{8B34A119-92C2-4B82-B40F-A69670D1A6C8}" type="sibTrans" cxnId="{D7836FCC-3F23-4D73-ACC4-D8110DAACF57}">
      <dgm:prSet/>
      <dgm:spPr/>
      <dgm:t>
        <a:bodyPr/>
        <a:lstStyle/>
        <a:p>
          <a:endParaRPr lang="en-US"/>
        </a:p>
      </dgm:t>
    </dgm:pt>
    <dgm:pt modelId="{122C95F6-C099-4F21-94E0-6FF06A328F41}" type="pres">
      <dgm:prSet presAssocID="{F6D34D58-0455-4A40-BA5C-7B95CA71ADF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21E124-3C2C-410F-8967-F155F24C66F9}" type="pres">
      <dgm:prSet presAssocID="{7C1F1E60-207C-4F92-8DD7-C7BB2D15D8FD}" presName="centerShape" presStyleLbl="node0" presStyleIdx="0" presStyleCnt="1" custScaleX="179643" custLinFactNeighborX="2420" custLinFactNeighborY="736"/>
      <dgm:spPr/>
    </dgm:pt>
    <dgm:pt modelId="{6130A26E-6365-473D-B26A-075CE1291C3C}" type="pres">
      <dgm:prSet presAssocID="{80009E29-17C3-4C19-8EF6-8F77170A532A}" presName="parTrans" presStyleLbl="sibTrans2D1" presStyleIdx="0" presStyleCnt="10"/>
      <dgm:spPr/>
    </dgm:pt>
    <dgm:pt modelId="{21EA9F84-1E52-4BD4-81E5-CE78D9ADB10E}" type="pres">
      <dgm:prSet presAssocID="{80009E29-17C3-4C19-8EF6-8F77170A532A}" presName="connectorText" presStyleLbl="sibTrans2D1" presStyleIdx="0" presStyleCnt="10"/>
      <dgm:spPr/>
    </dgm:pt>
    <dgm:pt modelId="{75C7A709-B2DC-4E27-B7BF-7D3C1F1126EE}" type="pres">
      <dgm:prSet presAssocID="{0C249A3E-C7A4-4FFE-8534-CA786D9CDFA7}" presName="node" presStyleLbl="node1" presStyleIdx="0" presStyleCnt="10" custScaleX="113092">
        <dgm:presLayoutVars>
          <dgm:bulletEnabled val="1"/>
        </dgm:presLayoutVars>
      </dgm:prSet>
      <dgm:spPr/>
    </dgm:pt>
    <dgm:pt modelId="{3C15F2A3-D43E-49CA-BC8B-C39DA158B00C}" type="pres">
      <dgm:prSet presAssocID="{9C184451-C778-4A21-BBD6-DC348C4BCE9B}" presName="parTrans" presStyleLbl="sibTrans2D1" presStyleIdx="1" presStyleCnt="10"/>
      <dgm:spPr/>
    </dgm:pt>
    <dgm:pt modelId="{D2AB73E7-E34E-4CE8-8588-917E03CF185D}" type="pres">
      <dgm:prSet presAssocID="{9C184451-C778-4A21-BBD6-DC348C4BCE9B}" presName="connectorText" presStyleLbl="sibTrans2D1" presStyleIdx="1" presStyleCnt="10"/>
      <dgm:spPr/>
    </dgm:pt>
    <dgm:pt modelId="{1D6F6E67-4C94-4042-BF0F-941B218C78F2}" type="pres">
      <dgm:prSet presAssocID="{C4F95763-8007-4A4E-848A-0668FAC9677A}" presName="node" presStyleLbl="node1" presStyleIdx="1" presStyleCnt="10" custRadScaleRad="97131" custRadScaleInc="-12127">
        <dgm:presLayoutVars>
          <dgm:bulletEnabled val="1"/>
        </dgm:presLayoutVars>
      </dgm:prSet>
      <dgm:spPr/>
    </dgm:pt>
    <dgm:pt modelId="{0873B77E-8AF1-4A20-9D2D-A6FF9E971AD1}" type="pres">
      <dgm:prSet presAssocID="{6D025EFB-0E81-4FE9-9D7A-A90957A9DFD5}" presName="parTrans" presStyleLbl="sibTrans2D1" presStyleIdx="2" presStyleCnt="10"/>
      <dgm:spPr/>
    </dgm:pt>
    <dgm:pt modelId="{72974A23-E988-4F87-AD3B-811AC707215F}" type="pres">
      <dgm:prSet presAssocID="{6D025EFB-0E81-4FE9-9D7A-A90957A9DFD5}" presName="connectorText" presStyleLbl="sibTrans2D1" presStyleIdx="2" presStyleCnt="10"/>
      <dgm:spPr/>
    </dgm:pt>
    <dgm:pt modelId="{559C3756-A398-4763-9640-6194E1703CAB}" type="pres">
      <dgm:prSet presAssocID="{29D3EE90-CEF1-4F13-815B-A2526289F6ED}" presName="node" presStyleLbl="node1" presStyleIdx="2" presStyleCnt="10" custRadScaleRad="99183" custRadScaleInc="1633">
        <dgm:presLayoutVars>
          <dgm:bulletEnabled val="1"/>
        </dgm:presLayoutVars>
      </dgm:prSet>
      <dgm:spPr/>
    </dgm:pt>
    <dgm:pt modelId="{39B1AB4C-44CB-4663-BD48-140069957FF9}" type="pres">
      <dgm:prSet presAssocID="{A983730C-7583-4053-8A37-22718B4433CB}" presName="parTrans" presStyleLbl="sibTrans2D1" presStyleIdx="3" presStyleCnt="10"/>
      <dgm:spPr/>
    </dgm:pt>
    <dgm:pt modelId="{067F26CB-45A4-4551-B439-B244C3577751}" type="pres">
      <dgm:prSet presAssocID="{A983730C-7583-4053-8A37-22718B4433CB}" presName="connectorText" presStyleLbl="sibTrans2D1" presStyleIdx="3" presStyleCnt="10"/>
      <dgm:spPr/>
    </dgm:pt>
    <dgm:pt modelId="{C517FB65-E896-434F-9024-38B7B52C93AD}" type="pres">
      <dgm:prSet presAssocID="{884E6BDA-7E6D-448F-B6A9-1C184056872C}" presName="node" presStyleLbl="node1" presStyleIdx="3" presStyleCnt="10">
        <dgm:presLayoutVars>
          <dgm:bulletEnabled val="1"/>
        </dgm:presLayoutVars>
      </dgm:prSet>
      <dgm:spPr/>
    </dgm:pt>
    <dgm:pt modelId="{D256C24C-5D7F-4CB8-A402-EA8DB72159B6}" type="pres">
      <dgm:prSet presAssocID="{9A3B96CC-4DEE-46F2-A148-F841B9254560}" presName="parTrans" presStyleLbl="sibTrans2D1" presStyleIdx="4" presStyleCnt="10"/>
      <dgm:spPr/>
    </dgm:pt>
    <dgm:pt modelId="{EF1F903D-3B4B-49B8-B95A-4349F87A58EC}" type="pres">
      <dgm:prSet presAssocID="{9A3B96CC-4DEE-46F2-A148-F841B9254560}" presName="connectorText" presStyleLbl="sibTrans2D1" presStyleIdx="4" presStyleCnt="10"/>
      <dgm:spPr/>
    </dgm:pt>
    <dgm:pt modelId="{685B1477-9564-485A-B50A-03E46DC5F777}" type="pres">
      <dgm:prSet presAssocID="{3B844819-66C2-47A8-A025-194FACF57F53}" presName="node" presStyleLbl="node1" presStyleIdx="4" presStyleCnt="10" custScaleX="121382">
        <dgm:presLayoutVars>
          <dgm:bulletEnabled val="1"/>
        </dgm:presLayoutVars>
      </dgm:prSet>
      <dgm:spPr/>
    </dgm:pt>
    <dgm:pt modelId="{2D95173B-FBFD-4B4F-B0D6-90062425403C}" type="pres">
      <dgm:prSet presAssocID="{8CB81A5D-F3E6-4A71-9669-4FC9C0E22459}" presName="parTrans" presStyleLbl="sibTrans2D1" presStyleIdx="5" presStyleCnt="10"/>
      <dgm:spPr/>
    </dgm:pt>
    <dgm:pt modelId="{2E2B578C-0FD1-4AFC-971F-A315FD84E373}" type="pres">
      <dgm:prSet presAssocID="{8CB81A5D-F3E6-4A71-9669-4FC9C0E22459}" presName="connectorText" presStyleLbl="sibTrans2D1" presStyleIdx="5" presStyleCnt="10"/>
      <dgm:spPr/>
    </dgm:pt>
    <dgm:pt modelId="{24A8D68C-FB99-4ACB-92F6-4362CF223DA8}" type="pres">
      <dgm:prSet presAssocID="{0304763E-B3DF-4DCF-823E-F1CD7841826B}" presName="node" presStyleLbl="node1" presStyleIdx="5" presStyleCnt="10" custScaleX="114192" custRadScaleRad="100974" custRadScaleInc="-11112">
        <dgm:presLayoutVars>
          <dgm:bulletEnabled val="1"/>
        </dgm:presLayoutVars>
      </dgm:prSet>
      <dgm:spPr/>
    </dgm:pt>
    <dgm:pt modelId="{17326388-66B9-43EF-A4A7-9195F7BC6928}" type="pres">
      <dgm:prSet presAssocID="{664D99C4-7E35-417C-95F1-CED6DEE13CD0}" presName="parTrans" presStyleLbl="sibTrans2D1" presStyleIdx="6" presStyleCnt="10"/>
      <dgm:spPr/>
    </dgm:pt>
    <dgm:pt modelId="{4BC2DFE0-DB07-422A-83E4-9876C53468CB}" type="pres">
      <dgm:prSet presAssocID="{664D99C4-7E35-417C-95F1-CED6DEE13CD0}" presName="connectorText" presStyleLbl="sibTrans2D1" presStyleIdx="6" presStyleCnt="10"/>
      <dgm:spPr/>
    </dgm:pt>
    <dgm:pt modelId="{DD355443-C6BF-4A49-8300-4F9A302BD2EF}" type="pres">
      <dgm:prSet presAssocID="{45132CEB-05EF-4CBC-8071-CD2DE6FDB7EB}" presName="node" presStyleLbl="node1" presStyleIdx="6" presStyleCnt="10" custScaleY="102811" custRadScaleRad="101799" custRadScaleInc="0">
        <dgm:presLayoutVars>
          <dgm:bulletEnabled val="1"/>
        </dgm:presLayoutVars>
      </dgm:prSet>
      <dgm:spPr/>
    </dgm:pt>
    <dgm:pt modelId="{3CE566E8-4A12-4A4F-8A0B-FFB2FFC9B9AA}" type="pres">
      <dgm:prSet presAssocID="{6212B5A2-4626-4F5F-9C81-18D1B2BE4C9E}" presName="parTrans" presStyleLbl="sibTrans2D1" presStyleIdx="7" presStyleCnt="10"/>
      <dgm:spPr/>
    </dgm:pt>
    <dgm:pt modelId="{412413CB-57BC-4B8A-9B28-0D223BD2678E}" type="pres">
      <dgm:prSet presAssocID="{6212B5A2-4626-4F5F-9C81-18D1B2BE4C9E}" presName="connectorText" presStyleLbl="sibTrans2D1" presStyleIdx="7" presStyleCnt="10"/>
      <dgm:spPr/>
    </dgm:pt>
    <dgm:pt modelId="{0D497AD1-537B-4E25-823D-A0849CE14F57}" type="pres">
      <dgm:prSet presAssocID="{FCE43058-71A1-4846-97DE-EDF20D58AB93}" presName="node" presStyleLbl="node1" presStyleIdx="7" presStyleCnt="10">
        <dgm:presLayoutVars>
          <dgm:bulletEnabled val="1"/>
        </dgm:presLayoutVars>
      </dgm:prSet>
      <dgm:spPr/>
    </dgm:pt>
    <dgm:pt modelId="{5A6A937F-E63D-4EBB-90E3-25D8020EC2CE}" type="pres">
      <dgm:prSet presAssocID="{D217891E-D3D9-45C9-AF66-F119564E3BB1}" presName="parTrans" presStyleLbl="sibTrans2D1" presStyleIdx="8" presStyleCnt="10"/>
      <dgm:spPr/>
    </dgm:pt>
    <dgm:pt modelId="{194867C2-F3DE-4D10-B196-C5FD4A8ED664}" type="pres">
      <dgm:prSet presAssocID="{D217891E-D3D9-45C9-AF66-F119564E3BB1}" presName="connectorText" presStyleLbl="sibTrans2D1" presStyleIdx="8" presStyleCnt="10"/>
      <dgm:spPr/>
    </dgm:pt>
    <dgm:pt modelId="{22995545-C4DC-4936-9312-C7075D677F1E}" type="pres">
      <dgm:prSet presAssocID="{E5B7098D-0F1F-4D32-93BA-280D611D2A28}" presName="node" presStyleLbl="node1" presStyleIdx="8" presStyleCnt="10" custRadScaleRad="97912" custRadScaleInc="-11761">
        <dgm:presLayoutVars>
          <dgm:bulletEnabled val="1"/>
        </dgm:presLayoutVars>
      </dgm:prSet>
      <dgm:spPr/>
    </dgm:pt>
    <dgm:pt modelId="{193F9B91-07B8-4ACC-9AD3-AFA3F91AB8E7}" type="pres">
      <dgm:prSet presAssocID="{97C71CC6-2946-4126-84C7-A7681E4BB1EC}" presName="parTrans" presStyleLbl="sibTrans2D1" presStyleIdx="9" presStyleCnt="10"/>
      <dgm:spPr/>
    </dgm:pt>
    <dgm:pt modelId="{F11840E5-9427-42D8-8C30-8261F5076B5E}" type="pres">
      <dgm:prSet presAssocID="{97C71CC6-2946-4126-84C7-A7681E4BB1EC}" presName="connectorText" presStyleLbl="sibTrans2D1" presStyleIdx="9" presStyleCnt="10"/>
      <dgm:spPr/>
    </dgm:pt>
    <dgm:pt modelId="{F2D71D74-98AC-4907-B6CE-3716F6FAFE63}" type="pres">
      <dgm:prSet presAssocID="{D8EF6003-9A18-42B7-93B9-FB0E0ECA51A2}" presName="node" presStyleLbl="node1" presStyleIdx="9" presStyleCnt="10">
        <dgm:presLayoutVars>
          <dgm:bulletEnabled val="1"/>
        </dgm:presLayoutVars>
      </dgm:prSet>
      <dgm:spPr/>
    </dgm:pt>
  </dgm:ptLst>
  <dgm:cxnLst>
    <dgm:cxn modelId="{CC88070A-F981-48C2-836A-B0A9B43AB64B}" type="presOf" srcId="{9C184451-C778-4A21-BBD6-DC348C4BCE9B}" destId="{D2AB73E7-E34E-4CE8-8588-917E03CF185D}" srcOrd="1" destOrd="0" presId="urn:microsoft.com/office/officeart/2005/8/layout/radial5"/>
    <dgm:cxn modelId="{5FE4810B-4210-4779-9139-4BE54CD8FCF8}" srcId="{F6D34D58-0455-4A40-BA5C-7B95CA71ADF0}" destId="{7C1F1E60-207C-4F92-8DD7-C7BB2D15D8FD}" srcOrd="0" destOrd="0" parTransId="{F57DE79E-547F-4C9C-A73C-EEEA93FC3C78}" sibTransId="{9B262851-7B71-4E72-84FB-178C9A8CE663}"/>
    <dgm:cxn modelId="{717FBA13-566A-4CDE-988E-0F7A89D1DE37}" type="presOf" srcId="{9C184451-C778-4A21-BBD6-DC348C4BCE9B}" destId="{3C15F2A3-D43E-49CA-BC8B-C39DA158B00C}" srcOrd="0" destOrd="0" presId="urn:microsoft.com/office/officeart/2005/8/layout/radial5"/>
    <dgm:cxn modelId="{4B72EE1D-F1F3-4480-9247-59C8BB626626}" srcId="{7C1F1E60-207C-4F92-8DD7-C7BB2D15D8FD}" destId="{E5B7098D-0F1F-4D32-93BA-280D611D2A28}" srcOrd="8" destOrd="0" parTransId="{D217891E-D3D9-45C9-AF66-F119564E3BB1}" sibTransId="{EFF30D58-9DD4-4853-96B2-6F9EEC0BF2A6}"/>
    <dgm:cxn modelId="{A894C32A-C6AA-4F11-A3BD-217E47D9A16F}" srcId="{F6D34D58-0455-4A40-BA5C-7B95CA71ADF0}" destId="{1CD562A8-1203-446C-86BF-58C1627249E1}" srcOrd="1" destOrd="0" parTransId="{09C4A0F8-995D-434D-B53B-3630FFD773B0}" sibTransId="{226F0403-C648-4973-A191-5EB5279054A7}"/>
    <dgm:cxn modelId="{81F0CD2A-BAD7-492C-B1F9-C07BDC630244}" type="presOf" srcId="{80009E29-17C3-4C19-8EF6-8F77170A532A}" destId="{6130A26E-6365-473D-B26A-075CE1291C3C}" srcOrd="0" destOrd="0" presId="urn:microsoft.com/office/officeart/2005/8/layout/radial5"/>
    <dgm:cxn modelId="{18F1142B-BF9A-47D2-A767-818816D94CF6}" type="presOf" srcId="{6212B5A2-4626-4F5F-9C81-18D1B2BE4C9E}" destId="{3CE566E8-4A12-4A4F-8A0B-FFB2FFC9B9AA}" srcOrd="0" destOrd="0" presId="urn:microsoft.com/office/officeart/2005/8/layout/radial5"/>
    <dgm:cxn modelId="{183EB934-F48F-4FFB-8900-BA542C779A78}" type="presOf" srcId="{A983730C-7583-4053-8A37-22718B4433CB}" destId="{067F26CB-45A4-4551-B439-B244C3577751}" srcOrd="1" destOrd="0" presId="urn:microsoft.com/office/officeart/2005/8/layout/radial5"/>
    <dgm:cxn modelId="{D29B9D39-E42E-4EB6-8B8B-283BA7D087E1}" type="presOf" srcId="{FCE43058-71A1-4846-97DE-EDF20D58AB93}" destId="{0D497AD1-537B-4E25-823D-A0849CE14F57}" srcOrd="0" destOrd="0" presId="urn:microsoft.com/office/officeart/2005/8/layout/radial5"/>
    <dgm:cxn modelId="{204C943E-9891-4FAC-9966-F77AB42C5396}" type="presOf" srcId="{F6D34D58-0455-4A40-BA5C-7B95CA71ADF0}" destId="{122C95F6-C099-4F21-94E0-6FF06A328F41}" srcOrd="0" destOrd="0" presId="urn:microsoft.com/office/officeart/2005/8/layout/radial5"/>
    <dgm:cxn modelId="{A6CCF440-236A-4BE7-8DF9-2523D3739162}" srcId="{7C1F1E60-207C-4F92-8DD7-C7BB2D15D8FD}" destId="{0C249A3E-C7A4-4FFE-8534-CA786D9CDFA7}" srcOrd="0" destOrd="0" parTransId="{80009E29-17C3-4C19-8EF6-8F77170A532A}" sibTransId="{4A69F747-CFCD-4A24-A076-C094B09CEDA2}"/>
    <dgm:cxn modelId="{989F985B-F844-4108-8430-835B688B2043}" type="presOf" srcId="{9A3B96CC-4DEE-46F2-A148-F841B9254560}" destId="{EF1F903D-3B4B-49B8-B95A-4349F87A58EC}" srcOrd="1" destOrd="0" presId="urn:microsoft.com/office/officeart/2005/8/layout/radial5"/>
    <dgm:cxn modelId="{0365CB5C-E6AD-4621-9F36-A4F8CA713D96}" type="presOf" srcId="{8CB81A5D-F3E6-4A71-9669-4FC9C0E22459}" destId="{2D95173B-FBFD-4B4F-B0D6-90062425403C}" srcOrd="0" destOrd="0" presId="urn:microsoft.com/office/officeart/2005/8/layout/radial5"/>
    <dgm:cxn modelId="{C27ED25F-ACCD-454D-B724-3EBFC3048BB0}" type="presOf" srcId="{884E6BDA-7E6D-448F-B6A9-1C184056872C}" destId="{C517FB65-E896-434F-9024-38B7B52C93AD}" srcOrd="0" destOrd="0" presId="urn:microsoft.com/office/officeart/2005/8/layout/radial5"/>
    <dgm:cxn modelId="{A958C641-330A-46FC-A16F-13C3E2679AEE}" srcId="{7C1F1E60-207C-4F92-8DD7-C7BB2D15D8FD}" destId="{FCE43058-71A1-4846-97DE-EDF20D58AB93}" srcOrd="7" destOrd="0" parTransId="{6212B5A2-4626-4F5F-9C81-18D1B2BE4C9E}" sibTransId="{8293C52D-5D67-4797-8378-D8A16DE29EF0}"/>
    <dgm:cxn modelId="{688E4363-680A-403A-9345-9D430EC9803E}" type="presOf" srcId="{80009E29-17C3-4C19-8EF6-8F77170A532A}" destId="{21EA9F84-1E52-4BD4-81E5-CE78D9ADB10E}" srcOrd="1" destOrd="0" presId="urn:microsoft.com/office/officeart/2005/8/layout/radial5"/>
    <dgm:cxn modelId="{9AA77C67-6EF0-4B16-BF14-73E76C15B938}" type="presOf" srcId="{664D99C4-7E35-417C-95F1-CED6DEE13CD0}" destId="{17326388-66B9-43EF-A4A7-9195F7BC6928}" srcOrd="0" destOrd="0" presId="urn:microsoft.com/office/officeart/2005/8/layout/radial5"/>
    <dgm:cxn modelId="{B6D4036E-1004-4114-B227-122421EDFE32}" type="presOf" srcId="{97C71CC6-2946-4126-84C7-A7681E4BB1EC}" destId="{F11840E5-9427-42D8-8C30-8261F5076B5E}" srcOrd="1" destOrd="0" presId="urn:microsoft.com/office/officeart/2005/8/layout/radial5"/>
    <dgm:cxn modelId="{E79A8A4E-D042-4C04-98F8-B867063AFA50}" type="presOf" srcId="{9A3B96CC-4DEE-46F2-A148-F841B9254560}" destId="{D256C24C-5D7F-4CB8-A402-EA8DB72159B6}" srcOrd="0" destOrd="0" presId="urn:microsoft.com/office/officeart/2005/8/layout/radial5"/>
    <dgm:cxn modelId="{6C711550-2C65-457D-93BF-E83607270DDD}" type="presOf" srcId="{8CB81A5D-F3E6-4A71-9669-4FC9C0E22459}" destId="{2E2B578C-0FD1-4AFC-971F-A315FD84E373}" srcOrd="1" destOrd="0" presId="urn:microsoft.com/office/officeart/2005/8/layout/radial5"/>
    <dgm:cxn modelId="{BD917251-E01F-41CA-AA4B-91C8DCBE3958}" type="presOf" srcId="{6D025EFB-0E81-4FE9-9D7A-A90957A9DFD5}" destId="{72974A23-E988-4F87-AD3B-811AC707215F}" srcOrd="1" destOrd="0" presId="urn:microsoft.com/office/officeart/2005/8/layout/radial5"/>
    <dgm:cxn modelId="{91980055-C396-43D5-9113-4BE375C6B878}" type="presOf" srcId="{D217891E-D3D9-45C9-AF66-F119564E3BB1}" destId="{194867C2-F3DE-4D10-B196-C5FD4A8ED664}" srcOrd="1" destOrd="0" presId="urn:microsoft.com/office/officeart/2005/8/layout/radial5"/>
    <dgm:cxn modelId="{09F30478-7E6F-455E-B384-C2ABB0DBC68A}" srcId="{7C1F1E60-207C-4F92-8DD7-C7BB2D15D8FD}" destId="{45132CEB-05EF-4CBC-8071-CD2DE6FDB7EB}" srcOrd="6" destOrd="0" parTransId="{664D99C4-7E35-417C-95F1-CED6DEE13CD0}" sibTransId="{174275E2-422B-4D0F-97CF-44E9D95A6E86}"/>
    <dgm:cxn modelId="{514F187D-52F2-45F6-B3D3-E7E2EF873C6D}" srcId="{7C1F1E60-207C-4F92-8DD7-C7BB2D15D8FD}" destId="{C4F95763-8007-4A4E-848A-0668FAC9677A}" srcOrd="1" destOrd="0" parTransId="{9C184451-C778-4A21-BBD6-DC348C4BCE9B}" sibTransId="{C37E82EA-D313-4DD4-8B85-92D3CE1C0BC1}"/>
    <dgm:cxn modelId="{442E3F81-0140-4F3F-ADC1-A47597143276}" type="presOf" srcId="{664D99C4-7E35-417C-95F1-CED6DEE13CD0}" destId="{4BC2DFE0-DB07-422A-83E4-9876C53468CB}" srcOrd="1" destOrd="0" presId="urn:microsoft.com/office/officeart/2005/8/layout/radial5"/>
    <dgm:cxn modelId="{28DA2685-4ACC-424F-B94F-7A87D33EF031}" type="presOf" srcId="{29D3EE90-CEF1-4F13-815B-A2526289F6ED}" destId="{559C3756-A398-4763-9640-6194E1703CAB}" srcOrd="0" destOrd="0" presId="urn:microsoft.com/office/officeart/2005/8/layout/radial5"/>
    <dgm:cxn modelId="{41176387-8AE3-4425-81EF-32F6BF2044DD}" type="presOf" srcId="{0C249A3E-C7A4-4FFE-8534-CA786D9CDFA7}" destId="{75C7A709-B2DC-4E27-B7BF-7D3C1F1126EE}" srcOrd="0" destOrd="0" presId="urn:microsoft.com/office/officeart/2005/8/layout/radial5"/>
    <dgm:cxn modelId="{36C28B95-5189-44BD-B3AA-BC4C5CDAD522}" srcId="{7C1F1E60-207C-4F92-8DD7-C7BB2D15D8FD}" destId="{884E6BDA-7E6D-448F-B6A9-1C184056872C}" srcOrd="3" destOrd="0" parTransId="{A983730C-7583-4053-8A37-22718B4433CB}" sibTransId="{86915414-901F-4181-BC40-D526604A42D7}"/>
    <dgm:cxn modelId="{C9762F98-2678-462A-A514-ECCDC34A4472}" type="presOf" srcId="{0304763E-B3DF-4DCF-823E-F1CD7841826B}" destId="{24A8D68C-FB99-4ACB-92F6-4362CF223DA8}" srcOrd="0" destOrd="0" presId="urn:microsoft.com/office/officeart/2005/8/layout/radial5"/>
    <dgm:cxn modelId="{2EEA69A2-1546-4C20-9EC4-1EFECB0CE338}" srcId="{7C1F1E60-207C-4F92-8DD7-C7BB2D15D8FD}" destId="{0304763E-B3DF-4DCF-823E-F1CD7841826B}" srcOrd="5" destOrd="0" parTransId="{8CB81A5D-F3E6-4A71-9669-4FC9C0E22459}" sibTransId="{4B3BC08D-F357-4252-9138-2984DF17C35B}"/>
    <dgm:cxn modelId="{9E1C70A4-2768-4EDE-98D4-D66A3331219F}" srcId="{7C1F1E60-207C-4F92-8DD7-C7BB2D15D8FD}" destId="{29D3EE90-CEF1-4F13-815B-A2526289F6ED}" srcOrd="2" destOrd="0" parTransId="{6D025EFB-0E81-4FE9-9D7A-A90957A9DFD5}" sibTransId="{CDCAB8AF-89BF-4A6C-9239-B232FCBA69F6}"/>
    <dgm:cxn modelId="{60B058B7-EA90-4F90-BFEF-4AB6ADFAC1F6}" type="presOf" srcId="{E5B7098D-0F1F-4D32-93BA-280D611D2A28}" destId="{22995545-C4DC-4936-9312-C7075D677F1E}" srcOrd="0" destOrd="0" presId="urn:microsoft.com/office/officeart/2005/8/layout/radial5"/>
    <dgm:cxn modelId="{F7ED3BBB-0CD4-4411-BB0B-F956B19394C5}" type="presOf" srcId="{45132CEB-05EF-4CBC-8071-CD2DE6FDB7EB}" destId="{DD355443-C6BF-4A49-8300-4F9A302BD2EF}" srcOrd="0" destOrd="0" presId="urn:microsoft.com/office/officeart/2005/8/layout/radial5"/>
    <dgm:cxn modelId="{D0B5B4BB-5949-4884-ADFB-9F7073C3BFF8}" type="presOf" srcId="{A983730C-7583-4053-8A37-22718B4433CB}" destId="{39B1AB4C-44CB-4663-BD48-140069957FF9}" srcOrd="0" destOrd="0" presId="urn:microsoft.com/office/officeart/2005/8/layout/radial5"/>
    <dgm:cxn modelId="{F215ECBD-BAED-4EA9-B29B-05D04B8A101E}" type="presOf" srcId="{6D025EFB-0E81-4FE9-9D7A-A90957A9DFD5}" destId="{0873B77E-8AF1-4A20-9D2D-A6FF9E971AD1}" srcOrd="0" destOrd="0" presId="urn:microsoft.com/office/officeart/2005/8/layout/radial5"/>
    <dgm:cxn modelId="{8957FBC0-E871-40A4-AA4E-C88A9A0C13A2}" type="presOf" srcId="{C4F95763-8007-4A4E-848A-0668FAC9677A}" destId="{1D6F6E67-4C94-4042-BF0F-941B218C78F2}" srcOrd="0" destOrd="0" presId="urn:microsoft.com/office/officeart/2005/8/layout/radial5"/>
    <dgm:cxn modelId="{D7836FCC-3F23-4D73-ACC4-D8110DAACF57}" srcId="{7C1F1E60-207C-4F92-8DD7-C7BB2D15D8FD}" destId="{D8EF6003-9A18-42B7-93B9-FB0E0ECA51A2}" srcOrd="9" destOrd="0" parTransId="{97C71CC6-2946-4126-84C7-A7681E4BB1EC}" sibTransId="{8B34A119-92C2-4B82-B40F-A69670D1A6C8}"/>
    <dgm:cxn modelId="{E5F431D0-D104-492C-BC66-68098E19356D}" type="presOf" srcId="{D217891E-D3D9-45C9-AF66-F119564E3BB1}" destId="{5A6A937F-E63D-4EBB-90E3-25D8020EC2CE}" srcOrd="0" destOrd="0" presId="urn:microsoft.com/office/officeart/2005/8/layout/radial5"/>
    <dgm:cxn modelId="{61CBFCDF-C865-4D84-ACAF-208108E94147}" type="presOf" srcId="{97C71CC6-2946-4126-84C7-A7681E4BB1EC}" destId="{193F9B91-07B8-4ACC-9AD3-AFA3F91AB8E7}" srcOrd="0" destOrd="0" presId="urn:microsoft.com/office/officeart/2005/8/layout/radial5"/>
    <dgm:cxn modelId="{2F8A4AE0-F7A3-41D8-9AA6-1BDF64F79CBB}" type="presOf" srcId="{6212B5A2-4626-4F5F-9C81-18D1B2BE4C9E}" destId="{412413CB-57BC-4B8A-9B28-0D223BD2678E}" srcOrd="1" destOrd="0" presId="urn:microsoft.com/office/officeart/2005/8/layout/radial5"/>
    <dgm:cxn modelId="{F2E5EEE1-201B-4237-A727-CC543C969692}" type="presOf" srcId="{D8EF6003-9A18-42B7-93B9-FB0E0ECA51A2}" destId="{F2D71D74-98AC-4907-B6CE-3716F6FAFE63}" srcOrd="0" destOrd="0" presId="urn:microsoft.com/office/officeart/2005/8/layout/radial5"/>
    <dgm:cxn modelId="{F590AFF7-60BE-4FD5-965E-807DAE998A4A}" srcId="{7C1F1E60-207C-4F92-8DD7-C7BB2D15D8FD}" destId="{3B844819-66C2-47A8-A025-194FACF57F53}" srcOrd="4" destOrd="0" parTransId="{9A3B96CC-4DEE-46F2-A148-F841B9254560}" sibTransId="{46A22280-413A-49F7-9FC8-C30CFBF8D71A}"/>
    <dgm:cxn modelId="{D0ABC9FD-89A4-4A5C-B4DB-00F7BB19E50C}" type="presOf" srcId="{3B844819-66C2-47A8-A025-194FACF57F53}" destId="{685B1477-9564-485A-B50A-03E46DC5F777}" srcOrd="0" destOrd="0" presId="urn:microsoft.com/office/officeart/2005/8/layout/radial5"/>
    <dgm:cxn modelId="{435BA2FF-908E-4935-9C38-F0200183AC36}" type="presOf" srcId="{7C1F1E60-207C-4F92-8DD7-C7BB2D15D8FD}" destId="{9421E124-3C2C-410F-8967-F155F24C66F9}" srcOrd="0" destOrd="0" presId="urn:microsoft.com/office/officeart/2005/8/layout/radial5"/>
    <dgm:cxn modelId="{CA527179-CB7B-4141-9BF1-429F1A814FB3}" type="presParOf" srcId="{122C95F6-C099-4F21-94E0-6FF06A328F41}" destId="{9421E124-3C2C-410F-8967-F155F24C66F9}" srcOrd="0" destOrd="0" presId="urn:microsoft.com/office/officeart/2005/8/layout/radial5"/>
    <dgm:cxn modelId="{B14E8111-5FE4-4BE8-8445-5F2D9D61E651}" type="presParOf" srcId="{122C95F6-C099-4F21-94E0-6FF06A328F41}" destId="{6130A26E-6365-473D-B26A-075CE1291C3C}" srcOrd="1" destOrd="0" presId="urn:microsoft.com/office/officeart/2005/8/layout/radial5"/>
    <dgm:cxn modelId="{03217041-3021-4F7C-A779-A8009491C63D}" type="presParOf" srcId="{6130A26E-6365-473D-B26A-075CE1291C3C}" destId="{21EA9F84-1E52-4BD4-81E5-CE78D9ADB10E}" srcOrd="0" destOrd="0" presId="urn:microsoft.com/office/officeart/2005/8/layout/radial5"/>
    <dgm:cxn modelId="{792335BB-DD55-4EA0-A91D-FF767C69449E}" type="presParOf" srcId="{122C95F6-C099-4F21-94E0-6FF06A328F41}" destId="{75C7A709-B2DC-4E27-B7BF-7D3C1F1126EE}" srcOrd="2" destOrd="0" presId="urn:microsoft.com/office/officeart/2005/8/layout/radial5"/>
    <dgm:cxn modelId="{D0E585E2-8E9A-418C-9E11-522ACDCE2DDC}" type="presParOf" srcId="{122C95F6-C099-4F21-94E0-6FF06A328F41}" destId="{3C15F2A3-D43E-49CA-BC8B-C39DA158B00C}" srcOrd="3" destOrd="0" presId="urn:microsoft.com/office/officeart/2005/8/layout/radial5"/>
    <dgm:cxn modelId="{A998AC70-819D-4C50-A1D0-DC6E8BC91672}" type="presParOf" srcId="{3C15F2A3-D43E-49CA-BC8B-C39DA158B00C}" destId="{D2AB73E7-E34E-4CE8-8588-917E03CF185D}" srcOrd="0" destOrd="0" presId="urn:microsoft.com/office/officeart/2005/8/layout/radial5"/>
    <dgm:cxn modelId="{22272587-215C-457F-BB1D-9C81A9E114CB}" type="presParOf" srcId="{122C95F6-C099-4F21-94E0-6FF06A328F41}" destId="{1D6F6E67-4C94-4042-BF0F-941B218C78F2}" srcOrd="4" destOrd="0" presId="urn:microsoft.com/office/officeart/2005/8/layout/radial5"/>
    <dgm:cxn modelId="{3F049D1F-0C4C-4C60-AF31-9891D4541BB1}" type="presParOf" srcId="{122C95F6-C099-4F21-94E0-6FF06A328F41}" destId="{0873B77E-8AF1-4A20-9D2D-A6FF9E971AD1}" srcOrd="5" destOrd="0" presId="urn:microsoft.com/office/officeart/2005/8/layout/radial5"/>
    <dgm:cxn modelId="{27F67D98-B755-4881-B9DB-45C85E8E5A63}" type="presParOf" srcId="{0873B77E-8AF1-4A20-9D2D-A6FF9E971AD1}" destId="{72974A23-E988-4F87-AD3B-811AC707215F}" srcOrd="0" destOrd="0" presId="urn:microsoft.com/office/officeart/2005/8/layout/radial5"/>
    <dgm:cxn modelId="{1E4B3431-C23B-4EF5-BF14-EF33348CE65E}" type="presParOf" srcId="{122C95F6-C099-4F21-94E0-6FF06A328F41}" destId="{559C3756-A398-4763-9640-6194E1703CAB}" srcOrd="6" destOrd="0" presId="urn:microsoft.com/office/officeart/2005/8/layout/radial5"/>
    <dgm:cxn modelId="{C4ED2FF8-183C-4693-8F9E-7643128B6379}" type="presParOf" srcId="{122C95F6-C099-4F21-94E0-6FF06A328F41}" destId="{39B1AB4C-44CB-4663-BD48-140069957FF9}" srcOrd="7" destOrd="0" presId="urn:microsoft.com/office/officeart/2005/8/layout/radial5"/>
    <dgm:cxn modelId="{486CAB85-9349-4517-8F58-6DC2616970E9}" type="presParOf" srcId="{39B1AB4C-44CB-4663-BD48-140069957FF9}" destId="{067F26CB-45A4-4551-B439-B244C3577751}" srcOrd="0" destOrd="0" presId="urn:microsoft.com/office/officeart/2005/8/layout/radial5"/>
    <dgm:cxn modelId="{7A96DC68-2936-4CC1-9B28-A864BE8D5735}" type="presParOf" srcId="{122C95F6-C099-4F21-94E0-6FF06A328F41}" destId="{C517FB65-E896-434F-9024-38B7B52C93AD}" srcOrd="8" destOrd="0" presId="urn:microsoft.com/office/officeart/2005/8/layout/radial5"/>
    <dgm:cxn modelId="{9014D731-8302-4A55-9E62-7BA9C4A591DA}" type="presParOf" srcId="{122C95F6-C099-4F21-94E0-6FF06A328F41}" destId="{D256C24C-5D7F-4CB8-A402-EA8DB72159B6}" srcOrd="9" destOrd="0" presId="urn:microsoft.com/office/officeart/2005/8/layout/radial5"/>
    <dgm:cxn modelId="{82D614A8-269C-479A-B565-31F5DB2F2997}" type="presParOf" srcId="{D256C24C-5D7F-4CB8-A402-EA8DB72159B6}" destId="{EF1F903D-3B4B-49B8-B95A-4349F87A58EC}" srcOrd="0" destOrd="0" presId="urn:microsoft.com/office/officeart/2005/8/layout/radial5"/>
    <dgm:cxn modelId="{B900C5FD-C1F9-4B13-AF81-05370E506C7B}" type="presParOf" srcId="{122C95F6-C099-4F21-94E0-6FF06A328F41}" destId="{685B1477-9564-485A-B50A-03E46DC5F777}" srcOrd="10" destOrd="0" presId="urn:microsoft.com/office/officeart/2005/8/layout/radial5"/>
    <dgm:cxn modelId="{E624058A-8306-4091-B2EB-1476B9C0AA7E}" type="presParOf" srcId="{122C95F6-C099-4F21-94E0-6FF06A328F41}" destId="{2D95173B-FBFD-4B4F-B0D6-90062425403C}" srcOrd="11" destOrd="0" presId="urn:microsoft.com/office/officeart/2005/8/layout/radial5"/>
    <dgm:cxn modelId="{ADE75321-3D88-47D0-B6E1-40B5E91F45EA}" type="presParOf" srcId="{2D95173B-FBFD-4B4F-B0D6-90062425403C}" destId="{2E2B578C-0FD1-4AFC-971F-A315FD84E373}" srcOrd="0" destOrd="0" presId="urn:microsoft.com/office/officeart/2005/8/layout/radial5"/>
    <dgm:cxn modelId="{8AA4859E-4094-40FF-B35B-9B04E0205964}" type="presParOf" srcId="{122C95F6-C099-4F21-94E0-6FF06A328F41}" destId="{24A8D68C-FB99-4ACB-92F6-4362CF223DA8}" srcOrd="12" destOrd="0" presId="urn:microsoft.com/office/officeart/2005/8/layout/radial5"/>
    <dgm:cxn modelId="{DD902EFC-1FED-42C9-B8FE-B377B7162ED1}" type="presParOf" srcId="{122C95F6-C099-4F21-94E0-6FF06A328F41}" destId="{17326388-66B9-43EF-A4A7-9195F7BC6928}" srcOrd="13" destOrd="0" presId="urn:microsoft.com/office/officeart/2005/8/layout/radial5"/>
    <dgm:cxn modelId="{FCC91004-7242-45E9-8CB7-BC6FF8B43507}" type="presParOf" srcId="{17326388-66B9-43EF-A4A7-9195F7BC6928}" destId="{4BC2DFE0-DB07-422A-83E4-9876C53468CB}" srcOrd="0" destOrd="0" presId="urn:microsoft.com/office/officeart/2005/8/layout/radial5"/>
    <dgm:cxn modelId="{3D1A49A6-6238-4F09-9247-7BDEF4597158}" type="presParOf" srcId="{122C95F6-C099-4F21-94E0-6FF06A328F41}" destId="{DD355443-C6BF-4A49-8300-4F9A302BD2EF}" srcOrd="14" destOrd="0" presId="urn:microsoft.com/office/officeart/2005/8/layout/radial5"/>
    <dgm:cxn modelId="{01CA997E-849F-4E6A-A07A-242D8226363C}" type="presParOf" srcId="{122C95F6-C099-4F21-94E0-6FF06A328F41}" destId="{3CE566E8-4A12-4A4F-8A0B-FFB2FFC9B9AA}" srcOrd="15" destOrd="0" presId="urn:microsoft.com/office/officeart/2005/8/layout/radial5"/>
    <dgm:cxn modelId="{C750F9FC-7C14-4159-BDF4-46A87271AFC4}" type="presParOf" srcId="{3CE566E8-4A12-4A4F-8A0B-FFB2FFC9B9AA}" destId="{412413CB-57BC-4B8A-9B28-0D223BD2678E}" srcOrd="0" destOrd="0" presId="urn:microsoft.com/office/officeart/2005/8/layout/radial5"/>
    <dgm:cxn modelId="{D9C5A39C-71D4-477E-9074-7BE8B413BDC4}" type="presParOf" srcId="{122C95F6-C099-4F21-94E0-6FF06A328F41}" destId="{0D497AD1-537B-4E25-823D-A0849CE14F57}" srcOrd="16" destOrd="0" presId="urn:microsoft.com/office/officeart/2005/8/layout/radial5"/>
    <dgm:cxn modelId="{EF6A044F-B512-4FA8-A8D4-C8DF77B82008}" type="presParOf" srcId="{122C95F6-C099-4F21-94E0-6FF06A328F41}" destId="{5A6A937F-E63D-4EBB-90E3-25D8020EC2CE}" srcOrd="17" destOrd="0" presId="urn:microsoft.com/office/officeart/2005/8/layout/radial5"/>
    <dgm:cxn modelId="{69972111-7926-431B-8802-8C42CA3D5BBB}" type="presParOf" srcId="{5A6A937F-E63D-4EBB-90E3-25D8020EC2CE}" destId="{194867C2-F3DE-4D10-B196-C5FD4A8ED664}" srcOrd="0" destOrd="0" presId="urn:microsoft.com/office/officeart/2005/8/layout/radial5"/>
    <dgm:cxn modelId="{20FE0EC7-13CA-435C-8E00-684B1463500E}" type="presParOf" srcId="{122C95F6-C099-4F21-94E0-6FF06A328F41}" destId="{22995545-C4DC-4936-9312-C7075D677F1E}" srcOrd="18" destOrd="0" presId="urn:microsoft.com/office/officeart/2005/8/layout/radial5"/>
    <dgm:cxn modelId="{21EF0FF3-EC87-47F2-896C-C3A1E1EE3515}" type="presParOf" srcId="{122C95F6-C099-4F21-94E0-6FF06A328F41}" destId="{193F9B91-07B8-4ACC-9AD3-AFA3F91AB8E7}" srcOrd="19" destOrd="0" presId="urn:microsoft.com/office/officeart/2005/8/layout/radial5"/>
    <dgm:cxn modelId="{418AEEE4-EF10-484E-98D2-2CCA7AF5CCD2}" type="presParOf" srcId="{193F9B91-07B8-4ACC-9AD3-AFA3F91AB8E7}" destId="{F11840E5-9427-42D8-8C30-8261F5076B5E}" srcOrd="0" destOrd="0" presId="urn:microsoft.com/office/officeart/2005/8/layout/radial5"/>
    <dgm:cxn modelId="{E9B3DC27-DD5E-490C-8A2C-8EE6AE5ABBED}" type="presParOf" srcId="{122C95F6-C099-4F21-94E0-6FF06A328F41}" destId="{F2D71D74-98AC-4907-B6CE-3716F6FAFE63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89B8D-C0D9-47C9-85D3-3E739082160D}">
      <dsp:nvSpPr>
        <dsp:cNvPr id="0" name=""/>
        <dsp:cNvSpPr/>
      </dsp:nvSpPr>
      <dsp:spPr>
        <a:xfrm>
          <a:off x="5676461" y="2386258"/>
          <a:ext cx="1606150" cy="57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764"/>
              </a:lnTo>
              <a:lnTo>
                <a:pt x="1606150" y="412764"/>
              </a:lnTo>
              <a:lnTo>
                <a:pt x="1606150" y="5732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E9B63-CBC0-4098-8A88-F18AC46355A5}">
      <dsp:nvSpPr>
        <dsp:cNvPr id="0" name=""/>
        <dsp:cNvSpPr/>
      </dsp:nvSpPr>
      <dsp:spPr>
        <a:xfrm>
          <a:off x="5031727" y="2386258"/>
          <a:ext cx="644734" cy="519253"/>
        </a:xfrm>
        <a:custGeom>
          <a:avLst/>
          <a:gdLst/>
          <a:ahLst/>
          <a:cxnLst/>
          <a:rect l="0" t="0" r="0" b="0"/>
          <a:pathLst>
            <a:path>
              <a:moveTo>
                <a:pt x="644734" y="0"/>
              </a:moveTo>
              <a:lnTo>
                <a:pt x="644734" y="358792"/>
              </a:lnTo>
              <a:lnTo>
                <a:pt x="0" y="358792"/>
              </a:lnTo>
              <a:lnTo>
                <a:pt x="0" y="519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8B0D7-CB29-4E3F-B9CA-86FA88D822C5}">
      <dsp:nvSpPr>
        <dsp:cNvPr id="0" name=""/>
        <dsp:cNvSpPr/>
      </dsp:nvSpPr>
      <dsp:spPr>
        <a:xfrm>
          <a:off x="2883400" y="2386258"/>
          <a:ext cx="2793061" cy="555110"/>
        </a:xfrm>
        <a:custGeom>
          <a:avLst/>
          <a:gdLst/>
          <a:ahLst/>
          <a:cxnLst/>
          <a:rect l="0" t="0" r="0" b="0"/>
          <a:pathLst>
            <a:path>
              <a:moveTo>
                <a:pt x="2793061" y="0"/>
              </a:moveTo>
              <a:lnTo>
                <a:pt x="2793061" y="394649"/>
              </a:lnTo>
              <a:lnTo>
                <a:pt x="0" y="394649"/>
              </a:lnTo>
              <a:lnTo>
                <a:pt x="0" y="5551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FA8F8-A7C8-4578-8AA5-97FBB3FD26F4}">
      <dsp:nvSpPr>
        <dsp:cNvPr id="0" name=""/>
        <dsp:cNvSpPr/>
      </dsp:nvSpPr>
      <dsp:spPr>
        <a:xfrm>
          <a:off x="855515" y="2386258"/>
          <a:ext cx="4820946" cy="308305"/>
        </a:xfrm>
        <a:custGeom>
          <a:avLst/>
          <a:gdLst/>
          <a:ahLst/>
          <a:cxnLst/>
          <a:rect l="0" t="0" r="0" b="0"/>
          <a:pathLst>
            <a:path>
              <a:moveTo>
                <a:pt x="4820946" y="0"/>
              </a:moveTo>
              <a:lnTo>
                <a:pt x="4820946" y="147844"/>
              </a:lnTo>
              <a:lnTo>
                <a:pt x="0" y="147844"/>
              </a:lnTo>
              <a:lnTo>
                <a:pt x="0" y="3083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0019B-2F5C-478A-A624-D634089A6FEC}">
      <dsp:nvSpPr>
        <dsp:cNvPr id="0" name=""/>
        <dsp:cNvSpPr/>
      </dsp:nvSpPr>
      <dsp:spPr>
        <a:xfrm>
          <a:off x="3339396" y="1230596"/>
          <a:ext cx="2337065" cy="41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07"/>
              </a:lnTo>
              <a:lnTo>
                <a:pt x="2337065" y="254907"/>
              </a:lnTo>
              <a:lnTo>
                <a:pt x="2337065" y="415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7EA74-63AF-4FF3-BCEA-870642FDECF8}">
      <dsp:nvSpPr>
        <dsp:cNvPr id="0" name=""/>
        <dsp:cNvSpPr/>
      </dsp:nvSpPr>
      <dsp:spPr>
        <a:xfrm>
          <a:off x="1221019" y="1184876"/>
          <a:ext cx="2118377" cy="91440"/>
        </a:xfrm>
        <a:custGeom>
          <a:avLst/>
          <a:gdLst/>
          <a:ahLst/>
          <a:cxnLst/>
          <a:rect l="0" t="0" r="0" b="0"/>
          <a:pathLst>
            <a:path>
              <a:moveTo>
                <a:pt x="2118377" y="45720"/>
              </a:moveTo>
              <a:lnTo>
                <a:pt x="0" y="45720"/>
              </a:lnTo>
              <a:lnTo>
                <a:pt x="0" y="1210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BF078-F59F-4577-A80B-28A077458DF3}">
      <dsp:nvSpPr>
        <dsp:cNvPr id="0" name=""/>
        <dsp:cNvSpPr/>
      </dsp:nvSpPr>
      <dsp:spPr>
        <a:xfrm>
          <a:off x="2212561" y="620112"/>
          <a:ext cx="2253670" cy="610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5AA5F-1D1D-4696-9ABA-3D27AE6ABD10}">
      <dsp:nvSpPr>
        <dsp:cNvPr id="0" name=""/>
        <dsp:cNvSpPr/>
      </dsp:nvSpPr>
      <dsp:spPr>
        <a:xfrm>
          <a:off x="2405018" y="802946"/>
          <a:ext cx="2253670" cy="610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SutonnyMJ" pitchFamily="2" charset="0"/>
              <a:cs typeface="SutonnyMJ" pitchFamily="2" charset="0"/>
            </a:rPr>
            <a:t> B‡›`v </a:t>
          </a:r>
          <a:r>
            <a:rPr lang="en-US" sz="2800" b="0" kern="1200" dirty="0" err="1">
              <a:latin typeface="SutonnyMJ" pitchFamily="2" charset="0"/>
              <a:cs typeface="SutonnyMJ" pitchFamily="2" charset="0"/>
            </a:rPr>
            <a:t>BD‡ivcxq</a:t>
          </a:r>
          <a:endParaRPr lang="en-US" sz="2800" kern="1200" dirty="0"/>
        </a:p>
      </dsp:txBody>
      <dsp:txXfrm>
        <a:off x="2422898" y="820826"/>
        <a:ext cx="2217910" cy="574724"/>
      </dsp:txXfrm>
    </dsp:sp>
    <dsp:sp modelId="{A9DBD7B8-D3B3-4DA2-9F28-7433807FBC9D}">
      <dsp:nvSpPr>
        <dsp:cNvPr id="0" name=""/>
        <dsp:cNvSpPr/>
      </dsp:nvSpPr>
      <dsp:spPr>
        <a:xfrm>
          <a:off x="645741" y="1305911"/>
          <a:ext cx="1150556" cy="365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05FD4-AADD-437D-B6BA-F70658396008}">
      <dsp:nvSpPr>
        <dsp:cNvPr id="0" name=""/>
        <dsp:cNvSpPr/>
      </dsp:nvSpPr>
      <dsp:spPr>
        <a:xfrm>
          <a:off x="838198" y="1488746"/>
          <a:ext cx="1150556" cy="36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SutonnyMJ" pitchFamily="2" charset="0"/>
              <a:cs typeface="SutonnyMJ" pitchFamily="2" charset="0"/>
            </a:rPr>
            <a:t> ‡</a:t>
          </a:r>
          <a:r>
            <a:rPr lang="en-US" sz="2800" b="0" kern="1200" dirty="0" err="1">
              <a:latin typeface="SutonnyMJ" pitchFamily="2" charset="0"/>
              <a:cs typeface="SutonnyMJ" pitchFamily="2" charset="0"/>
            </a:rPr>
            <a:t>KšÍg</a:t>
          </a:r>
          <a:endParaRPr lang="en-US" sz="2800" kern="1200" dirty="0"/>
        </a:p>
      </dsp:txBody>
      <dsp:txXfrm>
        <a:off x="848892" y="1499440"/>
        <a:ext cx="1129168" cy="343721"/>
      </dsp:txXfrm>
    </dsp:sp>
    <dsp:sp modelId="{76A10B17-AC06-4C85-89FB-220BEF73D78A}">
      <dsp:nvSpPr>
        <dsp:cNvPr id="0" name=""/>
        <dsp:cNvSpPr/>
      </dsp:nvSpPr>
      <dsp:spPr>
        <a:xfrm>
          <a:off x="5065337" y="1645965"/>
          <a:ext cx="1222248" cy="740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ED73C-06FE-46B7-BA2A-A8AA1BFBD7E1}">
      <dsp:nvSpPr>
        <dsp:cNvPr id="0" name=""/>
        <dsp:cNvSpPr/>
      </dsp:nvSpPr>
      <dsp:spPr>
        <a:xfrm>
          <a:off x="5257794" y="1828799"/>
          <a:ext cx="1222248" cy="740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800" b="0" kern="1200" dirty="0" err="1">
              <a:latin typeface="SutonnyMJ" pitchFamily="2" charset="0"/>
              <a:cs typeface="SutonnyMJ" pitchFamily="2" charset="0"/>
            </a:rPr>
            <a:t>kZg</a:t>
          </a:r>
          <a:endParaRPr lang="en-US" sz="2800" kern="1200" dirty="0"/>
        </a:p>
      </dsp:txBody>
      <dsp:txXfrm>
        <a:off x="5279476" y="1850481"/>
        <a:ext cx="1178884" cy="696929"/>
      </dsp:txXfrm>
    </dsp:sp>
    <dsp:sp modelId="{A91BBDFB-F99E-44DC-9E13-A76FDE717588}">
      <dsp:nvSpPr>
        <dsp:cNvPr id="0" name=""/>
        <dsp:cNvSpPr/>
      </dsp:nvSpPr>
      <dsp:spPr>
        <a:xfrm>
          <a:off x="17077" y="2694564"/>
          <a:ext cx="1676876" cy="1475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FD2F8-C3E9-4A60-930C-D8D63DC9C4ED}">
      <dsp:nvSpPr>
        <dsp:cNvPr id="0" name=""/>
        <dsp:cNvSpPr/>
      </dsp:nvSpPr>
      <dsp:spPr>
        <a:xfrm>
          <a:off x="209534" y="2877398"/>
          <a:ext cx="1676876" cy="1475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latin typeface="SutonnyMJ" pitchFamily="2" charset="0"/>
              <a:cs typeface="SutonnyMJ" pitchFamily="2" charset="0"/>
            </a:rPr>
            <a:t>AvjevwbK</a:t>
          </a:r>
          <a:r>
            <a:rPr lang="en-US" sz="3200" b="0" kern="1200" dirty="0">
              <a:latin typeface="SutonnyMJ" pitchFamily="2" charset="0"/>
              <a:cs typeface="SutonnyMJ" pitchFamily="2" charset="0"/>
            </a:rPr>
            <a:t> </a:t>
          </a:r>
          <a:endParaRPr lang="en-US" sz="3200" kern="1200" dirty="0"/>
        </a:p>
      </dsp:txBody>
      <dsp:txXfrm>
        <a:off x="252741" y="2920605"/>
        <a:ext cx="1590462" cy="1388783"/>
      </dsp:txXfrm>
    </dsp:sp>
    <dsp:sp modelId="{B9B64D01-930E-4FDD-BBFF-3CFE576A8058}">
      <dsp:nvSpPr>
        <dsp:cNvPr id="0" name=""/>
        <dsp:cNvSpPr/>
      </dsp:nvSpPr>
      <dsp:spPr>
        <a:xfrm>
          <a:off x="2017343" y="2941369"/>
          <a:ext cx="1732113" cy="1099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1689C-58D7-4394-93FF-B90CAFD61241}">
      <dsp:nvSpPr>
        <dsp:cNvPr id="0" name=""/>
        <dsp:cNvSpPr/>
      </dsp:nvSpPr>
      <dsp:spPr>
        <a:xfrm>
          <a:off x="2209800" y="3124203"/>
          <a:ext cx="1732113" cy="1099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latin typeface="SutonnyMJ" pitchFamily="2" charset="0"/>
              <a:cs typeface="SutonnyMJ" pitchFamily="2" charset="0"/>
            </a:rPr>
            <a:t>Avg©vwbK</a:t>
          </a:r>
          <a:endParaRPr lang="en-US" sz="3200" kern="1200" dirty="0"/>
        </a:p>
      </dsp:txBody>
      <dsp:txXfrm>
        <a:off x="2242015" y="3156418"/>
        <a:ext cx="1667683" cy="1035462"/>
      </dsp:txXfrm>
    </dsp:sp>
    <dsp:sp modelId="{1D92F35E-11F1-4CC1-9791-D69DBC489E2D}">
      <dsp:nvSpPr>
        <dsp:cNvPr id="0" name=""/>
        <dsp:cNvSpPr/>
      </dsp:nvSpPr>
      <dsp:spPr>
        <a:xfrm>
          <a:off x="4165670" y="2905512"/>
          <a:ext cx="1732113" cy="1099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30BCB-B384-4120-985E-79286234528F}">
      <dsp:nvSpPr>
        <dsp:cNvPr id="0" name=""/>
        <dsp:cNvSpPr/>
      </dsp:nvSpPr>
      <dsp:spPr>
        <a:xfrm>
          <a:off x="4358128" y="3088347"/>
          <a:ext cx="1732113" cy="1099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3200" b="0" kern="1200" dirty="0" err="1">
              <a:latin typeface="SutonnyMJ" pitchFamily="2" charset="0"/>
              <a:cs typeface="SutonnyMJ" pitchFamily="2" charset="0"/>
            </a:rPr>
            <a:t>ev‡ëv</a:t>
          </a:r>
          <a:r>
            <a:rPr lang="en-US" sz="3200" b="0" kern="1200" dirty="0">
              <a:latin typeface="SutonnyMJ" pitchFamily="2" charset="0"/>
              <a:cs typeface="SutonnyMJ" pitchFamily="2" charset="0"/>
            </a:rPr>
            <a:t> ¯</a:t>
          </a:r>
          <a:r>
            <a:rPr lang="en-US" sz="3200" b="0" kern="1200" dirty="0" err="1">
              <a:latin typeface="SutonnyMJ" pitchFamily="2" charset="0"/>
              <a:cs typeface="SutonnyMJ" pitchFamily="2" charset="0"/>
            </a:rPr>
            <a:t>øvwfK</a:t>
          </a:r>
          <a:endParaRPr lang="en-US" sz="3200" kern="1200" dirty="0"/>
        </a:p>
      </dsp:txBody>
      <dsp:txXfrm>
        <a:off x="4390343" y="3120562"/>
        <a:ext cx="1667683" cy="1035462"/>
      </dsp:txXfrm>
    </dsp:sp>
    <dsp:sp modelId="{557AC902-EECB-4038-BE03-DA8B7B9013B5}">
      <dsp:nvSpPr>
        <dsp:cNvPr id="0" name=""/>
        <dsp:cNvSpPr/>
      </dsp:nvSpPr>
      <dsp:spPr>
        <a:xfrm>
          <a:off x="6299481" y="2959484"/>
          <a:ext cx="1966260" cy="1099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60577-CC43-4A52-999C-7BD1F93835F4}">
      <dsp:nvSpPr>
        <dsp:cNvPr id="0" name=""/>
        <dsp:cNvSpPr/>
      </dsp:nvSpPr>
      <dsp:spPr>
        <a:xfrm>
          <a:off x="6491939" y="3142318"/>
          <a:ext cx="1966260" cy="1099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SutonnyMJ" pitchFamily="2" charset="0"/>
              <a:cs typeface="SutonnyMJ" pitchFamily="2" charset="0"/>
            </a:rPr>
            <a:t>wn</a:t>
          </a:r>
          <a:r>
            <a:rPr lang="en-US" sz="2800" b="0" kern="1200" dirty="0">
              <a:latin typeface="SutonnyMJ" pitchFamily="2" charset="0"/>
              <a:cs typeface="SutonnyMJ" pitchFamily="2" charset="0"/>
            </a:rPr>
            <a:t>›`- </a:t>
          </a:r>
          <a:r>
            <a:rPr lang="en-US" sz="2800" b="0" kern="1200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2800" b="0" kern="1200" dirty="0">
              <a:latin typeface="SutonnyMJ" pitchFamily="2" charset="0"/>
              <a:cs typeface="SutonnyMJ" pitchFamily="2" charset="0"/>
            </a:rPr>
            <a:t>©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SutonnyMJ" pitchFamily="2" charset="0"/>
              <a:cs typeface="SutonnyMJ" pitchFamily="2" charset="0"/>
            </a:rPr>
            <a:t>(</a:t>
          </a:r>
          <a:r>
            <a:rPr lang="en-US" sz="2800" b="0" kern="1200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2800" b="0" kern="1200" dirty="0">
              <a:latin typeface="SutonnyMJ" pitchFamily="2" charset="0"/>
              <a:cs typeface="SutonnyMJ" pitchFamily="2" charset="0"/>
            </a:rPr>
            <a:t>ª. c~.2500)</a:t>
          </a:r>
          <a:endParaRPr lang="en-US" sz="2800" kern="1200" dirty="0"/>
        </a:p>
      </dsp:txBody>
      <dsp:txXfrm>
        <a:off x="6524154" y="3174533"/>
        <a:ext cx="1901830" cy="1035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B9297-63CF-41E6-B265-B52719375788}">
      <dsp:nvSpPr>
        <dsp:cNvPr id="0" name=""/>
        <dsp:cNvSpPr/>
      </dsp:nvSpPr>
      <dsp:spPr>
        <a:xfrm>
          <a:off x="0" y="3352173"/>
          <a:ext cx="8229600" cy="6889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0" y="3352173"/>
        <a:ext cx="2468880" cy="688925"/>
      </dsp:txXfrm>
    </dsp:sp>
    <dsp:sp modelId="{34C859E6-0A30-49E0-99FB-575026518FA5}">
      <dsp:nvSpPr>
        <dsp:cNvPr id="0" name=""/>
        <dsp:cNvSpPr/>
      </dsp:nvSpPr>
      <dsp:spPr>
        <a:xfrm>
          <a:off x="0" y="1855718"/>
          <a:ext cx="8229600" cy="895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0" y="1855718"/>
        <a:ext cx="2468880" cy="895078"/>
      </dsp:txXfrm>
    </dsp:sp>
    <dsp:sp modelId="{A4C6D5DD-6CD2-46F4-873E-173352CCA23F}">
      <dsp:nvSpPr>
        <dsp:cNvPr id="0" name=""/>
        <dsp:cNvSpPr/>
      </dsp:nvSpPr>
      <dsp:spPr>
        <a:xfrm>
          <a:off x="0" y="470945"/>
          <a:ext cx="8229600" cy="8544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0" y="470945"/>
        <a:ext cx="2468880" cy="854407"/>
      </dsp:txXfrm>
    </dsp:sp>
    <dsp:sp modelId="{611B9112-C514-4D28-AD7B-8227162DDF54}">
      <dsp:nvSpPr>
        <dsp:cNvPr id="0" name=""/>
        <dsp:cNvSpPr/>
      </dsp:nvSpPr>
      <dsp:spPr>
        <a:xfrm>
          <a:off x="4070065" y="506829"/>
          <a:ext cx="1656257" cy="724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wn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›` -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© </a:t>
          </a:r>
          <a:endParaRPr lang="en-US" sz="2800" kern="1200" dirty="0"/>
        </a:p>
      </dsp:txBody>
      <dsp:txXfrm>
        <a:off x="4091295" y="528059"/>
        <a:ext cx="1613797" cy="682376"/>
      </dsp:txXfrm>
    </dsp:sp>
    <dsp:sp modelId="{C830F6EC-8A08-4B12-8356-8230A6FA63C9}">
      <dsp:nvSpPr>
        <dsp:cNvPr id="0" name=""/>
        <dsp:cNvSpPr/>
      </dsp:nvSpPr>
      <dsp:spPr>
        <a:xfrm>
          <a:off x="3029002" y="1231666"/>
          <a:ext cx="1869191" cy="712184"/>
        </a:xfrm>
        <a:custGeom>
          <a:avLst/>
          <a:gdLst/>
          <a:ahLst/>
          <a:cxnLst/>
          <a:rect l="0" t="0" r="0" b="0"/>
          <a:pathLst>
            <a:path>
              <a:moveTo>
                <a:pt x="1869191" y="0"/>
              </a:moveTo>
              <a:lnTo>
                <a:pt x="1869191" y="356092"/>
              </a:lnTo>
              <a:lnTo>
                <a:pt x="0" y="356092"/>
              </a:lnTo>
              <a:lnTo>
                <a:pt x="0" y="7121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73085-7F09-47EA-B4FE-961FD6924849}">
      <dsp:nvSpPr>
        <dsp:cNvPr id="0" name=""/>
        <dsp:cNvSpPr/>
      </dsp:nvSpPr>
      <dsp:spPr>
        <a:xfrm>
          <a:off x="1883111" y="1943850"/>
          <a:ext cx="2291782" cy="92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ª c~ 1500)   </a:t>
          </a:r>
          <a:endParaRPr lang="en-US" sz="2800" kern="1200" dirty="0"/>
        </a:p>
      </dsp:txBody>
      <dsp:txXfrm>
        <a:off x="1910127" y="1970866"/>
        <a:ext cx="2237750" cy="868378"/>
      </dsp:txXfrm>
    </dsp:sp>
    <dsp:sp modelId="{7CD538B5-D5A2-42B2-8E18-3AB95F8C567F}">
      <dsp:nvSpPr>
        <dsp:cNvPr id="0" name=""/>
        <dsp:cNvSpPr/>
      </dsp:nvSpPr>
      <dsp:spPr>
        <a:xfrm>
          <a:off x="3029002" y="2866260"/>
          <a:ext cx="586194" cy="814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353"/>
              </a:lnTo>
              <a:lnTo>
                <a:pt x="586194" y="407353"/>
              </a:lnTo>
              <a:lnTo>
                <a:pt x="586194" y="8147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0CEB8-6344-4D24-9069-A3A21E92614A}">
      <dsp:nvSpPr>
        <dsp:cNvPr id="0" name=""/>
        <dsp:cNvSpPr/>
      </dsp:nvSpPr>
      <dsp:spPr>
        <a:xfrm>
          <a:off x="2209799" y="3680967"/>
          <a:ext cx="2810794" cy="970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500" b="1" kern="1200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25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500" b="1" kern="1200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sz="25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500" b="1" kern="1200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2500" b="1" kern="1200" dirty="0">
              <a:latin typeface="SutonnyMJ" pitchFamily="2" charset="0"/>
              <a:cs typeface="SutonnyMJ" pitchFamily="2" charset="0"/>
            </a:rPr>
            <a:t>© (1000 </a:t>
          </a:r>
          <a:r>
            <a:rPr lang="en-US" sz="2500" b="1" kern="1200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2500" b="1" kern="1200" dirty="0">
              <a:latin typeface="SutonnyMJ" pitchFamily="2" charset="0"/>
              <a:cs typeface="SutonnyMJ" pitchFamily="2" charset="0"/>
            </a:rPr>
            <a:t>ª. c~)</a:t>
          </a:r>
          <a:endParaRPr lang="en-US" sz="2500" kern="1200" dirty="0"/>
        </a:p>
      </dsp:txBody>
      <dsp:txXfrm>
        <a:off x="2238220" y="3709388"/>
        <a:ext cx="2753952" cy="913527"/>
      </dsp:txXfrm>
    </dsp:sp>
    <dsp:sp modelId="{5B7D07AE-4198-4191-9050-6BA109865179}">
      <dsp:nvSpPr>
        <dsp:cNvPr id="0" name=""/>
        <dsp:cNvSpPr/>
      </dsp:nvSpPr>
      <dsp:spPr>
        <a:xfrm>
          <a:off x="3029002" y="2866260"/>
          <a:ext cx="3407025" cy="481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76"/>
              </a:lnTo>
              <a:lnTo>
                <a:pt x="3407025" y="240576"/>
              </a:lnTo>
              <a:lnTo>
                <a:pt x="3407025" y="4811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4EDA4-249C-48AB-BFEC-71ED9FA54D97}">
      <dsp:nvSpPr>
        <dsp:cNvPr id="0" name=""/>
        <dsp:cNvSpPr/>
      </dsp:nvSpPr>
      <dsp:spPr>
        <a:xfrm>
          <a:off x="5772538" y="3347414"/>
          <a:ext cx="1326979" cy="642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utonnyMJ" pitchFamily="2" charset="0"/>
              <a:cs typeface="SutonnyMJ" pitchFamily="2" charset="0"/>
            </a:rPr>
            <a:t> ‰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ew`K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  </a:t>
          </a:r>
          <a:endParaRPr lang="en-US" sz="2800" kern="1200" dirty="0"/>
        </a:p>
      </dsp:txBody>
      <dsp:txXfrm>
        <a:off x="5791348" y="3366224"/>
        <a:ext cx="1289359" cy="604607"/>
      </dsp:txXfrm>
    </dsp:sp>
    <dsp:sp modelId="{35671E7D-7EEE-417C-957F-67DEC180F843}">
      <dsp:nvSpPr>
        <dsp:cNvPr id="0" name=""/>
        <dsp:cNvSpPr/>
      </dsp:nvSpPr>
      <dsp:spPr>
        <a:xfrm>
          <a:off x="4898194" y="1231666"/>
          <a:ext cx="993662" cy="76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458"/>
              </a:lnTo>
              <a:lnTo>
                <a:pt x="993662" y="383458"/>
              </a:lnTo>
              <a:lnTo>
                <a:pt x="993662" y="766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0E8C-09B4-4101-A762-8D322E2BA2C9}">
      <dsp:nvSpPr>
        <dsp:cNvPr id="0" name=""/>
        <dsp:cNvSpPr/>
      </dsp:nvSpPr>
      <dsp:spPr>
        <a:xfrm>
          <a:off x="5349248" y="1998582"/>
          <a:ext cx="1085215" cy="338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BivwbK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 </a:t>
          </a:r>
          <a:endParaRPr lang="en-US" sz="2800" kern="1200" dirty="0"/>
        </a:p>
      </dsp:txBody>
      <dsp:txXfrm>
        <a:off x="5359168" y="2008502"/>
        <a:ext cx="1065375" cy="318839"/>
      </dsp:txXfrm>
    </dsp:sp>
    <dsp:sp modelId="{2AE0A341-FBA0-41D4-A4B7-5830066EA72D}">
      <dsp:nvSpPr>
        <dsp:cNvPr id="0" name=""/>
        <dsp:cNvSpPr/>
      </dsp:nvSpPr>
      <dsp:spPr>
        <a:xfrm>
          <a:off x="4898194" y="1231666"/>
          <a:ext cx="2380160" cy="80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42"/>
              </a:lnTo>
              <a:lnTo>
                <a:pt x="2380160" y="403842"/>
              </a:lnTo>
              <a:lnTo>
                <a:pt x="2380160" y="807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4441E-E7CF-4451-8E74-F5A450AA7D50}">
      <dsp:nvSpPr>
        <dsp:cNvPr id="0" name=""/>
        <dsp:cNvSpPr/>
      </dsp:nvSpPr>
      <dsp:spPr>
        <a:xfrm>
          <a:off x="6719906" y="2039351"/>
          <a:ext cx="1116896" cy="830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utonnyMJ" pitchFamily="2" charset="0"/>
              <a:cs typeface="SutonnyMJ" pitchFamily="2" charset="0"/>
            </a:rPr>
            <a:t> `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viw`K</a:t>
          </a:r>
          <a:r>
            <a:rPr lang="en-US" sz="1700" b="1" kern="1200" dirty="0">
              <a:latin typeface="SutonnyMJ" pitchFamily="2" charset="0"/>
              <a:cs typeface="SutonnyMJ" pitchFamily="2" charset="0"/>
            </a:rPr>
            <a:t> </a:t>
          </a:r>
          <a:endParaRPr lang="en-US" sz="1700" kern="1200" dirty="0"/>
        </a:p>
      </dsp:txBody>
      <dsp:txXfrm>
        <a:off x="6744239" y="2063684"/>
        <a:ext cx="1068230" cy="782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71B94-4BAD-478C-B495-EA460BA52B80}">
      <dsp:nvSpPr>
        <dsp:cNvPr id="0" name=""/>
        <dsp:cNvSpPr/>
      </dsp:nvSpPr>
      <dsp:spPr>
        <a:xfrm>
          <a:off x="2258452" y="2569733"/>
          <a:ext cx="1570473" cy="795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810"/>
              </a:lnTo>
              <a:lnTo>
                <a:pt x="1570473" y="428810"/>
              </a:lnTo>
              <a:lnTo>
                <a:pt x="1570473" y="795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833F-A91E-420D-952C-9420FC5976F3}">
      <dsp:nvSpPr>
        <dsp:cNvPr id="0" name=""/>
        <dsp:cNvSpPr/>
      </dsp:nvSpPr>
      <dsp:spPr>
        <a:xfrm>
          <a:off x="512977" y="824258"/>
          <a:ext cx="3490949" cy="17454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512977" y="824258"/>
        <a:ext cx="3490949" cy="1745474"/>
      </dsp:txXfrm>
    </dsp:sp>
    <dsp:sp modelId="{BBB9A023-D86F-4DFD-A5D6-01C05955361B}">
      <dsp:nvSpPr>
        <dsp:cNvPr id="0" name=""/>
        <dsp:cNvSpPr/>
      </dsp:nvSpPr>
      <dsp:spPr>
        <a:xfrm>
          <a:off x="1572096" y="3365093"/>
          <a:ext cx="4513658" cy="1206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34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3400" b="1" kern="1200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sz="3400" b="1" kern="1200" dirty="0">
              <a:latin typeface="SutonnyMJ" pitchFamily="2" charset="0"/>
              <a:cs typeface="SutonnyMJ" pitchFamily="2" charset="0"/>
            </a:rPr>
            <a:t> K_¨ </a:t>
          </a:r>
          <a:r>
            <a:rPr lang="en-US" sz="3400" b="1" kern="1200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3400" b="1" kern="1200" dirty="0">
              <a:latin typeface="SutonnyMJ" pitchFamily="2" charset="0"/>
              <a:cs typeface="SutonnyMJ" pitchFamily="2" charset="0"/>
            </a:rPr>
            <a:t>©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SutonnyMJ" pitchFamily="2" charset="0"/>
              <a:cs typeface="SutonnyMJ" pitchFamily="2" charset="0"/>
            </a:rPr>
            <a:t>(800 </a:t>
          </a:r>
          <a:r>
            <a:rPr lang="en-US" sz="3400" b="1" kern="1200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3400" b="1" kern="1200" dirty="0">
              <a:latin typeface="SutonnyMJ" pitchFamily="2" charset="0"/>
              <a:cs typeface="SutonnyMJ" pitchFamily="2" charset="0"/>
            </a:rPr>
            <a:t>ª. c~ )</a:t>
          </a:r>
          <a:endParaRPr lang="en-US" sz="3400" kern="1200" dirty="0"/>
        </a:p>
      </dsp:txBody>
      <dsp:txXfrm>
        <a:off x="1572096" y="3365093"/>
        <a:ext cx="4513658" cy="1206908"/>
      </dsp:txXfrm>
    </dsp:sp>
    <dsp:sp modelId="{EE33397D-3D89-42A6-B348-4AF65F3F42E2}">
      <dsp:nvSpPr>
        <dsp:cNvPr id="0" name=""/>
        <dsp:cNvSpPr/>
      </dsp:nvSpPr>
      <dsp:spPr>
        <a:xfrm>
          <a:off x="511127" y="792194"/>
          <a:ext cx="3490949" cy="17454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32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sz="32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3200" b="1" kern="1200" dirty="0">
              <a:latin typeface="SutonnyMJ" pitchFamily="2" charset="0"/>
              <a:cs typeface="SutonnyMJ" pitchFamily="2" charset="0"/>
            </a:rPr>
            <a:t>©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SutonnyMJ" pitchFamily="2" charset="0"/>
              <a:cs typeface="SutonnyMJ" pitchFamily="2" charset="0"/>
            </a:rPr>
            <a:t>(1000 </a:t>
          </a:r>
          <a:r>
            <a:rPr lang="en-US" sz="3200" b="1" kern="1200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3200" b="1" kern="1200" dirty="0">
              <a:latin typeface="SutonnyMJ" pitchFamily="2" charset="0"/>
              <a:cs typeface="SutonnyMJ" pitchFamily="2" charset="0"/>
            </a:rPr>
            <a:t>ª. c~ )</a:t>
          </a:r>
          <a:endParaRPr lang="en-US" sz="3200" kern="1200" dirty="0"/>
        </a:p>
      </dsp:txBody>
      <dsp:txXfrm>
        <a:off x="511127" y="792194"/>
        <a:ext cx="3490949" cy="1745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68C77-4328-48EB-A970-89A3689A817E}">
      <dsp:nvSpPr>
        <dsp:cNvPr id="0" name=""/>
        <dsp:cNvSpPr/>
      </dsp:nvSpPr>
      <dsp:spPr>
        <a:xfrm>
          <a:off x="3321012" y="1012191"/>
          <a:ext cx="829391" cy="867208"/>
        </a:xfrm>
        <a:custGeom>
          <a:avLst/>
          <a:gdLst/>
          <a:ahLst/>
          <a:cxnLst/>
          <a:rect l="0" t="0" r="0" b="0"/>
          <a:pathLst>
            <a:path>
              <a:moveTo>
                <a:pt x="829391" y="0"/>
              </a:moveTo>
              <a:lnTo>
                <a:pt x="829391" y="824868"/>
              </a:lnTo>
              <a:lnTo>
                <a:pt x="0" y="824868"/>
              </a:lnTo>
              <a:lnTo>
                <a:pt x="0" y="867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E7C2B-3D04-4AE5-9021-F190C01ECEAB}">
      <dsp:nvSpPr>
        <dsp:cNvPr id="0" name=""/>
        <dsp:cNvSpPr/>
      </dsp:nvSpPr>
      <dsp:spPr>
        <a:xfrm>
          <a:off x="2560275" y="2604289"/>
          <a:ext cx="1573377" cy="624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729"/>
              </a:lnTo>
              <a:lnTo>
                <a:pt x="1573377" y="581729"/>
              </a:lnTo>
              <a:lnTo>
                <a:pt x="1573377" y="624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2CFD6-5722-48FB-941C-8DB47DAF87C6}">
      <dsp:nvSpPr>
        <dsp:cNvPr id="0" name=""/>
        <dsp:cNvSpPr/>
      </dsp:nvSpPr>
      <dsp:spPr>
        <a:xfrm>
          <a:off x="2055472" y="2604289"/>
          <a:ext cx="504803" cy="873488"/>
        </a:xfrm>
        <a:custGeom>
          <a:avLst/>
          <a:gdLst/>
          <a:ahLst/>
          <a:cxnLst/>
          <a:rect l="0" t="0" r="0" b="0"/>
          <a:pathLst>
            <a:path>
              <a:moveTo>
                <a:pt x="504803" y="0"/>
              </a:moveTo>
              <a:lnTo>
                <a:pt x="504803" y="831149"/>
              </a:lnTo>
              <a:lnTo>
                <a:pt x="0" y="831149"/>
              </a:lnTo>
              <a:lnTo>
                <a:pt x="0" y="8734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05BC2-ABF5-4728-974A-E34AD1154E41}">
      <dsp:nvSpPr>
        <dsp:cNvPr id="0" name=""/>
        <dsp:cNvSpPr/>
      </dsp:nvSpPr>
      <dsp:spPr>
        <a:xfrm>
          <a:off x="643790" y="2604289"/>
          <a:ext cx="1916485" cy="204121"/>
        </a:xfrm>
        <a:custGeom>
          <a:avLst/>
          <a:gdLst/>
          <a:ahLst/>
          <a:cxnLst/>
          <a:rect l="0" t="0" r="0" b="0"/>
          <a:pathLst>
            <a:path>
              <a:moveTo>
                <a:pt x="1916485" y="0"/>
              </a:moveTo>
              <a:lnTo>
                <a:pt x="1916485" y="161781"/>
              </a:lnTo>
              <a:lnTo>
                <a:pt x="0" y="161781"/>
              </a:lnTo>
              <a:lnTo>
                <a:pt x="0" y="204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050DE-90B9-4584-83AD-1D72C70758EC}">
      <dsp:nvSpPr>
        <dsp:cNvPr id="0" name=""/>
        <dsp:cNvSpPr/>
      </dsp:nvSpPr>
      <dsp:spPr>
        <a:xfrm>
          <a:off x="2560275" y="1012191"/>
          <a:ext cx="1590127" cy="892010"/>
        </a:xfrm>
        <a:custGeom>
          <a:avLst/>
          <a:gdLst/>
          <a:ahLst/>
          <a:cxnLst/>
          <a:rect l="0" t="0" r="0" b="0"/>
          <a:pathLst>
            <a:path>
              <a:moveTo>
                <a:pt x="1590127" y="0"/>
              </a:moveTo>
              <a:lnTo>
                <a:pt x="1590127" y="849671"/>
              </a:lnTo>
              <a:lnTo>
                <a:pt x="0" y="849671"/>
              </a:lnTo>
              <a:lnTo>
                <a:pt x="0" y="8920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023D0-5034-4C58-96E4-F3B2B77AD362}">
      <dsp:nvSpPr>
        <dsp:cNvPr id="0" name=""/>
        <dsp:cNvSpPr/>
      </dsp:nvSpPr>
      <dsp:spPr>
        <a:xfrm>
          <a:off x="3130879" y="417874"/>
          <a:ext cx="2039048" cy="594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682B6-6D63-4B0A-9174-51C927E43EF1}">
      <dsp:nvSpPr>
        <dsp:cNvPr id="0" name=""/>
        <dsp:cNvSpPr/>
      </dsp:nvSpPr>
      <dsp:spPr>
        <a:xfrm>
          <a:off x="3181661" y="466117"/>
          <a:ext cx="2039048" cy="594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3199068" y="483524"/>
        <a:ext cx="2004234" cy="559502"/>
      </dsp:txXfrm>
    </dsp:sp>
    <dsp:sp modelId="{CEE519B1-AA0F-498B-B44B-98C07EA1C160}">
      <dsp:nvSpPr>
        <dsp:cNvPr id="0" name=""/>
        <dsp:cNvSpPr/>
      </dsp:nvSpPr>
      <dsp:spPr>
        <a:xfrm>
          <a:off x="1245418" y="1904201"/>
          <a:ext cx="2629715" cy="700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E63BA-38F0-4465-96E3-FF83BA8A402A}">
      <dsp:nvSpPr>
        <dsp:cNvPr id="0" name=""/>
        <dsp:cNvSpPr/>
      </dsp:nvSpPr>
      <dsp:spPr>
        <a:xfrm>
          <a:off x="1296200" y="1952444"/>
          <a:ext cx="2629715" cy="700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1316705" y="1972949"/>
        <a:ext cx="2588705" cy="659077"/>
      </dsp:txXfrm>
    </dsp:sp>
    <dsp:sp modelId="{5BF51A0D-C5EA-477A-B292-A713AAEF06E2}">
      <dsp:nvSpPr>
        <dsp:cNvPr id="0" name=""/>
        <dsp:cNvSpPr/>
      </dsp:nvSpPr>
      <dsp:spPr>
        <a:xfrm>
          <a:off x="-50679" y="2808410"/>
          <a:ext cx="1388938" cy="336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66144-9C9C-4488-92FA-D40675E18B3E}">
      <dsp:nvSpPr>
        <dsp:cNvPr id="0" name=""/>
        <dsp:cNvSpPr/>
      </dsp:nvSpPr>
      <dsp:spPr>
        <a:xfrm>
          <a:off x="102" y="2856653"/>
          <a:ext cx="1388938" cy="336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wenvix</a:t>
          </a:r>
          <a:endParaRPr lang="en-US" sz="2800" kern="1200" dirty="0"/>
        </a:p>
      </dsp:txBody>
      <dsp:txXfrm>
        <a:off x="9972" y="2866523"/>
        <a:ext cx="1369198" cy="317259"/>
      </dsp:txXfrm>
    </dsp:sp>
    <dsp:sp modelId="{597740F6-2B55-4976-B342-7E506C0F09D1}">
      <dsp:nvSpPr>
        <dsp:cNvPr id="0" name=""/>
        <dsp:cNvSpPr/>
      </dsp:nvSpPr>
      <dsp:spPr>
        <a:xfrm>
          <a:off x="1470614" y="3477777"/>
          <a:ext cx="1169716" cy="290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C30CD-5D2B-4F39-A630-EF6C0EF577E8}">
      <dsp:nvSpPr>
        <dsp:cNvPr id="0" name=""/>
        <dsp:cNvSpPr/>
      </dsp:nvSpPr>
      <dsp:spPr>
        <a:xfrm>
          <a:off x="1521396" y="3526020"/>
          <a:ext cx="1169716" cy="290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Dwiqv</a:t>
          </a:r>
          <a:endParaRPr lang="en-US" sz="2800" kern="1200" dirty="0"/>
        </a:p>
      </dsp:txBody>
      <dsp:txXfrm>
        <a:off x="1529896" y="3534520"/>
        <a:ext cx="1152716" cy="273219"/>
      </dsp:txXfrm>
    </dsp:sp>
    <dsp:sp modelId="{D0D4FC2D-DB45-416E-9FF6-B2ABF84E1385}">
      <dsp:nvSpPr>
        <dsp:cNvPr id="0" name=""/>
        <dsp:cNvSpPr/>
      </dsp:nvSpPr>
      <dsp:spPr>
        <a:xfrm>
          <a:off x="2997218" y="3228357"/>
          <a:ext cx="2272868" cy="427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EA976-BC74-42BC-A50D-83C897C0AC3F}">
      <dsp:nvSpPr>
        <dsp:cNvPr id="0" name=""/>
        <dsp:cNvSpPr/>
      </dsp:nvSpPr>
      <dsp:spPr>
        <a:xfrm>
          <a:off x="3048000" y="3276600"/>
          <a:ext cx="2272868" cy="427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utonnyMJ" pitchFamily="2" charset="0"/>
              <a:cs typeface="SutonnyMJ" pitchFamily="2" charset="0"/>
            </a:rPr>
            <a:t>  e½Kvgi~cx</a:t>
          </a:r>
          <a:endParaRPr lang="en-US" sz="2800" kern="1200" dirty="0"/>
        </a:p>
      </dsp:txBody>
      <dsp:txXfrm>
        <a:off x="3060512" y="3289112"/>
        <a:ext cx="2247844" cy="402152"/>
      </dsp:txXfrm>
    </dsp:sp>
    <dsp:sp modelId="{99799380-4330-4F1F-9DC8-3412460EE9E6}">
      <dsp:nvSpPr>
        <dsp:cNvPr id="0" name=""/>
        <dsp:cNvSpPr/>
      </dsp:nvSpPr>
      <dsp:spPr>
        <a:xfrm>
          <a:off x="1224943" y="1879399"/>
          <a:ext cx="4192136" cy="701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CCEE9-AC25-4F6F-BF61-66C9686CA712}">
      <dsp:nvSpPr>
        <dsp:cNvPr id="0" name=""/>
        <dsp:cNvSpPr/>
      </dsp:nvSpPr>
      <dsp:spPr>
        <a:xfrm>
          <a:off x="1275725" y="1927642"/>
          <a:ext cx="4192136" cy="701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utonnyMJ" pitchFamily="2" charset="0"/>
              <a:cs typeface="SutonnyMJ" pitchFamily="2" charset="0"/>
            </a:rPr>
            <a:t> †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MŠox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  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cÖvK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…Z/ ‡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MŠox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  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Acåsk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 (400-600 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ª.)</a:t>
          </a:r>
          <a:endParaRPr lang="en-US" sz="2800" kern="1200" dirty="0"/>
        </a:p>
      </dsp:txBody>
      <dsp:txXfrm>
        <a:off x="1296270" y="1948187"/>
        <a:ext cx="4151046" cy="660352"/>
      </dsp:txXfrm>
    </dsp:sp>
    <dsp:sp modelId="{422822DC-64BA-473E-96D4-72D684C8D002}">
      <dsp:nvSpPr>
        <dsp:cNvPr id="0" name=""/>
        <dsp:cNvSpPr/>
      </dsp:nvSpPr>
      <dsp:spPr>
        <a:xfrm>
          <a:off x="3098617" y="368943"/>
          <a:ext cx="2385423" cy="568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91417-77E7-4B8E-A476-9FD138B7D788}">
      <dsp:nvSpPr>
        <dsp:cNvPr id="0" name=""/>
        <dsp:cNvSpPr/>
      </dsp:nvSpPr>
      <dsp:spPr>
        <a:xfrm>
          <a:off x="3149399" y="417186"/>
          <a:ext cx="2385423" cy="568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b="1" kern="1200" dirty="0">
            <a:latin typeface="SutonnyMJ" pitchFamily="2" charset="0"/>
            <a:cs typeface="SutonnyMJ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cÖvP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¨ ( 500 </a:t>
          </a:r>
          <a:r>
            <a:rPr lang="en-US" sz="2800" b="1" kern="1200" dirty="0" err="1">
              <a:latin typeface="SutonnyMJ" pitchFamily="2" charset="0"/>
              <a:cs typeface="SutonnyMJ" pitchFamily="2" charset="0"/>
            </a:rPr>
            <a:t>wL</a:t>
          </a:r>
          <a:r>
            <a:rPr lang="en-US" sz="2800" b="1" kern="1200" dirty="0">
              <a:latin typeface="SutonnyMJ" pitchFamily="2" charset="0"/>
              <a:cs typeface="SutonnyMJ" pitchFamily="2" charset="0"/>
            </a:rPr>
            <a:t>ª. c~)</a:t>
          </a:r>
          <a:endParaRPr lang="en-US" sz="2800" kern="1200" dirty="0"/>
        </a:p>
      </dsp:txBody>
      <dsp:txXfrm>
        <a:off x="3166060" y="433847"/>
        <a:ext cx="2352101" cy="535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8781B-146A-48EE-937B-340B3871A0A4}">
      <dsp:nvSpPr>
        <dsp:cNvPr id="0" name=""/>
        <dsp:cNvSpPr/>
      </dsp:nvSpPr>
      <dsp:spPr>
        <a:xfrm>
          <a:off x="667205" y="3338968"/>
          <a:ext cx="6895189" cy="10189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7205" y="3338968"/>
        <a:ext cx="2068556" cy="1018992"/>
      </dsp:txXfrm>
    </dsp:sp>
    <dsp:sp modelId="{DF254FD9-CFBE-4FB2-9A4F-716C1FA15134}">
      <dsp:nvSpPr>
        <dsp:cNvPr id="0" name=""/>
        <dsp:cNvSpPr/>
      </dsp:nvSpPr>
      <dsp:spPr>
        <a:xfrm>
          <a:off x="667205" y="2117285"/>
          <a:ext cx="6895189" cy="10189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7205" y="2117285"/>
        <a:ext cx="2068556" cy="1018992"/>
      </dsp:txXfrm>
    </dsp:sp>
    <dsp:sp modelId="{54BFD561-297B-4C15-B78A-4BE5C68DF98A}">
      <dsp:nvSpPr>
        <dsp:cNvPr id="0" name=""/>
        <dsp:cNvSpPr/>
      </dsp:nvSpPr>
      <dsp:spPr>
        <a:xfrm>
          <a:off x="667205" y="31475"/>
          <a:ext cx="6895189" cy="18831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>
        <a:off x="667205" y="31475"/>
        <a:ext cx="2068556" cy="1883119"/>
      </dsp:txXfrm>
    </dsp:sp>
    <dsp:sp modelId="{CC8C03B3-2BA6-492D-ABE9-B3913ACCA7A8}">
      <dsp:nvSpPr>
        <dsp:cNvPr id="0" name=""/>
        <dsp:cNvSpPr/>
      </dsp:nvSpPr>
      <dsp:spPr>
        <a:xfrm>
          <a:off x="2590807" y="0"/>
          <a:ext cx="4684756" cy="1252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bg2"/>
              </a:solidFill>
              <a:latin typeface="SutonnyMJ" pitchFamily="2" charset="0"/>
              <a:cs typeface="SutonnyMJ" pitchFamily="2" charset="0"/>
            </a:rPr>
            <a:t>e½Kvgi~cx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2627490" y="36683"/>
        <a:ext cx="4611390" cy="1179076"/>
      </dsp:txXfrm>
    </dsp:sp>
    <dsp:sp modelId="{72361AA1-9E85-47A4-A23C-9F9AEF87FA49}">
      <dsp:nvSpPr>
        <dsp:cNvPr id="0" name=""/>
        <dsp:cNvSpPr/>
      </dsp:nvSpPr>
      <dsp:spPr>
        <a:xfrm>
          <a:off x="4112884" y="1252442"/>
          <a:ext cx="820302" cy="622398"/>
        </a:xfrm>
        <a:custGeom>
          <a:avLst/>
          <a:gdLst/>
          <a:ahLst/>
          <a:cxnLst/>
          <a:rect l="0" t="0" r="0" b="0"/>
          <a:pathLst>
            <a:path>
              <a:moveTo>
                <a:pt x="820302" y="0"/>
              </a:moveTo>
              <a:lnTo>
                <a:pt x="820302" y="311199"/>
              </a:lnTo>
              <a:lnTo>
                <a:pt x="0" y="311199"/>
              </a:lnTo>
              <a:lnTo>
                <a:pt x="0" y="622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17C52-2ABB-4DEC-8DDC-D7F6B6FBEFA7}">
      <dsp:nvSpPr>
        <dsp:cNvPr id="0" name=""/>
        <dsp:cNvSpPr/>
      </dsp:nvSpPr>
      <dsp:spPr>
        <a:xfrm>
          <a:off x="3352796" y="1874841"/>
          <a:ext cx="1520175" cy="1013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 err="1">
              <a:latin typeface="SutonnyMJ" pitchFamily="2" charset="0"/>
              <a:cs typeface="SutonnyMJ" pitchFamily="2" charset="0"/>
            </a:rPr>
            <a:t>evsjv</a:t>
          </a:r>
          <a:endParaRPr lang="en-US" sz="3500" kern="1200" dirty="0"/>
        </a:p>
      </dsp:txBody>
      <dsp:txXfrm>
        <a:off x="3382479" y="1904524"/>
        <a:ext cx="1460809" cy="954084"/>
      </dsp:txXfrm>
    </dsp:sp>
    <dsp:sp modelId="{80E4D978-3DD5-4BFF-9302-CE5FE2FE5F1B}">
      <dsp:nvSpPr>
        <dsp:cNvPr id="0" name=""/>
        <dsp:cNvSpPr/>
      </dsp:nvSpPr>
      <dsp:spPr>
        <a:xfrm>
          <a:off x="4933186" y="1252442"/>
          <a:ext cx="1135054" cy="538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0"/>
              </a:lnTo>
              <a:lnTo>
                <a:pt x="1135054" y="269100"/>
              </a:lnTo>
              <a:lnTo>
                <a:pt x="1135054" y="538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F6BFD-EF09-4CD4-A997-198FDB659BF5}">
      <dsp:nvSpPr>
        <dsp:cNvPr id="0" name=""/>
        <dsp:cNvSpPr/>
      </dsp:nvSpPr>
      <dsp:spPr>
        <a:xfrm>
          <a:off x="5308152" y="1790643"/>
          <a:ext cx="1520175" cy="1013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3500" b="1" kern="1200" dirty="0" err="1">
              <a:latin typeface="SutonnyMJ" pitchFamily="2" charset="0"/>
              <a:cs typeface="SutonnyMJ" pitchFamily="2" charset="0"/>
            </a:rPr>
            <a:t>Amgxqv</a:t>
          </a:r>
          <a:r>
            <a:rPr lang="en-US" sz="3500" b="1" kern="1200" dirty="0">
              <a:latin typeface="SutonnyMJ" pitchFamily="2" charset="0"/>
              <a:cs typeface="SutonnyMJ" pitchFamily="2" charset="0"/>
            </a:rPr>
            <a:t> </a:t>
          </a:r>
          <a:endParaRPr lang="en-US" sz="3500" kern="1200" dirty="0"/>
        </a:p>
      </dsp:txBody>
      <dsp:txXfrm>
        <a:off x="5337835" y="1820326"/>
        <a:ext cx="1460809" cy="9540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1E124-3C2C-410F-8967-F155F24C66F9}">
      <dsp:nvSpPr>
        <dsp:cNvPr id="0" name=""/>
        <dsp:cNvSpPr/>
      </dsp:nvSpPr>
      <dsp:spPr>
        <a:xfrm>
          <a:off x="3800346" y="2362206"/>
          <a:ext cx="1762254" cy="980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SutonnyMJ" pitchFamily="2" charset="0"/>
              <a:cs typeface="SutonnyMJ" pitchFamily="2" charset="0"/>
            </a:rPr>
            <a:t>evsjv</a:t>
          </a:r>
          <a:r>
            <a:rPr lang="en-US" sz="4000" b="1" kern="1200" dirty="0">
              <a:latin typeface="SutonnyMJ" pitchFamily="2" charset="0"/>
              <a:cs typeface="SutonnyMJ" pitchFamily="2" charset="0"/>
            </a:rPr>
            <a:t> </a:t>
          </a:r>
          <a:endParaRPr lang="en-US" sz="4000" kern="1200" dirty="0"/>
        </a:p>
      </dsp:txBody>
      <dsp:txXfrm>
        <a:off x="4058422" y="2505866"/>
        <a:ext cx="1246102" cy="693655"/>
      </dsp:txXfrm>
    </dsp:sp>
    <dsp:sp modelId="{6130A26E-6365-473D-B26A-075CE1291C3C}">
      <dsp:nvSpPr>
        <dsp:cNvPr id="0" name=""/>
        <dsp:cNvSpPr/>
      </dsp:nvSpPr>
      <dsp:spPr>
        <a:xfrm rot="16036151">
          <a:off x="4292235" y="1519016"/>
          <a:ext cx="673018" cy="45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363952" y="1678669"/>
        <a:ext cx="536106" cy="273824"/>
      </dsp:txXfrm>
    </dsp:sp>
    <dsp:sp modelId="{75C7A709-B2DC-4E27-B7BF-7D3C1F1126EE}">
      <dsp:nvSpPr>
        <dsp:cNvPr id="0" name=""/>
        <dsp:cNvSpPr/>
      </dsp:nvSpPr>
      <dsp:spPr>
        <a:xfrm>
          <a:off x="3964796" y="20629"/>
          <a:ext cx="1214407" cy="107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utonnyMJ" pitchFamily="2" charset="0"/>
              <a:cs typeface="SutonnyMJ" pitchFamily="2" charset="0"/>
            </a:rPr>
            <a:t> B‡›`</a:t>
          </a:r>
          <a:r>
            <a:rPr lang="en-US" sz="2000" b="1" i="1" kern="1200" dirty="0">
              <a:latin typeface="SutonnyMJ" pitchFamily="2" charset="0"/>
              <a:cs typeface="SutonnyMJ" pitchFamily="2" charset="0"/>
            </a:rPr>
            <a:t>v  </a:t>
          </a:r>
          <a:r>
            <a:rPr lang="en-US" sz="2000" b="1" i="1" kern="1200" dirty="0" err="1">
              <a:latin typeface="SutonnyMJ" pitchFamily="2" charset="0"/>
              <a:cs typeface="SutonnyMJ" pitchFamily="2" charset="0"/>
            </a:rPr>
            <a:t>BD‡ivcxq</a:t>
          </a:r>
          <a:endParaRPr lang="en-US" sz="2000" i="1" kern="1200" dirty="0"/>
        </a:p>
      </dsp:txBody>
      <dsp:txXfrm>
        <a:off x="4142642" y="177887"/>
        <a:ext cx="858715" cy="759306"/>
      </dsp:txXfrm>
    </dsp:sp>
    <dsp:sp modelId="{3C15F2A3-D43E-49CA-BC8B-C39DA158B00C}">
      <dsp:nvSpPr>
        <dsp:cNvPr id="0" name=""/>
        <dsp:cNvSpPr/>
      </dsp:nvSpPr>
      <dsp:spPr>
        <a:xfrm rot="18055227">
          <a:off x="4943019" y="1706861"/>
          <a:ext cx="576199" cy="45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976299" y="1856863"/>
        <a:ext cx="439287" cy="273824"/>
      </dsp:txXfrm>
    </dsp:sp>
    <dsp:sp modelId="{1D6F6E67-4C94-4042-BF0F-941B218C78F2}">
      <dsp:nvSpPr>
        <dsp:cNvPr id="0" name=""/>
        <dsp:cNvSpPr/>
      </dsp:nvSpPr>
      <dsp:spPr>
        <a:xfrm>
          <a:off x="5257797" y="457209"/>
          <a:ext cx="1073822" cy="107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kZg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endParaRPr lang="en-US" sz="2000" kern="1200" dirty="0"/>
        </a:p>
      </dsp:txBody>
      <dsp:txXfrm>
        <a:off x="5415055" y="614467"/>
        <a:ext cx="759306" cy="759306"/>
      </dsp:txXfrm>
    </dsp:sp>
    <dsp:sp modelId="{0873B77E-8AF1-4A20-9D2D-A6FF9E971AD1}">
      <dsp:nvSpPr>
        <dsp:cNvPr id="0" name=""/>
        <dsp:cNvSpPr/>
      </dsp:nvSpPr>
      <dsp:spPr>
        <a:xfrm rot="20433679">
          <a:off x="5584172" y="2228856"/>
          <a:ext cx="436790" cy="45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587907" y="2341935"/>
        <a:ext cx="305753" cy="273824"/>
      </dsp:txXfrm>
    </dsp:sp>
    <dsp:sp modelId="{559C3756-A398-4763-9640-6194E1703CAB}">
      <dsp:nvSpPr>
        <dsp:cNvPr id="0" name=""/>
        <dsp:cNvSpPr/>
      </dsp:nvSpPr>
      <dsp:spPr>
        <a:xfrm>
          <a:off x="6172197" y="1600201"/>
          <a:ext cx="1073822" cy="107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wn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›`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©</a:t>
          </a:r>
          <a:endParaRPr lang="en-US" sz="2000" kern="1200" dirty="0"/>
        </a:p>
      </dsp:txBody>
      <dsp:txXfrm>
        <a:off x="6329455" y="1757459"/>
        <a:ext cx="759306" cy="759306"/>
      </dsp:txXfrm>
    </dsp:sp>
    <dsp:sp modelId="{39B1AB4C-44CB-4663-BD48-140069957FF9}">
      <dsp:nvSpPr>
        <dsp:cNvPr id="0" name=""/>
        <dsp:cNvSpPr/>
      </dsp:nvSpPr>
      <dsp:spPr>
        <a:xfrm rot="1083465">
          <a:off x="5600803" y="2994296"/>
          <a:ext cx="429744" cy="45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603978" y="3065590"/>
        <a:ext cx="300821" cy="273824"/>
      </dsp:txXfrm>
    </dsp:sp>
    <dsp:sp modelId="{C517FB65-E896-434F-9024-38B7B52C93AD}">
      <dsp:nvSpPr>
        <dsp:cNvPr id="0" name=""/>
        <dsp:cNvSpPr/>
      </dsp:nvSpPr>
      <dsp:spPr>
        <a:xfrm>
          <a:off x="6186244" y="2981441"/>
          <a:ext cx="1073822" cy="107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fviZxq</a:t>
          </a:r>
          <a:endParaRPr lang="en-US" sz="2000" kern="1200" dirty="0"/>
        </a:p>
      </dsp:txBody>
      <dsp:txXfrm>
        <a:off x="6343502" y="3138699"/>
        <a:ext cx="759306" cy="759306"/>
      </dsp:txXfrm>
    </dsp:sp>
    <dsp:sp modelId="{D256C24C-5D7F-4CB8-A402-EA8DB72159B6}">
      <dsp:nvSpPr>
        <dsp:cNvPr id="0" name=""/>
        <dsp:cNvSpPr/>
      </dsp:nvSpPr>
      <dsp:spPr>
        <a:xfrm rot="3349239">
          <a:off x="5000878" y="3504879"/>
          <a:ext cx="556865" cy="45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030876" y="3539522"/>
        <a:ext cx="419953" cy="273824"/>
      </dsp:txXfrm>
    </dsp:sp>
    <dsp:sp modelId="{685B1477-9564-485A-B50A-03E46DC5F777}">
      <dsp:nvSpPr>
        <dsp:cNvPr id="0" name=""/>
        <dsp:cNvSpPr/>
      </dsp:nvSpPr>
      <dsp:spPr>
        <a:xfrm>
          <a:off x="5249773" y="4112370"/>
          <a:ext cx="1303427" cy="107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Avh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© </a:t>
          </a:r>
          <a:endParaRPr lang="en-US" sz="2000" kern="1200" dirty="0"/>
        </a:p>
      </dsp:txBody>
      <dsp:txXfrm>
        <a:off x="5440655" y="4269628"/>
        <a:ext cx="921663" cy="759306"/>
      </dsp:txXfrm>
    </dsp:sp>
    <dsp:sp modelId="{2D95173B-FBFD-4B4F-B0D6-90062425403C}">
      <dsp:nvSpPr>
        <dsp:cNvPr id="0" name=""/>
        <dsp:cNvSpPr/>
      </dsp:nvSpPr>
      <dsp:spPr>
        <a:xfrm rot="5445485">
          <a:off x="4343325" y="3707576"/>
          <a:ext cx="647634" cy="45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412687" y="3730401"/>
        <a:ext cx="510722" cy="273824"/>
      </dsp:txXfrm>
    </dsp:sp>
    <dsp:sp modelId="{24A8D68C-FB99-4ACB-92F6-4362CF223DA8}">
      <dsp:nvSpPr>
        <dsp:cNvPr id="0" name=""/>
        <dsp:cNvSpPr/>
      </dsp:nvSpPr>
      <dsp:spPr>
        <a:xfrm>
          <a:off x="4038603" y="4564977"/>
          <a:ext cx="1226219" cy="107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fviZxq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 K_¨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fvlv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endParaRPr lang="en-US" sz="2000" kern="1200" dirty="0"/>
        </a:p>
      </dsp:txBody>
      <dsp:txXfrm>
        <a:off x="4218179" y="4722235"/>
        <a:ext cx="867067" cy="759306"/>
      </dsp:txXfrm>
    </dsp:sp>
    <dsp:sp modelId="{17326388-66B9-43EF-A4A7-9195F7BC6928}">
      <dsp:nvSpPr>
        <dsp:cNvPr id="0" name=""/>
        <dsp:cNvSpPr/>
      </dsp:nvSpPr>
      <dsp:spPr>
        <a:xfrm rot="7718755">
          <a:off x="3628787" y="3535781"/>
          <a:ext cx="648057" cy="45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739994" y="3573590"/>
        <a:ext cx="511145" cy="273824"/>
      </dsp:txXfrm>
    </dsp:sp>
    <dsp:sp modelId="{DD355443-C6BF-4A49-8300-4F9A302BD2EF}">
      <dsp:nvSpPr>
        <dsp:cNvPr id="0" name=""/>
        <dsp:cNvSpPr/>
      </dsp:nvSpPr>
      <dsp:spPr>
        <a:xfrm>
          <a:off x="2681683" y="4130197"/>
          <a:ext cx="1073822" cy="1104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cÖvPxb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cÖvP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¨  </a:t>
          </a:r>
          <a:endParaRPr lang="en-US" sz="2000" kern="1200" dirty="0"/>
        </a:p>
      </dsp:txBody>
      <dsp:txXfrm>
        <a:off x="2838941" y="4291875"/>
        <a:ext cx="759306" cy="780651"/>
      </dsp:txXfrm>
    </dsp:sp>
    <dsp:sp modelId="{3CE566E8-4A12-4A4F-8A0B-FFB2FFC9B9AA}">
      <dsp:nvSpPr>
        <dsp:cNvPr id="0" name=""/>
        <dsp:cNvSpPr/>
      </dsp:nvSpPr>
      <dsp:spPr>
        <a:xfrm rot="9815554">
          <a:off x="3166694" y="2991908"/>
          <a:ext cx="534107" cy="45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300818" y="3063847"/>
        <a:ext cx="397195" cy="273824"/>
      </dsp:txXfrm>
    </dsp:sp>
    <dsp:sp modelId="{0D497AD1-537B-4E25-823D-A0849CE14F57}">
      <dsp:nvSpPr>
        <dsp:cNvPr id="0" name=""/>
        <dsp:cNvSpPr/>
      </dsp:nvSpPr>
      <dsp:spPr>
        <a:xfrm>
          <a:off x="1883933" y="2981441"/>
          <a:ext cx="1073822" cy="107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utonnyMJ" pitchFamily="2" charset="0"/>
              <a:cs typeface="SutonnyMJ" pitchFamily="2" charset="0"/>
            </a:rPr>
            <a:t> †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MŠox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cÖvK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…Z </a:t>
          </a:r>
          <a:endParaRPr lang="en-US" sz="2000" kern="1200" dirty="0"/>
        </a:p>
      </dsp:txBody>
      <dsp:txXfrm>
        <a:off x="2041191" y="3138699"/>
        <a:ext cx="759306" cy="759306"/>
      </dsp:txXfrm>
    </dsp:sp>
    <dsp:sp modelId="{5A6A937F-E63D-4EBB-90E3-25D8020EC2CE}">
      <dsp:nvSpPr>
        <dsp:cNvPr id="0" name=""/>
        <dsp:cNvSpPr/>
      </dsp:nvSpPr>
      <dsp:spPr>
        <a:xfrm rot="11756027">
          <a:off x="3183067" y="2270618"/>
          <a:ext cx="517690" cy="45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317349" y="2380686"/>
        <a:ext cx="380778" cy="273824"/>
      </dsp:txXfrm>
    </dsp:sp>
    <dsp:sp modelId="{22995545-C4DC-4936-9312-C7075D677F1E}">
      <dsp:nvSpPr>
        <dsp:cNvPr id="0" name=""/>
        <dsp:cNvSpPr/>
      </dsp:nvSpPr>
      <dsp:spPr>
        <a:xfrm>
          <a:off x="1905006" y="1676401"/>
          <a:ext cx="1073822" cy="107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SutonnyMJ" pitchFamily="2" charset="0"/>
              <a:cs typeface="SutonnyMJ" pitchFamily="2" charset="0"/>
            </a:rPr>
            <a:t> †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MŠox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 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Acåsk</a:t>
          </a:r>
          <a:r>
            <a:rPr lang="en-US" sz="2000" b="1" kern="1200" dirty="0">
              <a:latin typeface="SutonnyMJ" pitchFamily="2" charset="0"/>
              <a:cs typeface="SutonnyMJ" pitchFamily="2" charset="0"/>
            </a:rPr>
            <a:t> </a:t>
          </a:r>
          <a:endParaRPr lang="en-US" sz="2000" kern="1200" dirty="0"/>
        </a:p>
      </dsp:txBody>
      <dsp:txXfrm>
        <a:off x="2062264" y="1833659"/>
        <a:ext cx="759306" cy="759306"/>
      </dsp:txXfrm>
    </dsp:sp>
    <dsp:sp modelId="{193F9B91-07B8-4ACC-9AD3-AFA3F91AB8E7}">
      <dsp:nvSpPr>
        <dsp:cNvPr id="0" name=""/>
        <dsp:cNvSpPr/>
      </dsp:nvSpPr>
      <dsp:spPr>
        <a:xfrm rot="13939231">
          <a:off x="3632829" y="1694895"/>
          <a:ext cx="661381" cy="45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743128" y="1840349"/>
        <a:ext cx="524469" cy="273824"/>
      </dsp:txXfrm>
    </dsp:sp>
    <dsp:sp modelId="{F2D71D74-98AC-4907-B6CE-3716F6FAFE63}">
      <dsp:nvSpPr>
        <dsp:cNvPr id="0" name=""/>
        <dsp:cNvSpPr/>
      </dsp:nvSpPr>
      <dsp:spPr>
        <a:xfrm>
          <a:off x="2705601" y="452606"/>
          <a:ext cx="1073822" cy="107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utonnyMJ" pitchFamily="2" charset="0"/>
              <a:cs typeface="SutonnyMJ" pitchFamily="2" charset="0"/>
            </a:rPr>
            <a:t>e½Kvg </a:t>
          </a:r>
          <a:r>
            <a:rPr lang="en-US" sz="2000" b="1" kern="1200" dirty="0" err="1">
              <a:latin typeface="SutonnyMJ" pitchFamily="2" charset="0"/>
              <a:cs typeface="SutonnyMJ" pitchFamily="2" charset="0"/>
            </a:rPr>
            <a:t>i~cx</a:t>
          </a:r>
          <a:r>
            <a:rPr lang="en-US" sz="1600" b="1" kern="1200" dirty="0">
              <a:latin typeface="SutonnyMJ" pitchFamily="2" charset="0"/>
              <a:cs typeface="SutonnyMJ" pitchFamily="2" charset="0"/>
            </a:rPr>
            <a:t> </a:t>
          </a:r>
          <a:endParaRPr lang="en-US" sz="1600" kern="1200" dirty="0"/>
        </a:p>
      </dsp:txBody>
      <dsp:txXfrm>
        <a:off x="2862859" y="609864"/>
        <a:ext cx="759306" cy="75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AA7A7-25B4-423D-A9CD-480B06E481DB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1F7A-EAAF-4919-872A-835311862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1F7A-EAAF-4919-872A-8353118623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1F7A-EAAF-4919-872A-8353118623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76" y="297657"/>
            <a:ext cx="8229600" cy="715962"/>
          </a:xfr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b="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3600" b="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ï‡f”Qv</a:t>
            </a:r>
            <a:r>
              <a:rPr lang="en-US" sz="3600" b="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Awfb›`b</a:t>
            </a:r>
            <a:r>
              <a:rPr lang="en-US" sz="3600" b="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( 65711)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20190908_084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6106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 rot="10800000" flipV="1">
            <a:off x="3048000" y="18288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cÖ‡qvM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7432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b="1" dirty="0">
                <a:latin typeface="SutonnyMJ" pitchFamily="2" charset="0"/>
                <a:cs typeface="SutonnyMJ" pitchFamily="2" charset="0"/>
              </a:rPr>
              <a:t>   evsjvfvlvi D™¢e I µ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gweKvk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533400" y="5138087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cwi‡ekbvq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ctr">
              <a:buNone/>
            </a:pP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gnv‡`e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Kzgvi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¸Y</a:t>
            </a:r>
          </a:p>
          <a:p>
            <a:pPr algn="ctr">
              <a:buNone/>
            </a:pP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BÝUªv±i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           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iscyi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cwj‡UKwbK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Bbw÷wUDU</a:t>
            </a:r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20180414_08093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038600"/>
            <a:ext cx="22860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evsjvfvlvi D™¢e I µ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gweKvk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b="1" dirty="0" err="1">
                <a:ln>
                  <a:solidFill>
                    <a:srgbClr val="FF6699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000" b="1" dirty="0">
                <a:ln>
                  <a:solidFill>
                    <a:srgbClr val="FF6699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>
                  <a:solidFill>
                    <a:srgbClr val="FF6699"/>
                  </a:solidFill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b="1" dirty="0">
              <a:ln>
                <a:solidFill>
                  <a:srgbClr val="FF6699"/>
                </a:solidFill>
              </a:ln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1|  evsjvfvlvi D™¢e I µ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gweKv‡ki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2| 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gvbe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RvwZi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kÖô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Avwe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gy‡Li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|  </a:t>
            </a:r>
            <a:endParaRPr lang="en-US" sz="3000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Content Placeholder 7" descr="20190622_163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85999" y="762001"/>
            <a:ext cx="4648198" cy="6781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352800" y="2057400"/>
            <a:ext cx="266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fvlv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6096000"/>
          </a:xfr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AvovB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nvRv‡iiI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fvlvwe`MY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eûc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~‡e©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11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fvlvesk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viZ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B‡›`v-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BD‡ivcxq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fvlvesk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              </a:t>
            </a: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  B‡›`v-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BD‡ivcxq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fviZel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cwðg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BD‡ivc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  G 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fvlvesk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mn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AÂ‡ji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AwaKvsk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D™¢e|</a:t>
            </a: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295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W.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gyn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knx`yjøvni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Óevsjv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fvlvi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BwZe„ËÓ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’ †_‡K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fvlvi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D™¢‡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aiv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b="0" dirty="0">
                <a:latin typeface="SutonnyMJ" pitchFamily="2" charset="0"/>
                <a:cs typeface="SutonnyMJ" pitchFamily="2" charset="0"/>
              </a:rPr>
              <a:t>|   </a:t>
            </a:r>
            <a:endParaRPr lang="en-US" sz="3200" b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533400"/>
            <a:ext cx="8229600" cy="1706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609600"/>
            <a:ext cx="8229600" cy="944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21E124-3C2C-410F-8967-F155F24C6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421E124-3C2C-410F-8967-F155F24C6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30A26E-6365-473D-B26A-075CE129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130A26E-6365-473D-B26A-075CE1291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C7A709-B2DC-4E27-B7BF-7D3C1F112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75C7A709-B2DC-4E27-B7BF-7D3C1F112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15F2A3-D43E-49CA-BC8B-C39DA158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3C15F2A3-D43E-49CA-BC8B-C39DA158B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6F6E67-4C94-4042-BF0F-941B218C7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1D6F6E67-4C94-4042-BF0F-941B218C7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73B77E-8AF1-4A20-9D2D-A6FF9E971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0873B77E-8AF1-4A20-9D2D-A6FF9E971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9C3756-A398-4763-9640-6194E1703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559C3756-A398-4763-9640-6194E1703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1AB4C-44CB-4663-BD48-140069957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39B1AB4C-44CB-4663-BD48-140069957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17FB65-E896-434F-9024-38B7B52C9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C517FB65-E896-434F-9024-38B7B52C9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56C24C-5D7F-4CB8-A402-EA8DB7215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D256C24C-5D7F-4CB8-A402-EA8DB7215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B1477-9564-485A-B50A-03E46DC5F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685B1477-9564-485A-B50A-03E46DC5F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5173B-FBFD-4B4F-B0D6-900624254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2D95173B-FBFD-4B4F-B0D6-900624254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A8D68C-FB99-4ACB-92F6-4362CF223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24A8D68C-FB99-4ACB-92F6-4362CF223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326388-66B9-43EF-A4A7-9195F7BC6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17326388-66B9-43EF-A4A7-9195F7BC6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355443-C6BF-4A49-8300-4F9A302BD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DD355443-C6BF-4A49-8300-4F9A302BD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E566E8-4A12-4A4F-8A0B-FFB2FFC9B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3CE566E8-4A12-4A4F-8A0B-FFB2FFC9B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497AD1-537B-4E25-823D-A0849CE14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0D497AD1-537B-4E25-823D-A0849CE14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6A937F-E63D-4EBB-90E3-25D8020E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5A6A937F-E63D-4EBB-90E3-25D8020EC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995545-C4DC-4936-9312-C7075D677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dgm id="{22995545-C4DC-4936-9312-C7075D677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F9B91-07B8-4ACC-9AD3-AFA3F91AB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>
                                            <p:graphicEl>
                                              <a:dgm id="{193F9B91-07B8-4ACC-9AD3-AFA3F91AB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D71D74-98AC-4907-B6CE-3716F6FAF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graphicEl>
                                              <a:dgm id="{F2D71D74-98AC-4907-B6CE-3716F6FAF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SutonnyMJ" pitchFamily="2" charset="0"/>
                <a:cs typeface="SutonnyMJ" pitchFamily="2" charset="0"/>
              </a:rPr>
              <a:t>evsjvfvlvi D™¢e I µ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gweKvk</a:t>
            </a:r>
            <a:br>
              <a:rPr lang="en-US" sz="5400" dirty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38800"/>
          </a:xfr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gŠwLK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g~j¨vqb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KZ¸‡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cÖvPxb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fvlv‡Mvôx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KZwU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fvlv‡Mvôxi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AšÍ©f‚³ ? </a:t>
            </a: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cwÐZ‡`i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B‡›`v-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BD‡ivcxq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fvlvesk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c~e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†_‡K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5|c„w_exi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B‡›`v-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BD‡ivcxq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fvlvesk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6|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fviZxq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…Z †_‡K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7|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AvbygvwbK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500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wL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ª÷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v‡ã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e½Kvgiƒcx †f‡½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fvlvi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¥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837</TotalTime>
  <Words>571</Words>
  <Application>Microsoft Office PowerPoint</Application>
  <PresentationFormat>On-screen Show (4:3)</PresentationFormat>
  <Paragraphs>78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SutonnyMJ</vt:lpstr>
      <vt:lpstr>Wingdings 2</vt:lpstr>
      <vt:lpstr>Flow</vt:lpstr>
      <vt:lpstr>evsjv K¬v‡m ï‡f”Qv I Awfb›`b </vt:lpstr>
      <vt:lpstr>  fvlv </vt:lpstr>
      <vt:lpstr> W. gyn¤§` knx`yjøvni Óevsjv fvlvi BwZe„ËÓ MÖš’ †_‡K Avgv‡`i evsjv fvlvi D™¢‡ei BwZnvm Zz‡j aiv nj|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evsjvfvlvi D™¢e I µgweKvk </vt:lpstr>
      <vt:lpstr>evsjvfvlvi D™¢e I µgweKvk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evsjv  ( welq †KvW t 65711)</dc:title>
  <dc:creator>ASUS</dc:creator>
  <cp:lastModifiedBy>User</cp:lastModifiedBy>
  <cp:revision>75</cp:revision>
  <dcterms:created xsi:type="dcterms:W3CDTF">2006-08-16T00:00:00Z</dcterms:created>
  <dcterms:modified xsi:type="dcterms:W3CDTF">2024-08-01T15:53:12Z</dcterms:modified>
</cp:coreProperties>
</file>