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Lst>
  <p:notesMasterIdLst>
    <p:notesMasterId r:id="rId34"/>
  </p:notesMasterIdLst>
  <p:sldIdLst>
    <p:sldId id="256" r:id="rId2"/>
    <p:sldId id="257" r:id="rId3"/>
    <p:sldId id="258" r:id="rId4"/>
    <p:sldId id="287" r:id="rId5"/>
    <p:sldId id="265" r:id="rId6"/>
    <p:sldId id="281" r:id="rId7"/>
    <p:sldId id="282" r:id="rId8"/>
    <p:sldId id="283" r:id="rId9"/>
    <p:sldId id="262" r:id="rId10"/>
    <p:sldId id="284" r:id="rId11"/>
    <p:sldId id="285" r:id="rId12"/>
    <p:sldId id="286" r:id="rId13"/>
    <p:sldId id="259" r:id="rId14"/>
    <p:sldId id="260" r:id="rId15"/>
    <p:sldId id="261" r:id="rId16"/>
    <p:sldId id="263" r:id="rId17"/>
    <p:sldId id="264"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Lst>
  <p:sldSz cx="12192000" cy="6858000"/>
  <p:notesSz cx="6858000" cy="9144000"/>
  <p:embeddedFontLst>
    <p:embeddedFont>
      <p:font typeface="Arial Narrow" panose="020B0606020202030204" pitchFamily="34" charset="0"/>
      <p:regular r:id="rId35"/>
      <p:bold r:id="rId36"/>
      <p:italic r:id="rId37"/>
      <p:boldItalic r:id="rId38"/>
    </p:embeddedFont>
    <p:embeddedFont>
      <p:font typeface="Calibri" panose="020F0502020204030204" pitchFamily="34" charset="0"/>
      <p:regular r:id="rId39"/>
      <p:bold r:id="rId40"/>
      <p:italic r:id="rId41"/>
      <p:boldItalic r:id="rId42"/>
    </p:embeddedFont>
    <p:embeddedFont>
      <p:font typeface="Vidaloka" panose="020B0604020202020204" charset="0"/>
      <p:regular r:id="rId43"/>
    </p:embeddedFont>
    <p:embeddedFont>
      <p:font typeface="Poppins" panose="020B0604020202020204" charset="0"/>
      <p:regular r:id="rId44"/>
      <p:bold r:id="rId45"/>
      <p:italic r:id="rId46"/>
      <p:boldItalic r:id="rId47"/>
    </p:embeddedFont>
    <p:embeddedFont>
      <p:font typeface="Nikosh" panose="02000000000000000000" pitchFamily="2" charset="0"/>
      <p:regular r:id="rId48"/>
    </p:embeddedFont>
    <p:embeddedFont>
      <p:font typeface="Homemade Apple" panose="020B0604020202020204" charset="0"/>
      <p:regular r:id="rId49"/>
    </p:embeddedFont>
    <p:embeddedFont>
      <p:font typeface="Antic Slab" panose="020B0604020202020204" charset="0"/>
      <p:regular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747775"/>
          </p15:clr>
        </p15:guide>
        <p15:guide id="2" pos="384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6" d="100"/>
          <a:sy n="76" d="100"/>
        </p:scale>
        <p:origin x="272"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7.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00574888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62847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eb205fd2b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1eb205fd2b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7128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eb205fd2b6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1eb205fd2b6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9722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eb2014fdb4_1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1eb2014fdb4_1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054661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1eb2014fdb4_1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1eb2014fdb4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75637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eb2014fdb4_1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 name="Google Shape;329;g1eb2014fdb4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0635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1eb205fd2b6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1eb205fd2b6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8078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1eb205fd2b6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1eb205fd2b6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22933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eb205fd2b6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1eb205fd2b6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2500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1eb205fd2b6_0_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1eb205fd2b6_0_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7677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1eb205fd2b6_0_1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1eb205fd2b6_0_1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8764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1eb2014fdb4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1eb2014fdb4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1627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1eb205fd2b6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1eb205fd2b6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55284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1eb205fd2b6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1eb205fd2b6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7085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1eb205fd2b6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1eb205fd2b6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5323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1eb205fd2b6_0_2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1eb205fd2b6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22435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g1eb205fd2b6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4" name="Google Shape;484;g1eb205fd2b6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92412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1eb205fd2b6_0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1eb205fd2b6_0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8926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1eb205fd2b6_0_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1eb205fd2b6_0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03820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1eb205fd2b6_0_7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1eb205fd2b6_0_7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63357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1eb205fd2b6_0_8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1eb205fd2b6_0_8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45213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Google Shape;598;g1eb205fd2b6_0_7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9" name="Google Shape;599;g1eb205fd2b6_0_7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7047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eb2014fdb4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1eb2014fdb4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57637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1eb205fd2b6_0_3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5" name="Google Shape;605;g1eb205fd2b6_0_3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965433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g1eb205fd2b6_0_6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6" name="Google Shape;906;g1eb205fd2b6_0_6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48264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1eb2014fdb4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1eb2014fdb4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7965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eb205fd2b6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1eb205fd2b6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5146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eb205fd2b6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1eb205fd2b6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8463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eb205fd2b6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1eb205fd2b6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18225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eb205fd2b6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1eb205fd2b6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57355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eb205fd2b6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1eb205fd2b6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84792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facebook.com/SlidesManiaSM/" TargetMode="External"/><Relationship Id="rId7" Type="http://schemas.openxmlformats.org/officeDocument/2006/relationships/hyperlink" Target="https://www.pinterest.com/slidesmania/" TargetMode="External"/><Relationship Id="rId2" Type="http://schemas.openxmlformats.org/officeDocument/2006/relationships/hyperlink" Target="https://slidesmania.com/questions-powerpoint-google-slides/can-i-use-these-templates/" TargetMode="External"/><Relationship Id="rId1" Type="http://schemas.openxmlformats.org/officeDocument/2006/relationships/slideMaster" Target="../slideMasters/slideMaster1.xml"/><Relationship Id="rId6" Type="http://schemas.openxmlformats.org/officeDocument/2006/relationships/image" Target="../media/image2.png"/><Relationship Id="rId11" Type="http://schemas.openxmlformats.org/officeDocument/2006/relationships/image" Target="../media/image5.png"/><Relationship Id="rId5" Type="http://schemas.openxmlformats.org/officeDocument/2006/relationships/hyperlink" Target="https://twitter.com/SlidesManiaSM/" TargetMode="External"/><Relationship Id="rId10"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hyperlink" Target="https://www.instagram.com/slidesmania/"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3" name="Google Shape;13;p2"/>
          <p:cNvSpPr/>
          <p:nvPr/>
        </p:nvSpPr>
        <p:spPr>
          <a:xfrm>
            <a:off x="1832500" y="0"/>
            <a:ext cx="5612100" cy="4523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sp>
        <p:nvSpPr>
          <p:cNvPr id="14" name="Google Shape;14;p2"/>
          <p:cNvSpPr/>
          <p:nvPr/>
        </p:nvSpPr>
        <p:spPr>
          <a:xfrm>
            <a:off x="0" y="1178000"/>
            <a:ext cx="495600" cy="19053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sp>
        <p:nvSpPr>
          <p:cNvPr id="15" name="Google Shape;15;p2"/>
          <p:cNvSpPr/>
          <p:nvPr/>
        </p:nvSpPr>
        <p:spPr>
          <a:xfrm>
            <a:off x="11776350" y="4312325"/>
            <a:ext cx="415500" cy="19053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cxnSp>
        <p:nvCxnSpPr>
          <p:cNvPr id="16" name="Google Shape;16;p2"/>
          <p:cNvCxnSpPr/>
          <p:nvPr/>
        </p:nvCxnSpPr>
        <p:spPr>
          <a:xfrm>
            <a:off x="1152600" y="249900"/>
            <a:ext cx="0" cy="6303300"/>
          </a:xfrm>
          <a:prstGeom prst="straightConnector1">
            <a:avLst/>
          </a:prstGeom>
          <a:noFill/>
          <a:ln w="19050" cap="rnd" cmpd="sng">
            <a:solidFill>
              <a:schemeClr val="accent2"/>
            </a:solidFill>
            <a:prstDash val="solid"/>
            <a:round/>
            <a:headEnd type="none" w="med" len="med"/>
            <a:tailEnd type="none" w="med" len="med"/>
          </a:ln>
        </p:spPr>
      </p:cxnSp>
      <p:cxnSp>
        <p:nvCxnSpPr>
          <p:cNvPr id="17" name="Google Shape;17;p2"/>
          <p:cNvCxnSpPr/>
          <p:nvPr/>
        </p:nvCxnSpPr>
        <p:spPr>
          <a:xfrm rot="10800000">
            <a:off x="244825" y="884725"/>
            <a:ext cx="4238100" cy="0"/>
          </a:xfrm>
          <a:prstGeom prst="straightConnector1">
            <a:avLst/>
          </a:prstGeom>
          <a:noFill/>
          <a:ln w="19050" cap="rnd" cmpd="sng">
            <a:solidFill>
              <a:schemeClr val="accent2"/>
            </a:solidFill>
            <a:prstDash val="solid"/>
            <a:round/>
            <a:headEnd type="none" w="med" len="med"/>
            <a:tailEnd type="none" w="med" len="med"/>
          </a:ln>
        </p:spPr>
      </p:cxnSp>
      <p:cxnSp>
        <p:nvCxnSpPr>
          <p:cNvPr id="18" name="Google Shape;18;p2"/>
          <p:cNvCxnSpPr/>
          <p:nvPr/>
        </p:nvCxnSpPr>
        <p:spPr>
          <a:xfrm rot="10800000">
            <a:off x="244825" y="1521125"/>
            <a:ext cx="4238100" cy="0"/>
          </a:xfrm>
          <a:prstGeom prst="straightConnector1">
            <a:avLst/>
          </a:prstGeom>
          <a:noFill/>
          <a:ln w="19050" cap="rnd" cmpd="sng">
            <a:solidFill>
              <a:schemeClr val="accent2"/>
            </a:solidFill>
            <a:prstDash val="solid"/>
            <a:round/>
            <a:headEnd type="none" w="med" len="med"/>
            <a:tailEnd type="none" w="med" len="med"/>
          </a:ln>
        </p:spPr>
      </p:cxnSp>
      <p:sp>
        <p:nvSpPr>
          <p:cNvPr id="19" name="Google Shape;19;p2"/>
          <p:cNvSpPr txBox="1">
            <a:spLocks noGrp="1"/>
          </p:cNvSpPr>
          <p:nvPr>
            <p:ph type="ctrTitle"/>
          </p:nvPr>
        </p:nvSpPr>
        <p:spPr>
          <a:xfrm>
            <a:off x="2075659" y="1639375"/>
            <a:ext cx="8779800" cy="2736900"/>
          </a:xfrm>
          <a:prstGeom prst="rect">
            <a:avLst/>
          </a:prstGeom>
        </p:spPr>
        <p:txBody>
          <a:bodyPr spcFirstLastPara="1" wrap="square" lIns="121900" tIns="121900" rIns="121900" bIns="121900" anchor="b" anchorCtr="0">
            <a:normAutofit/>
          </a:bodyPr>
          <a:lstStyle>
            <a:lvl1pPr lvl="0">
              <a:spcBef>
                <a:spcPts val="0"/>
              </a:spcBef>
              <a:spcAft>
                <a:spcPts val="0"/>
              </a:spcAft>
              <a:buSzPts val="6900"/>
              <a:buNone/>
              <a:defRPr sz="6900"/>
            </a:lvl1pPr>
            <a:lvl2pPr lvl="1">
              <a:spcBef>
                <a:spcPts val="0"/>
              </a:spcBef>
              <a:spcAft>
                <a:spcPts val="0"/>
              </a:spcAft>
              <a:buSzPts val="6900"/>
              <a:buNone/>
              <a:defRPr sz="6900"/>
            </a:lvl2pPr>
            <a:lvl3pPr lvl="2">
              <a:spcBef>
                <a:spcPts val="0"/>
              </a:spcBef>
              <a:spcAft>
                <a:spcPts val="0"/>
              </a:spcAft>
              <a:buSzPts val="6900"/>
              <a:buNone/>
              <a:defRPr sz="6900"/>
            </a:lvl3pPr>
            <a:lvl4pPr lvl="3">
              <a:spcBef>
                <a:spcPts val="0"/>
              </a:spcBef>
              <a:spcAft>
                <a:spcPts val="0"/>
              </a:spcAft>
              <a:buSzPts val="6900"/>
              <a:buNone/>
              <a:defRPr sz="6900"/>
            </a:lvl4pPr>
            <a:lvl5pPr lvl="4">
              <a:spcBef>
                <a:spcPts val="0"/>
              </a:spcBef>
              <a:spcAft>
                <a:spcPts val="0"/>
              </a:spcAft>
              <a:buSzPts val="6900"/>
              <a:buNone/>
              <a:defRPr sz="6900"/>
            </a:lvl5pPr>
            <a:lvl6pPr lvl="5">
              <a:spcBef>
                <a:spcPts val="0"/>
              </a:spcBef>
              <a:spcAft>
                <a:spcPts val="0"/>
              </a:spcAft>
              <a:buSzPts val="6900"/>
              <a:buNone/>
              <a:defRPr sz="6900"/>
            </a:lvl6pPr>
            <a:lvl7pPr lvl="6">
              <a:spcBef>
                <a:spcPts val="0"/>
              </a:spcBef>
              <a:spcAft>
                <a:spcPts val="0"/>
              </a:spcAft>
              <a:buSzPts val="6900"/>
              <a:buNone/>
              <a:defRPr sz="6900"/>
            </a:lvl7pPr>
            <a:lvl8pPr lvl="7">
              <a:spcBef>
                <a:spcPts val="0"/>
              </a:spcBef>
              <a:spcAft>
                <a:spcPts val="0"/>
              </a:spcAft>
              <a:buSzPts val="6900"/>
              <a:buNone/>
              <a:defRPr sz="6900"/>
            </a:lvl8pPr>
            <a:lvl9pPr lvl="8">
              <a:spcBef>
                <a:spcPts val="0"/>
              </a:spcBef>
              <a:spcAft>
                <a:spcPts val="0"/>
              </a:spcAft>
              <a:buSzPts val="6900"/>
              <a:buNone/>
              <a:defRPr sz="6900"/>
            </a:lvl9pPr>
          </a:lstStyle>
          <a:p>
            <a:endParaRPr/>
          </a:p>
        </p:txBody>
      </p:sp>
      <p:sp>
        <p:nvSpPr>
          <p:cNvPr id="20" name="Google Shape;20;p2"/>
          <p:cNvSpPr txBox="1">
            <a:spLocks noGrp="1"/>
          </p:cNvSpPr>
          <p:nvPr>
            <p:ph type="subTitle" idx="1"/>
          </p:nvPr>
        </p:nvSpPr>
        <p:spPr>
          <a:xfrm>
            <a:off x="2075650" y="4425425"/>
            <a:ext cx="8779800" cy="793200"/>
          </a:xfrm>
          <a:prstGeom prst="rect">
            <a:avLst/>
          </a:prstGeom>
        </p:spPr>
        <p:txBody>
          <a:bodyPr spcFirstLastPara="1" wrap="square" lIns="121900" tIns="121900" rIns="121900" bIns="121900" anchor="t" anchorCtr="0">
            <a:normAutofit/>
          </a:bodyPr>
          <a:lstStyle>
            <a:lvl1pPr lvl="0">
              <a:lnSpc>
                <a:spcPct val="100000"/>
              </a:lnSpc>
              <a:spcBef>
                <a:spcPts val="0"/>
              </a:spcBef>
              <a:spcAft>
                <a:spcPts val="0"/>
              </a:spcAft>
              <a:buSzPts val="3700"/>
              <a:buNone/>
              <a:defRPr sz="3000"/>
            </a:lvl1pPr>
            <a:lvl2pPr lvl="1">
              <a:lnSpc>
                <a:spcPct val="100000"/>
              </a:lnSpc>
              <a:spcBef>
                <a:spcPts val="0"/>
              </a:spcBef>
              <a:spcAft>
                <a:spcPts val="0"/>
              </a:spcAft>
              <a:buSzPts val="3700"/>
              <a:buNone/>
              <a:defRPr sz="3700"/>
            </a:lvl2pPr>
            <a:lvl3pPr lvl="2">
              <a:lnSpc>
                <a:spcPct val="100000"/>
              </a:lnSpc>
              <a:spcBef>
                <a:spcPts val="0"/>
              </a:spcBef>
              <a:spcAft>
                <a:spcPts val="0"/>
              </a:spcAft>
              <a:buSzPts val="3700"/>
              <a:buNone/>
              <a:defRPr sz="3700"/>
            </a:lvl3pPr>
            <a:lvl4pPr lvl="3">
              <a:lnSpc>
                <a:spcPct val="100000"/>
              </a:lnSpc>
              <a:spcBef>
                <a:spcPts val="0"/>
              </a:spcBef>
              <a:spcAft>
                <a:spcPts val="0"/>
              </a:spcAft>
              <a:buSzPts val="3700"/>
              <a:buNone/>
              <a:defRPr sz="3700"/>
            </a:lvl4pPr>
            <a:lvl5pPr lvl="4">
              <a:lnSpc>
                <a:spcPct val="100000"/>
              </a:lnSpc>
              <a:spcBef>
                <a:spcPts val="0"/>
              </a:spcBef>
              <a:spcAft>
                <a:spcPts val="0"/>
              </a:spcAft>
              <a:buSzPts val="3700"/>
              <a:buNone/>
              <a:defRPr sz="3700"/>
            </a:lvl5pPr>
            <a:lvl6pPr lvl="5">
              <a:lnSpc>
                <a:spcPct val="100000"/>
              </a:lnSpc>
              <a:spcBef>
                <a:spcPts val="0"/>
              </a:spcBef>
              <a:spcAft>
                <a:spcPts val="0"/>
              </a:spcAft>
              <a:buSzPts val="3700"/>
              <a:buNone/>
              <a:defRPr sz="3700"/>
            </a:lvl6pPr>
            <a:lvl7pPr lvl="6">
              <a:lnSpc>
                <a:spcPct val="100000"/>
              </a:lnSpc>
              <a:spcBef>
                <a:spcPts val="0"/>
              </a:spcBef>
              <a:spcAft>
                <a:spcPts val="0"/>
              </a:spcAft>
              <a:buSzPts val="3700"/>
              <a:buNone/>
              <a:defRPr sz="3700"/>
            </a:lvl7pPr>
            <a:lvl8pPr lvl="7">
              <a:lnSpc>
                <a:spcPct val="100000"/>
              </a:lnSpc>
              <a:spcBef>
                <a:spcPts val="0"/>
              </a:spcBef>
              <a:spcAft>
                <a:spcPts val="0"/>
              </a:spcAft>
              <a:buSzPts val="3700"/>
              <a:buNone/>
              <a:defRPr sz="3700"/>
            </a:lvl8pPr>
            <a:lvl9pPr lvl="8">
              <a:lnSpc>
                <a:spcPct val="100000"/>
              </a:lnSpc>
              <a:spcBef>
                <a:spcPts val="0"/>
              </a:spcBef>
              <a:spcAft>
                <a:spcPts val="0"/>
              </a:spcAft>
              <a:buSzPts val="3700"/>
              <a:buNone/>
              <a:defRPr sz="3700"/>
            </a:lvl9pPr>
          </a:lstStyle>
          <a:p>
            <a:endParaRPr/>
          </a:p>
        </p:txBody>
      </p:sp>
      <p:sp>
        <p:nvSpPr>
          <p:cNvPr id="21" name="Google Shape;21;p2"/>
          <p:cNvSpPr/>
          <p:nvPr/>
        </p:nvSpPr>
        <p:spPr>
          <a:xfrm rot="5400000">
            <a:off x="11430925" y="-301752"/>
            <a:ext cx="1060200" cy="1060200"/>
          </a:xfrm>
          <a:prstGeom prst="pie">
            <a:avLst>
              <a:gd name="adj1" fmla="val 0"/>
              <a:gd name="adj2" fmla="val 5400138"/>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sp>
        <p:nvSpPr>
          <p:cNvPr id="22" name="Google Shape;22;p2"/>
          <p:cNvSpPr txBox="1">
            <a:spLocks noGrp="1"/>
          </p:cNvSpPr>
          <p:nvPr>
            <p:ph type="subTitle" idx="2" hasCustomPrompt="1"/>
          </p:nvPr>
        </p:nvSpPr>
        <p:spPr>
          <a:xfrm rot="5400000" flipH="1">
            <a:off x="-2363025" y="4219056"/>
            <a:ext cx="5000606" cy="383052"/>
          </a:xfrm>
          <a:prstGeom prst="rect">
            <a:avLst/>
          </a:prstGeom>
        </p:spPr>
        <p:txBody>
          <a:bodyPr spcFirstLastPara="1" wrap="square" lIns="121900" tIns="121900" rIns="121900" bIns="121900" anchor="b" anchorCtr="0">
            <a:noAutofit/>
          </a:bodyPr>
          <a:lstStyle>
            <a:lvl1pPr lvl="0" rtl="0">
              <a:lnSpc>
                <a:spcPct val="90000"/>
              </a:lnSpc>
              <a:spcBef>
                <a:spcPts val="0"/>
              </a:spcBef>
              <a:spcAft>
                <a:spcPts val="0"/>
              </a:spcAft>
              <a:buSzPts val="2000"/>
              <a:buNone/>
              <a:defRPr sz="1400" baseline="0">
                <a:latin typeface="Arial Narrow" panose="020B0606020202030204" pitchFamily="34" charset="0"/>
              </a:defRPr>
            </a:lvl1pPr>
            <a:lvl2pPr lvl="1" rtl="0">
              <a:lnSpc>
                <a:spcPct val="100000"/>
              </a:lnSpc>
              <a:spcBef>
                <a:spcPts val="0"/>
              </a:spcBef>
              <a:spcAft>
                <a:spcPts val="0"/>
              </a:spcAft>
              <a:buSzPts val="2000"/>
              <a:buNone/>
              <a:defRPr sz="2000"/>
            </a:lvl2pPr>
            <a:lvl3pPr lvl="2" rtl="0">
              <a:lnSpc>
                <a:spcPct val="100000"/>
              </a:lnSpc>
              <a:spcBef>
                <a:spcPts val="0"/>
              </a:spcBef>
              <a:spcAft>
                <a:spcPts val="0"/>
              </a:spcAft>
              <a:buSzPts val="2000"/>
              <a:buNone/>
              <a:defRPr sz="2000"/>
            </a:lvl3pPr>
            <a:lvl4pPr lvl="3" rtl="0">
              <a:lnSpc>
                <a:spcPct val="100000"/>
              </a:lnSpc>
              <a:spcBef>
                <a:spcPts val="0"/>
              </a:spcBef>
              <a:spcAft>
                <a:spcPts val="0"/>
              </a:spcAft>
              <a:buSzPts val="2000"/>
              <a:buNone/>
              <a:defRPr sz="2000"/>
            </a:lvl4pPr>
            <a:lvl5pPr lvl="4" rtl="0">
              <a:lnSpc>
                <a:spcPct val="100000"/>
              </a:lnSpc>
              <a:spcBef>
                <a:spcPts val="0"/>
              </a:spcBef>
              <a:spcAft>
                <a:spcPts val="0"/>
              </a:spcAft>
              <a:buSzPts val="2000"/>
              <a:buNone/>
              <a:defRPr sz="2000"/>
            </a:lvl5pPr>
            <a:lvl6pPr lvl="5" rtl="0">
              <a:lnSpc>
                <a:spcPct val="100000"/>
              </a:lnSpc>
              <a:spcBef>
                <a:spcPts val="0"/>
              </a:spcBef>
              <a:spcAft>
                <a:spcPts val="0"/>
              </a:spcAft>
              <a:buSzPts val="2000"/>
              <a:buNone/>
              <a:defRPr sz="2000"/>
            </a:lvl6pPr>
            <a:lvl7pPr lvl="6" rtl="0">
              <a:lnSpc>
                <a:spcPct val="100000"/>
              </a:lnSpc>
              <a:spcBef>
                <a:spcPts val="0"/>
              </a:spcBef>
              <a:spcAft>
                <a:spcPts val="0"/>
              </a:spcAft>
              <a:buSzPts val="2000"/>
              <a:buNone/>
              <a:defRPr sz="2000"/>
            </a:lvl7pPr>
            <a:lvl8pPr lvl="7" rtl="0">
              <a:lnSpc>
                <a:spcPct val="100000"/>
              </a:lnSpc>
              <a:spcBef>
                <a:spcPts val="0"/>
              </a:spcBef>
              <a:spcAft>
                <a:spcPts val="0"/>
              </a:spcAft>
              <a:buSzPts val="2000"/>
              <a:buNone/>
              <a:defRPr sz="2000"/>
            </a:lvl8pPr>
            <a:lvl9pPr lvl="8" rtl="0">
              <a:lnSpc>
                <a:spcPct val="100000"/>
              </a:lnSpc>
              <a:spcBef>
                <a:spcPts val="0"/>
              </a:spcBef>
              <a:spcAft>
                <a:spcPts val="0"/>
              </a:spcAft>
              <a:buSzPts val="2000"/>
              <a:buNone/>
              <a:defRPr sz="2000"/>
            </a:lvl9pPr>
          </a:lstStyle>
          <a:p>
            <a:r>
              <a:rPr lang="en-US" dirty="0" err="1" smtClean="0"/>
              <a:t>Helal</a:t>
            </a:r>
            <a:r>
              <a:rPr lang="en-US" dirty="0" smtClean="0"/>
              <a:t> Uddin Ahmed, Instructor (Computer) </a:t>
            </a:r>
            <a:r>
              <a:rPr lang="en-US" dirty="0" err="1" smtClean="0"/>
              <a:t>Rangpur</a:t>
            </a:r>
            <a:r>
              <a:rPr lang="en-US" dirty="0" smtClean="0"/>
              <a:t> Polytechnic Institute</a:t>
            </a:r>
            <a:endParaRPr dirty="0"/>
          </a:p>
        </p:txBody>
      </p:sp>
      <p:cxnSp>
        <p:nvCxnSpPr>
          <p:cNvPr id="23" name="Google Shape;23;p2"/>
          <p:cNvCxnSpPr/>
          <p:nvPr/>
        </p:nvCxnSpPr>
        <p:spPr>
          <a:xfrm>
            <a:off x="11100075" y="249900"/>
            <a:ext cx="0" cy="6303300"/>
          </a:xfrm>
          <a:prstGeom prst="straightConnector1">
            <a:avLst/>
          </a:prstGeom>
          <a:noFill/>
          <a:ln w="19050" cap="rnd" cmpd="sng">
            <a:solidFill>
              <a:schemeClr val="accent2"/>
            </a:solidFill>
            <a:prstDash val="solid"/>
            <a:round/>
            <a:headEnd type="none" w="med" len="med"/>
            <a:tailEnd type="none" w="med" len="med"/>
          </a:ln>
        </p:spPr>
      </p:cxnSp>
      <p:cxnSp>
        <p:nvCxnSpPr>
          <p:cNvPr id="24" name="Google Shape;24;p2"/>
          <p:cNvCxnSpPr/>
          <p:nvPr/>
        </p:nvCxnSpPr>
        <p:spPr>
          <a:xfrm rot="10800000">
            <a:off x="7849975" y="5343975"/>
            <a:ext cx="4238100" cy="0"/>
          </a:xfrm>
          <a:prstGeom prst="straightConnector1">
            <a:avLst/>
          </a:prstGeom>
          <a:noFill/>
          <a:ln w="19050" cap="rnd" cmpd="sng">
            <a:solidFill>
              <a:schemeClr val="accent2"/>
            </a:solidFill>
            <a:prstDash val="solid"/>
            <a:round/>
            <a:headEnd type="none" w="med" len="med"/>
            <a:tailEnd type="none" w="med" len="med"/>
          </a:ln>
        </p:spPr>
      </p:cxnSp>
      <p:cxnSp>
        <p:nvCxnSpPr>
          <p:cNvPr id="25" name="Google Shape;25;p2"/>
          <p:cNvCxnSpPr/>
          <p:nvPr/>
        </p:nvCxnSpPr>
        <p:spPr>
          <a:xfrm rot="10800000">
            <a:off x="7849975" y="5980375"/>
            <a:ext cx="4238100" cy="0"/>
          </a:xfrm>
          <a:prstGeom prst="straightConnector1">
            <a:avLst/>
          </a:prstGeom>
          <a:noFill/>
          <a:ln w="19050" cap="rnd" cmpd="sng">
            <a:solidFill>
              <a:schemeClr val="accent2"/>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meline">
  <p:cSld name="TITLE_AND_TWO_COLUMNS_1_1">
    <p:spTree>
      <p:nvGrpSpPr>
        <p:cNvPr id="1" name="Shape 144"/>
        <p:cNvGrpSpPr/>
        <p:nvPr/>
      </p:nvGrpSpPr>
      <p:grpSpPr>
        <a:xfrm>
          <a:off x="0" y="0"/>
          <a:ext cx="0" cy="0"/>
          <a:chOff x="0" y="0"/>
          <a:chExt cx="0" cy="0"/>
        </a:xfrm>
      </p:grpSpPr>
      <p:sp>
        <p:nvSpPr>
          <p:cNvPr id="145" name="Google Shape;145;p11"/>
          <p:cNvSpPr/>
          <p:nvPr/>
        </p:nvSpPr>
        <p:spPr>
          <a:xfrm rot="-5400000">
            <a:off x="-291288" y="6123936"/>
            <a:ext cx="1060200" cy="1060200"/>
          </a:xfrm>
          <a:prstGeom prst="pie">
            <a:avLst>
              <a:gd name="adj1" fmla="val 0"/>
              <a:gd name="adj2" fmla="val 5400138"/>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cxnSp>
        <p:nvCxnSpPr>
          <p:cNvPr id="146" name="Google Shape;146;p11"/>
          <p:cNvCxnSpPr/>
          <p:nvPr/>
        </p:nvCxnSpPr>
        <p:spPr>
          <a:xfrm>
            <a:off x="1000200" y="97500"/>
            <a:ext cx="0" cy="1372500"/>
          </a:xfrm>
          <a:prstGeom prst="straightConnector1">
            <a:avLst/>
          </a:prstGeom>
          <a:noFill/>
          <a:ln w="19050" cap="rnd" cmpd="sng">
            <a:solidFill>
              <a:schemeClr val="accent2"/>
            </a:solidFill>
            <a:prstDash val="solid"/>
            <a:round/>
            <a:headEnd type="none" w="med" len="med"/>
            <a:tailEnd type="none" w="med" len="med"/>
          </a:ln>
        </p:spPr>
      </p:cxnSp>
      <p:cxnSp>
        <p:nvCxnSpPr>
          <p:cNvPr id="147" name="Google Shape;147;p11"/>
          <p:cNvCxnSpPr/>
          <p:nvPr/>
        </p:nvCxnSpPr>
        <p:spPr>
          <a:xfrm rot="10800000">
            <a:off x="92300" y="732325"/>
            <a:ext cx="3007800" cy="0"/>
          </a:xfrm>
          <a:prstGeom prst="straightConnector1">
            <a:avLst/>
          </a:prstGeom>
          <a:noFill/>
          <a:ln w="19050" cap="rnd" cmpd="sng">
            <a:solidFill>
              <a:schemeClr val="accent2"/>
            </a:solidFill>
            <a:prstDash val="solid"/>
            <a:round/>
            <a:headEnd type="none" w="med" len="med"/>
            <a:tailEnd type="none" w="med" len="med"/>
          </a:ln>
        </p:spPr>
      </p:cxnSp>
      <p:sp>
        <p:nvSpPr>
          <p:cNvPr id="148" name="Google Shape;148;p11"/>
          <p:cNvSpPr/>
          <p:nvPr/>
        </p:nvSpPr>
        <p:spPr>
          <a:xfrm>
            <a:off x="0" y="1178000"/>
            <a:ext cx="495600" cy="19053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sp>
        <p:nvSpPr>
          <p:cNvPr id="149" name="Google Shape;149;p11"/>
          <p:cNvSpPr txBox="1">
            <a:spLocks noGrp="1"/>
          </p:cNvSpPr>
          <p:nvPr>
            <p:ph type="title"/>
          </p:nvPr>
        </p:nvSpPr>
        <p:spPr>
          <a:xfrm>
            <a:off x="766950" y="679800"/>
            <a:ext cx="10658100" cy="763500"/>
          </a:xfrm>
          <a:prstGeom prst="rect">
            <a:avLst/>
          </a:prstGeom>
        </p:spPr>
        <p:txBody>
          <a:bodyPr spcFirstLastPara="1" wrap="square" lIns="121900" tIns="121900" rIns="121900" bIns="121900" anchor="t" anchorCtr="0">
            <a:normAutofit/>
          </a:bodyPr>
          <a:lstStyle>
            <a:lvl1pPr lvl="0" algn="ctr" rtl="0">
              <a:spcBef>
                <a:spcPts val="0"/>
              </a:spcBef>
              <a:spcAft>
                <a:spcPts val="0"/>
              </a:spcAft>
              <a:buSzPts val="4500"/>
              <a:buNone/>
              <a:defRPr/>
            </a:lvl1pPr>
            <a:lvl2pPr lvl="1" rtl="0">
              <a:spcBef>
                <a:spcPts val="0"/>
              </a:spcBef>
              <a:spcAft>
                <a:spcPts val="0"/>
              </a:spcAft>
              <a:buSzPts val="4500"/>
              <a:buNone/>
              <a:defRPr/>
            </a:lvl2pPr>
            <a:lvl3pPr lvl="2" rtl="0">
              <a:spcBef>
                <a:spcPts val="0"/>
              </a:spcBef>
              <a:spcAft>
                <a:spcPts val="0"/>
              </a:spcAft>
              <a:buSzPts val="4500"/>
              <a:buNone/>
              <a:defRPr/>
            </a:lvl3pPr>
            <a:lvl4pPr lvl="3" rtl="0">
              <a:spcBef>
                <a:spcPts val="0"/>
              </a:spcBef>
              <a:spcAft>
                <a:spcPts val="0"/>
              </a:spcAft>
              <a:buSzPts val="4500"/>
              <a:buNone/>
              <a:defRPr/>
            </a:lvl4pPr>
            <a:lvl5pPr lvl="4" rtl="0">
              <a:spcBef>
                <a:spcPts val="0"/>
              </a:spcBef>
              <a:spcAft>
                <a:spcPts val="0"/>
              </a:spcAft>
              <a:buSzPts val="4500"/>
              <a:buNone/>
              <a:defRPr/>
            </a:lvl5pPr>
            <a:lvl6pPr lvl="5" rtl="0">
              <a:spcBef>
                <a:spcPts val="0"/>
              </a:spcBef>
              <a:spcAft>
                <a:spcPts val="0"/>
              </a:spcAft>
              <a:buSzPts val="4500"/>
              <a:buNone/>
              <a:defRPr/>
            </a:lvl6pPr>
            <a:lvl7pPr lvl="6" rtl="0">
              <a:spcBef>
                <a:spcPts val="0"/>
              </a:spcBef>
              <a:spcAft>
                <a:spcPts val="0"/>
              </a:spcAft>
              <a:buSzPts val="4500"/>
              <a:buNone/>
              <a:defRPr/>
            </a:lvl7pPr>
            <a:lvl8pPr lvl="7" rtl="0">
              <a:spcBef>
                <a:spcPts val="0"/>
              </a:spcBef>
              <a:spcAft>
                <a:spcPts val="0"/>
              </a:spcAft>
              <a:buSzPts val="4500"/>
              <a:buNone/>
              <a:defRPr/>
            </a:lvl8pPr>
            <a:lvl9pPr lvl="8" rtl="0">
              <a:spcBef>
                <a:spcPts val="0"/>
              </a:spcBef>
              <a:spcAft>
                <a:spcPts val="0"/>
              </a:spcAft>
              <a:buSzPts val="4500"/>
              <a:buNone/>
              <a:defRPr/>
            </a:lvl9pPr>
          </a:lstStyle>
          <a:p>
            <a:endParaRPr/>
          </a:p>
        </p:txBody>
      </p:sp>
      <p:sp>
        <p:nvSpPr>
          <p:cNvPr id="150" name="Google Shape;150;p11"/>
          <p:cNvSpPr txBox="1">
            <a:spLocks noGrp="1"/>
          </p:cNvSpPr>
          <p:nvPr>
            <p:ph type="body" idx="1"/>
          </p:nvPr>
        </p:nvSpPr>
        <p:spPr>
          <a:xfrm>
            <a:off x="507750" y="2333040"/>
            <a:ext cx="2723100" cy="885000"/>
          </a:xfrm>
          <a:prstGeom prst="rect">
            <a:avLst/>
          </a:prstGeom>
        </p:spPr>
        <p:txBody>
          <a:bodyPr spcFirstLastPara="1" wrap="square" lIns="121900" tIns="121900" rIns="121900" bIns="121900" anchor="t" anchorCtr="0">
            <a:normAutofit/>
          </a:bodyPr>
          <a:lstStyle>
            <a:lvl1pPr marL="457200" lvl="0" indent="-349250" algn="ctr" rtl="0">
              <a:spcBef>
                <a:spcPts val="0"/>
              </a:spcBef>
              <a:spcAft>
                <a:spcPts val="0"/>
              </a:spcAft>
              <a:buSzPts val="1900"/>
              <a:buChar char="●"/>
              <a:defRPr sz="1900"/>
            </a:lvl1pPr>
            <a:lvl2pPr marL="914400" lvl="1" indent="-330200" algn="ctr" rtl="0">
              <a:spcBef>
                <a:spcPts val="0"/>
              </a:spcBef>
              <a:spcAft>
                <a:spcPts val="0"/>
              </a:spcAft>
              <a:buSzPts val="1600"/>
              <a:buChar char="○"/>
              <a:defRPr sz="1600"/>
            </a:lvl2pPr>
            <a:lvl3pPr marL="1371600" lvl="2" indent="-330200" algn="ctr" rtl="0">
              <a:spcBef>
                <a:spcPts val="0"/>
              </a:spcBef>
              <a:spcAft>
                <a:spcPts val="0"/>
              </a:spcAft>
              <a:buSzPts val="1600"/>
              <a:buChar char="■"/>
              <a:defRPr sz="1600"/>
            </a:lvl3pPr>
            <a:lvl4pPr marL="1828800" lvl="3" indent="-330200" algn="ctr" rtl="0">
              <a:spcBef>
                <a:spcPts val="0"/>
              </a:spcBef>
              <a:spcAft>
                <a:spcPts val="0"/>
              </a:spcAft>
              <a:buSzPts val="1600"/>
              <a:buChar char="●"/>
              <a:defRPr sz="1600"/>
            </a:lvl4pPr>
            <a:lvl5pPr marL="2286000" lvl="4" indent="-330200" algn="ctr" rtl="0">
              <a:spcBef>
                <a:spcPts val="0"/>
              </a:spcBef>
              <a:spcAft>
                <a:spcPts val="0"/>
              </a:spcAft>
              <a:buSzPts val="1600"/>
              <a:buChar char="○"/>
              <a:defRPr sz="1600"/>
            </a:lvl5pPr>
            <a:lvl6pPr marL="2743200" lvl="5" indent="-330200" algn="ctr" rtl="0">
              <a:spcBef>
                <a:spcPts val="0"/>
              </a:spcBef>
              <a:spcAft>
                <a:spcPts val="0"/>
              </a:spcAft>
              <a:buSzPts val="1600"/>
              <a:buChar char="■"/>
              <a:defRPr sz="1600"/>
            </a:lvl6pPr>
            <a:lvl7pPr marL="3200400" lvl="6" indent="-330200" algn="ctr" rtl="0">
              <a:spcBef>
                <a:spcPts val="0"/>
              </a:spcBef>
              <a:spcAft>
                <a:spcPts val="0"/>
              </a:spcAft>
              <a:buSzPts val="1600"/>
              <a:buChar char="●"/>
              <a:defRPr sz="1600"/>
            </a:lvl7pPr>
            <a:lvl8pPr marL="3657600" lvl="7" indent="-330200" algn="ctr" rtl="0">
              <a:spcBef>
                <a:spcPts val="0"/>
              </a:spcBef>
              <a:spcAft>
                <a:spcPts val="0"/>
              </a:spcAft>
              <a:buSzPts val="1600"/>
              <a:buChar char="○"/>
              <a:defRPr sz="1600"/>
            </a:lvl8pPr>
            <a:lvl9pPr marL="4114800" lvl="8" indent="-330200" algn="ctr" rtl="0">
              <a:spcBef>
                <a:spcPts val="0"/>
              </a:spcBef>
              <a:spcAft>
                <a:spcPts val="0"/>
              </a:spcAft>
              <a:buSzPts val="1600"/>
              <a:buChar char="■"/>
              <a:defRPr sz="1600"/>
            </a:lvl9pPr>
          </a:lstStyle>
          <a:p>
            <a:endParaRPr/>
          </a:p>
        </p:txBody>
      </p:sp>
      <p:sp>
        <p:nvSpPr>
          <p:cNvPr id="151" name="Google Shape;151;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52" name="Google Shape;152;p11"/>
          <p:cNvSpPr txBox="1">
            <a:spLocks noGrp="1"/>
          </p:cNvSpPr>
          <p:nvPr>
            <p:ph type="body" idx="2"/>
          </p:nvPr>
        </p:nvSpPr>
        <p:spPr>
          <a:xfrm>
            <a:off x="2621110" y="5435514"/>
            <a:ext cx="2723100" cy="885000"/>
          </a:xfrm>
          <a:prstGeom prst="rect">
            <a:avLst/>
          </a:prstGeom>
        </p:spPr>
        <p:txBody>
          <a:bodyPr spcFirstLastPara="1" wrap="square" lIns="121900" tIns="121900" rIns="121900" bIns="121900" anchor="t" anchorCtr="0">
            <a:normAutofit/>
          </a:bodyPr>
          <a:lstStyle>
            <a:lvl1pPr marL="457200" lvl="0" indent="-349250" algn="ctr" rtl="0">
              <a:spcBef>
                <a:spcPts val="0"/>
              </a:spcBef>
              <a:spcAft>
                <a:spcPts val="0"/>
              </a:spcAft>
              <a:buSzPts val="1900"/>
              <a:buChar char="●"/>
              <a:defRPr sz="1900"/>
            </a:lvl1pPr>
            <a:lvl2pPr marL="914400" lvl="1" indent="-330200" algn="ctr" rtl="0">
              <a:spcBef>
                <a:spcPts val="0"/>
              </a:spcBef>
              <a:spcAft>
                <a:spcPts val="0"/>
              </a:spcAft>
              <a:buSzPts val="1600"/>
              <a:buChar char="○"/>
              <a:defRPr sz="1600"/>
            </a:lvl2pPr>
            <a:lvl3pPr marL="1371600" lvl="2" indent="-330200" algn="ctr" rtl="0">
              <a:spcBef>
                <a:spcPts val="0"/>
              </a:spcBef>
              <a:spcAft>
                <a:spcPts val="0"/>
              </a:spcAft>
              <a:buSzPts val="1600"/>
              <a:buChar char="■"/>
              <a:defRPr sz="1600"/>
            </a:lvl3pPr>
            <a:lvl4pPr marL="1828800" lvl="3" indent="-330200" algn="ctr" rtl="0">
              <a:spcBef>
                <a:spcPts val="0"/>
              </a:spcBef>
              <a:spcAft>
                <a:spcPts val="0"/>
              </a:spcAft>
              <a:buSzPts val="1600"/>
              <a:buChar char="●"/>
              <a:defRPr sz="1600"/>
            </a:lvl4pPr>
            <a:lvl5pPr marL="2286000" lvl="4" indent="-330200" algn="ctr" rtl="0">
              <a:spcBef>
                <a:spcPts val="0"/>
              </a:spcBef>
              <a:spcAft>
                <a:spcPts val="0"/>
              </a:spcAft>
              <a:buSzPts val="1600"/>
              <a:buChar char="○"/>
              <a:defRPr sz="1600"/>
            </a:lvl5pPr>
            <a:lvl6pPr marL="2743200" lvl="5" indent="-330200" algn="ctr" rtl="0">
              <a:spcBef>
                <a:spcPts val="0"/>
              </a:spcBef>
              <a:spcAft>
                <a:spcPts val="0"/>
              </a:spcAft>
              <a:buSzPts val="1600"/>
              <a:buChar char="■"/>
              <a:defRPr sz="1600"/>
            </a:lvl6pPr>
            <a:lvl7pPr marL="3200400" lvl="6" indent="-330200" algn="ctr" rtl="0">
              <a:spcBef>
                <a:spcPts val="0"/>
              </a:spcBef>
              <a:spcAft>
                <a:spcPts val="0"/>
              </a:spcAft>
              <a:buSzPts val="1600"/>
              <a:buChar char="●"/>
              <a:defRPr sz="1600"/>
            </a:lvl7pPr>
            <a:lvl8pPr marL="3657600" lvl="7" indent="-330200" algn="ctr" rtl="0">
              <a:spcBef>
                <a:spcPts val="0"/>
              </a:spcBef>
              <a:spcAft>
                <a:spcPts val="0"/>
              </a:spcAft>
              <a:buSzPts val="1600"/>
              <a:buChar char="○"/>
              <a:defRPr sz="1600"/>
            </a:lvl8pPr>
            <a:lvl9pPr marL="4114800" lvl="8" indent="-330200" algn="ctr" rtl="0">
              <a:spcBef>
                <a:spcPts val="0"/>
              </a:spcBef>
              <a:spcAft>
                <a:spcPts val="0"/>
              </a:spcAft>
              <a:buSzPts val="1600"/>
              <a:buChar char="■"/>
              <a:defRPr sz="1600"/>
            </a:lvl9pPr>
          </a:lstStyle>
          <a:p>
            <a:endParaRPr/>
          </a:p>
        </p:txBody>
      </p:sp>
      <p:sp>
        <p:nvSpPr>
          <p:cNvPr id="153" name="Google Shape;153;p11"/>
          <p:cNvSpPr txBox="1">
            <a:spLocks noGrp="1"/>
          </p:cNvSpPr>
          <p:nvPr>
            <p:ph type="body" idx="3"/>
          </p:nvPr>
        </p:nvSpPr>
        <p:spPr>
          <a:xfrm>
            <a:off x="4734461" y="2333055"/>
            <a:ext cx="2723100" cy="885000"/>
          </a:xfrm>
          <a:prstGeom prst="rect">
            <a:avLst/>
          </a:prstGeom>
        </p:spPr>
        <p:txBody>
          <a:bodyPr spcFirstLastPara="1" wrap="square" lIns="121900" tIns="121900" rIns="121900" bIns="121900" anchor="t" anchorCtr="0">
            <a:normAutofit/>
          </a:bodyPr>
          <a:lstStyle>
            <a:lvl1pPr marL="457200" lvl="0" indent="-349250" algn="ctr" rtl="0">
              <a:spcBef>
                <a:spcPts val="0"/>
              </a:spcBef>
              <a:spcAft>
                <a:spcPts val="0"/>
              </a:spcAft>
              <a:buSzPts val="1900"/>
              <a:buChar char="●"/>
              <a:defRPr sz="1900"/>
            </a:lvl1pPr>
            <a:lvl2pPr marL="914400" lvl="1" indent="-330200" algn="ctr" rtl="0">
              <a:spcBef>
                <a:spcPts val="0"/>
              </a:spcBef>
              <a:spcAft>
                <a:spcPts val="0"/>
              </a:spcAft>
              <a:buSzPts val="1600"/>
              <a:buChar char="○"/>
              <a:defRPr sz="1600"/>
            </a:lvl2pPr>
            <a:lvl3pPr marL="1371600" lvl="2" indent="-330200" algn="ctr" rtl="0">
              <a:spcBef>
                <a:spcPts val="0"/>
              </a:spcBef>
              <a:spcAft>
                <a:spcPts val="0"/>
              </a:spcAft>
              <a:buSzPts val="1600"/>
              <a:buChar char="■"/>
              <a:defRPr sz="1600"/>
            </a:lvl3pPr>
            <a:lvl4pPr marL="1828800" lvl="3" indent="-330200" algn="ctr" rtl="0">
              <a:spcBef>
                <a:spcPts val="0"/>
              </a:spcBef>
              <a:spcAft>
                <a:spcPts val="0"/>
              </a:spcAft>
              <a:buSzPts val="1600"/>
              <a:buChar char="●"/>
              <a:defRPr sz="1600"/>
            </a:lvl4pPr>
            <a:lvl5pPr marL="2286000" lvl="4" indent="-330200" algn="ctr" rtl="0">
              <a:spcBef>
                <a:spcPts val="0"/>
              </a:spcBef>
              <a:spcAft>
                <a:spcPts val="0"/>
              </a:spcAft>
              <a:buSzPts val="1600"/>
              <a:buChar char="○"/>
              <a:defRPr sz="1600"/>
            </a:lvl5pPr>
            <a:lvl6pPr marL="2743200" lvl="5" indent="-330200" algn="ctr" rtl="0">
              <a:spcBef>
                <a:spcPts val="0"/>
              </a:spcBef>
              <a:spcAft>
                <a:spcPts val="0"/>
              </a:spcAft>
              <a:buSzPts val="1600"/>
              <a:buChar char="■"/>
              <a:defRPr sz="1600"/>
            </a:lvl6pPr>
            <a:lvl7pPr marL="3200400" lvl="6" indent="-330200" algn="ctr" rtl="0">
              <a:spcBef>
                <a:spcPts val="0"/>
              </a:spcBef>
              <a:spcAft>
                <a:spcPts val="0"/>
              </a:spcAft>
              <a:buSzPts val="1600"/>
              <a:buChar char="●"/>
              <a:defRPr sz="1600"/>
            </a:lvl7pPr>
            <a:lvl8pPr marL="3657600" lvl="7" indent="-330200" algn="ctr" rtl="0">
              <a:spcBef>
                <a:spcPts val="0"/>
              </a:spcBef>
              <a:spcAft>
                <a:spcPts val="0"/>
              </a:spcAft>
              <a:buSzPts val="1600"/>
              <a:buChar char="○"/>
              <a:defRPr sz="1600"/>
            </a:lvl8pPr>
            <a:lvl9pPr marL="4114800" lvl="8" indent="-330200" algn="ctr" rtl="0">
              <a:spcBef>
                <a:spcPts val="0"/>
              </a:spcBef>
              <a:spcAft>
                <a:spcPts val="0"/>
              </a:spcAft>
              <a:buSzPts val="1600"/>
              <a:buChar char="■"/>
              <a:defRPr sz="1600"/>
            </a:lvl9pPr>
          </a:lstStyle>
          <a:p>
            <a:endParaRPr/>
          </a:p>
        </p:txBody>
      </p:sp>
      <p:sp>
        <p:nvSpPr>
          <p:cNvPr id="154" name="Google Shape;154;p11"/>
          <p:cNvSpPr txBox="1">
            <a:spLocks noGrp="1"/>
          </p:cNvSpPr>
          <p:nvPr>
            <p:ph type="body" idx="4"/>
          </p:nvPr>
        </p:nvSpPr>
        <p:spPr>
          <a:xfrm>
            <a:off x="6847830" y="5435538"/>
            <a:ext cx="2723100" cy="885000"/>
          </a:xfrm>
          <a:prstGeom prst="rect">
            <a:avLst/>
          </a:prstGeom>
        </p:spPr>
        <p:txBody>
          <a:bodyPr spcFirstLastPara="1" wrap="square" lIns="121900" tIns="121900" rIns="121900" bIns="121900" anchor="t" anchorCtr="0">
            <a:normAutofit/>
          </a:bodyPr>
          <a:lstStyle>
            <a:lvl1pPr marL="457200" lvl="0" indent="-349250" algn="ctr" rtl="0">
              <a:spcBef>
                <a:spcPts val="0"/>
              </a:spcBef>
              <a:spcAft>
                <a:spcPts val="0"/>
              </a:spcAft>
              <a:buSzPts val="1900"/>
              <a:buChar char="●"/>
              <a:defRPr sz="1900"/>
            </a:lvl1pPr>
            <a:lvl2pPr marL="914400" lvl="1" indent="-330200" algn="ctr" rtl="0">
              <a:spcBef>
                <a:spcPts val="0"/>
              </a:spcBef>
              <a:spcAft>
                <a:spcPts val="0"/>
              </a:spcAft>
              <a:buSzPts val="1600"/>
              <a:buChar char="○"/>
              <a:defRPr sz="1600"/>
            </a:lvl2pPr>
            <a:lvl3pPr marL="1371600" lvl="2" indent="-330200" algn="ctr" rtl="0">
              <a:spcBef>
                <a:spcPts val="0"/>
              </a:spcBef>
              <a:spcAft>
                <a:spcPts val="0"/>
              </a:spcAft>
              <a:buSzPts val="1600"/>
              <a:buChar char="■"/>
              <a:defRPr sz="1600"/>
            </a:lvl3pPr>
            <a:lvl4pPr marL="1828800" lvl="3" indent="-330200" algn="ctr" rtl="0">
              <a:spcBef>
                <a:spcPts val="0"/>
              </a:spcBef>
              <a:spcAft>
                <a:spcPts val="0"/>
              </a:spcAft>
              <a:buSzPts val="1600"/>
              <a:buChar char="●"/>
              <a:defRPr sz="1600"/>
            </a:lvl4pPr>
            <a:lvl5pPr marL="2286000" lvl="4" indent="-330200" algn="ctr" rtl="0">
              <a:spcBef>
                <a:spcPts val="0"/>
              </a:spcBef>
              <a:spcAft>
                <a:spcPts val="0"/>
              </a:spcAft>
              <a:buSzPts val="1600"/>
              <a:buChar char="○"/>
              <a:defRPr sz="1600"/>
            </a:lvl5pPr>
            <a:lvl6pPr marL="2743200" lvl="5" indent="-330200" algn="ctr" rtl="0">
              <a:spcBef>
                <a:spcPts val="0"/>
              </a:spcBef>
              <a:spcAft>
                <a:spcPts val="0"/>
              </a:spcAft>
              <a:buSzPts val="1600"/>
              <a:buChar char="■"/>
              <a:defRPr sz="1600"/>
            </a:lvl6pPr>
            <a:lvl7pPr marL="3200400" lvl="6" indent="-330200" algn="ctr" rtl="0">
              <a:spcBef>
                <a:spcPts val="0"/>
              </a:spcBef>
              <a:spcAft>
                <a:spcPts val="0"/>
              </a:spcAft>
              <a:buSzPts val="1600"/>
              <a:buChar char="●"/>
              <a:defRPr sz="1600"/>
            </a:lvl7pPr>
            <a:lvl8pPr marL="3657600" lvl="7" indent="-330200" algn="ctr" rtl="0">
              <a:spcBef>
                <a:spcPts val="0"/>
              </a:spcBef>
              <a:spcAft>
                <a:spcPts val="0"/>
              </a:spcAft>
              <a:buSzPts val="1600"/>
              <a:buChar char="○"/>
              <a:defRPr sz="1600"/>
            </a:lvl8pPr>
            <a:lvl9pPr marL="4114800" lvl="8" indent="-330200" algn="ctr" rtl="0">
              <a:spcBef>
                <a:spcPts val="0"/>
              </a:spcBef>
              <a:spcAft>
                <a:spcPts val="0"/>
              </a:spcAft>
              <a:buSzPts val="1600"/>
              <a:buChar char="■"/>
              <a:defRPr sz="1600"/>
            </a:lvl9pPr>
          </a:lstStyle>
          <a:p>
            <a:endParaRPr/>
          </a:p>
        </p:txBody>
      </p:sp>
      <p:sp>
        <p:nvSpPr>
          <p:cNvPr id="155" name="Google Shape;155;p11"/>
          <p:cNvSpPr txBox="1">
            <a:spLocks noGrp="1"/>
          </p:cNvSpPr>
          <p:nvPr>
            <p:ph type="body" idx="5"/>
          </p:nvPr>
        </p:nvSpPr>
        <p:spPr>
          <a:xfrm>
            <a:off x="8961152" y="2333053"/>
            <a:ext cx="2723100" cy="885000"/>
          </a:xfrm>
          <a:prstGeom prst="rect">
            <a:avLst/>
          </a:prstGeom>
        </p:spPr>
        <p:txBody>
          <a:bodyPr spcFirstLastPara="1" wrap="square" lIns="121900" tIns="121900" rIns="121900" bIns="121900" anchor="t" anchorCtr="0">
            <a:normAutofit/>
          </a:bodyPr>
          <a:lstStyle>
            <a:lvl1pPr marL="457200" lvl="0" indent="-349250" algn="ctr" rtl="0">
              <a:spcBef>
                <a:spcPts val="0"/>
              </a:spcBef>
              <a:spcAft>
                <a:spcPts val="0"/>
              </a:spcAft>
              <a:buSzPts val="1900"/>
              <a:buChar char="●"/>
              <a:defRPr sz="1900"/>
            </a:lvl1pPr>
            <a:lvl2pPr marL="914400" lvl="1" indent="-330200" algn="ctr" rtl="0">
              <a:spcBef>
                <a:spcPts val="0"/>
              </a:spcBef>
              <a:spcAft>
                <a:spcPts val="0"/>
              </a:spcAft>
              <a:buSzPts val="1600"/>
              <a:buChar char="○"/>
              <a:defRPr sz="1600"/>
            </a:lvl2pPr>
            <a:lvl3pPr marL="1371600" lvl="2" indent="-330200" algn="ctr" rtl="0">
              <a:spcBef>
                <a:spcPts val="0"/>
              </a:spcBef>
              <a:spcAft>
                <a:spcPts val="0"/>
              </a:spcAft>
              <a:buSzPts val="1600"/>
              <a:buChar char="■"/>
              <a:defRPr sz="1600"/>
            </a:lvl3pPr>
            <a:lvl4pPr marL="1828800" lvl="3" indent="-330200" algn="ctr" rtl="0">
              <a:spcBef>
                <a:spcPts val="0"/>
              </a:spcBef>
              <a:spcAft>
                <a:spcPts val="0"/>
              </a:spcAft>
              <a:buSzPts val="1600"/>
              <a:buChar char="●"/>
              <a:defRPr sz="1600"/>
            </a:lvl4pPr>
            <a:lvl5pPr marL="2286000" lvl="4" indent="-330200" algn="ctr" rtl="0">
              <a:spcBef>
                <a:spcPts val="0"/>
              </a:spcBef>
              <a:spcAft>
                <a:spcPts val="0"/>
              </a:spcAft>
              <a:buSzPts val="1600"/>
              <a:buChar char="○"/>
              <a:defRPr sz="1600"/>
            </a:lvl5pPr>
            <a:lvl6pPr marL="2743200" lvl="5" indent="-330200" algn="ctr" rtl="0">
              <a:spcBef>
                <a:spcPts val="0"/>
              </a:spcBef>
              <a:spcAft>
                <a:spcPts val="0"/>
              </a:spcAft>
              <a:buSzPts val="1600"/>
              <a:buChar char="■"/>
              <a:defRPr sz="1600"/>
            </a:lvl6pPr>
            <a:lvl7pPr marL="3200400" lvl="6" indent="-330200" algn="ctr" rtl="0">
              <a:spcBef>
                <a:spcPts val="0"/>
              </a:spcBef>
              <a:spcAft>
                <a:spcPts val="0"/>
              </a:spcAft>
              <a:buSzPts val="1600"/>
              <a:buChar char="●"/>
              <a:defRPr sz="1600"/>
            </a:lvl7pPr>
            <a:lvl8pPr marL="3657600" lvl="7" indent="-330200" algn="ctr" rtl="0">
              <a:spcBef>
                <a:spcPts val="0"/>
              </a:spcBef>
              <a:spcAft>
                <a:spcPts val="0"/>
              </a:spcAft>
              <a:buSzPts val="1600"/>
              <a:buChar char="○"/>
              <a:defRPr sz="1600"/>
            </a:lvl8pPr>
            <a:lvl9pPr marL="4114800" lvl="8" indent="-330200" algn="ctr" rtl="0">
              <a:spcBef>
                <a:spcPts val="0"/>
              </a:spcBef>
              <a:spcAft>
                <a:spcPts val="0"/>
              </a:spcAft>
              <a:buSzPts val="1600"/>
              <a:buChar char="■"/>
              <a:defRPr sz="1600"/>
            </a:lvl9pPr>
          </a:lstStyle>
          <a:p>
            <a:endParaRPr/>
          </a:p>
        </p:txBody>
      </p:sp>
      <p:sp>
        <p:nvSpPr>
          <p:cNvPr id="156" name="Google Shape;156;p11"/>
          <p:cNvSpPr txBox="1">
            <a:spLocks noGrp="1"/>
          </p:cNvSpPr>
          <p:nvPr>
            <p:ph type="subTitle" idx="6"/>
          </p:nvPr>
        </p:nvSpPr>
        <p:spPr>
          <a:xfrm>
            <a:off x="507750" y="1878550"/>
            <a:ext cx="2723100" cy="530700"/>
          </a:xfrm>
          <a:prstGeom prst="rect">
            <a:avLst/>
          </a:prstGeom>
        </p:spPr>
        <p:txBody>
          <a:bodyPr spcFirstLastPara="1" wrap="square" lIns="121900" tIns="121900" rIns="121900" bIns="121900" anchor="b" anchorCtr="0">
            <a:normAutofit/>
          </a:bodyPr>
          <a:lstStyle>
            <a:lvl1pPr lvl="0" algn="ctr" rtl="0">
              <a:lnSpc>
                <a:spcPct val="100000"/>
              </a:lnSpc>
              <a:spcBef>
                <a:spcPts val="0"/>
              </a:spcBef>
              <a:spcAft>
                <a:spcPts val="0"/>
              </a:spcAft>
              <a:buSzPts val="2800"/>
              <a:buNone/>
              <a:defRPr sz="24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57" name="Google Shape;157;p11"/>
          <p:cNvSpPr txBox="1">
            <a:spLocks noGrp="1"/>
          </p:cNvSpPr>
          <p:nvPr>
            <p:ph type="subTitle" idx="7"/>
          </p:nvPr>
        </p:nvSpPr>
        <p:spPr>
          <a:xfrm>
            <a:off x="2621089" y="4981013"/>
            <a:ext cx="2723100" cy="530700"/>
          </a:xfrm>
          <a:prstGeom prst="rect">
            <a:avLst/>
          </a:prstGeom>
        </p:spPr>
        <p:txBody>
          <a:bodyPr spcFirstLastPara="1" wrap="square" lIns="121900" tIns="121900" rIns="121900" bIns="121900" anchor="b" anchorCtr="0">
            <a:normAutofit/>
          </a:bodyPr>
          <a:lstStyle>
            <a:lvl1pPr lvl="0" algn="ctr" rtl="0">
              <a:lnSpc>
                <a:spcPct val="90000"/>
              </a:lnSpc>
              <a:spcBef>
                <a:spcPts val="0"/>
              </a:spcBef>
              <a:spcAft>
                <a:spcPts val="0"/>
              </a:spcAft>
              <a:buSzPts val="2800"/>
              <a:buNone/>
              <a:defRPr sz="24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58" name="Google Shape;158;p11"/>
          <p:cNvSpPr txBox="1">
            <a:spLocks noGrp="1"/>
          </p:cNvSpPr>
          <p:nvPr>
            <p:ph type="subTitle" idx="8"/>
          </p:nvPr>
        </p:nvSpPr>
        <p:spPr>
          <a:xfrm>
            <a:off x="4734436" y="1878550"/>
            <a:ext cx="2723100" cy="530700"/>
          </a:xfrm>
          <a:prstGeom prst="rect">
            <a:avLst/>
          </a:prstGeom>
        </p:spPr>
        <p:txBody>
          <a:bodyPr spcFirstLastPara="1" wrap="square" lIns="121900" tIns="121900" rIns="121900" bIns="121900" anchor="b" anchorCtr="0">
            <a:normAutofit/>
          </a:bodyPr>
          <a:lstStyle>
            <a:lvl1pPr lvl="0" algn="ctr" rtl="0">
              <a:lnSpc>
                <a:spcPct val="100000"/>
              </a:lnSpc>
              <a:spcBef>
                <a:spcPts val="0"/>
              </a:spcBef>
              <a:spcAft>
                <a:spcPts val="0"/>
              </a:spcAft>
              <a:buSzPts val="2800"/>
              <a:buNone/>
              <a:defRPr sz="24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59" name="Google Shape;159;p11"/>
          <p:cNvSpPr txBox="1">
            <a:spLocks noGrp="1"/>
          </p:cNvSpPr>
          <p:nvPr>
            <p:ph type="subTitle" idx="9"/>
          </p:nvPr>
        </p:nvSpPr>
        <p:spPr>
          <a:xfrm>
            <a:off x="6847813" y="4981013"/>
            <a:ext cx="2723100" cy="530700"/>
          </a:xfrm>
          <a:prstGeom prst="rect">
            <a:avLst/>
          </a:prstGeom>
        </p:spPr>
        <p:txBody>
          <a:bodyPr spcFirstLastPara="1" wrap="square" lIns="121900" tIns="121900" rIns="121900" bIns="121900" anchor="b" anchorCtr="0">
            <a:normAutofit/>
          </a:bodyPr>
          <a:lstStyle>
            <a:lvl1pPr lvl="0" algn="ctr" rtl="0">
              <a:lnSpc>
                <a:spcPct val="90000"/>
              </a:lnSpc>
              <a:spcBef>
                <a:spcPts val="0"/>
              </a:spcBef>
              <a:spcAft>
                <a:spcPts val="0"/>
              </a:spcAft>
              <a:buSzPts val="2800"/>
              <a:buNone/>
              <a:defRPr sz="24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0" name="Google Shape;160;p11"/>
          <p:cNvSpPr txBox="1">
            <a:spLocks noGrp="1"/>
          </p:cNvSpPr>
          <p:nvPr>
            <p:ph type="subTitle" idx="13"/>
          </p:nvPr>
        </p:nvSpPr>
        <p:spPr>
          <a:xfrm>
            <a:off x="8961150" y="1878550"/>
            <a:ext cx="2723100" cy="530700"/>
          </a:xfrm>
          <a:prstGeom prst="rect">
            <a:avLst/>
          </a:prstGeom>
        </p:spPr>
        <p:txBody>
          <a:bodyPr spcFirstLastPara="1" wrap="square" lIns="121900" tIns="121900" rIns="121900" bIns="121900" anchor="b" anchorCtr="0">
            <a:normAutofit/>
          </a:bodyPr>
          <a:lstStyle>
            <a:lvl1pPr lvl="0" algn="ctr" rtl="0">
              <a:lnSpc>
                <a:spcPct val="90000"/>
              </a:lnSpc>
              <a:spcBef>
                <a:spcPts val="0"/>
              </a:spcBef>
              <a:spcAft>
                <a:spcPts val="0"/>
              </a:spcAft>
              <a:buSzPts val="2800"/>
              <a:buNone/>
              <a:defRPr sz="24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1" name="Google Shape;161;p11"/>
          <p:cNvSpPr/>
          <p:nvPr/>
        </p:nvSpPr>
        <p:spPr>
          <a:xfrm rot="5400000">
            <a:off x="10898897" y="4802550"/>
            <a:ext cx="1697535" cy="854785"/>
          </a:xfrm>
          <a:custGeom>
            <a:avLst/>
            <a:gdLst/>
            <a:ahLst/>
            <a:cxnLst/>
            <a:rect l="l" t="t" r="r" b="b"/>
            <a:pathLst>
              <a:path w="1997100" h="1005630" extrusionOk="0">
                <a:moveTo>
                  <a:pt x="1997100" y="7081"/>
                </a:moveTo>
                <a:cubicBezTo>
                  <a:pt x="1997100" y="364672"/>
                  <a:pt x="1805884" y="694965"/>
                  <a:pt x="1495780" y="873028"/>
                </a:cubicBezTo>
                <a:cubicBezTo>
                  <a:pt x="1185675" y="1051091"/>
                  <a:pt x="804027" y="1049738"/>
                  <a:pt x="495193" y="869480"/>
                </a:cubicBezTo>
                <a:cubicBezTo>
                  <a:pt x="186359" y="689223"/>
                  <a:pt x="-2510" y="357581"/>
                  <a:pt x="25" y="0"/>
                </a:cubicBezTo>
              </a:path>
            </a:pathLst>
          </a:cu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ntic Slab"/>
              <a:ea typeface="Antic Slab"/>
              <a:cs typeface="Antic Slab"/>
              <a:sym typeface="Antic Slab"/>
            </a:endParaRPr>
          </a:p>
        </p:txBody>
      </p:sp>
      <p:sp>
        <p:nvSpPr>
          <p:cNvPr id="162" name="Google Shape;162;p11"/>
          <p:cNvSpPr/>
          <p:nvPr/>
        </p:nvSpPr>
        <p:spPr>
          <a:xfrm rot="5400000">
            <a:off x="11832121" y="4881493"/>
            <a:ext cx="696900" cy="696900"/>
          </a:xfrm>
          <a:prstGeom prst="pie">
            <a:avLst>
              <a:gd name="adj1" fmla="val 0"/>
              <a:gd name="adj2" fmla="val 1082437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ntic Slab"/>
              <a:ea typeface="Antic Slab"/>
              <a:cs typeface="Antic Slab"/>
              <a:sym typeface="Antic Slab"/>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3"/>
        <p:cNvGrpSpPr/>
        <p:nvPr/>
      </p:nvGrpSpPr>
      <p:grpSpPr>
        <a:xfrm>
          <a:off x="0" y="0"/>
          <a:ext cx="0" cy="0"/>
          <a:chOff x="0" y="0"/>
          <a:chExt cx="0" cy="0"/>
        </a:xfrm>
      </p:grpSpPr>
      <p:sp>
        <p:nvSpPr>
          <p:cNvPr id="164" name="Google Shape;164;p12"/>
          <p:cNvSpPr txBox="1">
            <a:spLocks noGrp="1"/>
          </p:cNvSpPr>
          <p:nvPr>
            <p:ph type="title"/>
          </p:nvPr>
        </p:nvSpPr>
        <p:spPr>
          <a:xfrm>
            <a:off x="1152400" y="710475"/>
            <a:ext cx="102339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4500"/>
              <a:buNone/>
              <a:defRPr/>
            </a:lvl1pPr>
            <a:lvl2pPr lvl="1">
              <a:spcBef>
                <a:spcPts val="0"/>
              </a:spcBef>
              <a:spcAft>
                <a:spcPts val="0"/>
              </a:spcAft>
              <a:buSzPts val="4500"/>
              <a:buNone/>
              <a:defRPr/>
            </a:lvl2pPr>
            <a:lvl3pPr lvl="2">
              <a:spcBef>
                <a:spcPts val="0"/>
              </a:spcBef>
              <a:spcAft>
                <a:spcPts val="0"/>
              </a:spcAft>
              <a:buSzPts val="4500"/>
              <a:buNone/>
              <a:defRPr/>
            </a:lvl3pPr>
            <a:lvl4pPr lvl="3">
              <a:spcBef>
                <a:spcPts val="0"/>
              </a:spcBef>
              <a:spcAft>
                <a:spcPts val="0"/>
              </a:spcAft>
              <a:buSzPts val="4500"/>
              <a:buNone/>
              <a:defRPr/>
            </a:lvl4pPr>
            <a:lvl5pPr lvl="4">
              <a:spcBef>
                <a:spcPts val="0"/>
              </a:spcBef>
              <a:spcAft>
                <a:spcPts val="0"/>
              </a:spcAft>
              <a:buSzPts val="4500"/>
              <a:buNone/>
              <a:defRPr/>
            </a:lvl5pPr>
            <a:lvl6pPr lvl="5">
              <a:spcBef>
                <a:spcPts val="0"/>
              </a:spcBef>
              <a:spcAft>
                <a:spcPts val="0"/>
              </a:spcAft>
              <a:buSzPts val="4500"/>
              <a:buNone/>
              <a:defRPr/>
            </a:lvl6pPr>
            <a:lvl7pPr lvl="6">
              <a:spcBef>
                <a:spcPts val="0"/>
              </a:spcBef>
              <a:spcAft>
                <a:spcPts val="0"/>
              </a:spcAft>
              <a:buSzPts val="4500"/>
              <a:buNone/>
              <a:defRPr/>
            </a:lvl7pPr>
            <a:lvl8pPr lvl="7">
              <a:spcBef>
                <a:spcPts val="0"/>
              </a:spcBef>
              <a:spcAft>
                <a:spcPts val="0"/>
              </a:spcAft>
              <a:buSzPts val="4500"/>
              <a:buNone/>
              <a:defRPr/>
            </a:lvl8pPr>
            <a:lvl9pPr lvl="8">
              <a:spcBef>
                <a:spcPts val="0"/>
              </a:spcBef>
              <a:spcAft>
                <a:spcPts val="0"/>
              </a:spcAft>
              <a:buSzPts val="4500"/>
              <a:buNone/>
              <a:defRPr/>
            </a:lvl9pPr>
          </a:lstStyle>
          <a:p>
            <a:endParaRPr/>
          </a:p>
        </p:txBody>
      </p:sp>
      <p:sp>
        <p:nvSpPr>
          <p:cNvPr id="165" name="Google Shape;165;p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66" name="Google Shape;166;p12"/>
          <p:cNvSpPr/>
          <p:nvPr/>
        </p:nvSpPr>
        <p:spPr>
          <a:xfrm rot="-5400000">
            <a:off x="-396595" y="3739649"/>
            <a:ext cx="1697535" cy="854786"/>
          </a:xfrm>
          <a:custGeom>
            <a:avLst/>
            <a:gdLst/>
            <a:ahLst/>
            <a:cxnLst/>
            <a:rect l="l" t="t" r="r" b="b"/>
            <a:pathLst>
              <a:path w="1997100" h="1005630" extrusionOk="0">
                <a:moveTo>
                  <a:pt x="1997100" y="7081"/>
                </a:moveTo>
                <a:cubicBezTo>
                  <a:pt x="1997100" y="364672"/>
                  <a:pt x="1805884" y="694965"/>
                  <a:pt x="1495780" y="873028"/>
                </a:cubicBezTo>
                <a:cubicBezTo>
                  <a:pt x="1185675" y="1051091"/>
                  <a:pt x="804027" y="1049738"/>
                  <a:pt x="495193" y="869480"/>
                </a:cubicBezTo>
                <a:cubicBezTo>
                  <a:pt x="186359" y="689223"/>
                  <a:pt x="-2510" y="357581"/>
                  <a:pt x="25" y="0"/>
                </a:cubicBezTo>
              </a:path>
            </a:pathLst>
          </a:cu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ntic Slab"/>
              <a:ea typeface="Antic Slab"/>
              <a:cs typeface="Antic Slab"/>
              <a:sym typeface="Antic Slab"/>
            </a:endParaRPr>
          </a:p>
        </p:txBody>
      </p:sp>
      <p:sp>
        <p:nvSpPr>
          <p:cNvPr id="167" name="Google Shape;167;p12"/>
          <p:cNvSpPr/>
          <p:nvPr/>
        </p:nvSpPr>
        <p:spPr>
          <a:xfrm rot="-5400000">
            <a:off x="-291288" y="6123936"/>
            <a:ext cx="1060200" cy="1060200"/>
          </a:xfrm>
          <a:prstGeom prst="pie">
            <a:avLst>
              <a:gd name="adj1" fmla="val 0"/>
              <a:gd name="adj2" fmla="val 5400138"/>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sp>
        <p:nvSpPr>
          <p:cNvPr id="168" name="Google Shape;168;p12"/>
          <p:cNvSpPr/>
          <p:nvPr/>
        </p:nvSpPr>
        <p:spPr>
          <a:xfrm rot="-5400000">
            <a:off x="-329184" y="3818592"/>
            <a:ext cx="696900" cy="696900"/>
          </a:xfrm>
          <a:prstGeom prst="pie">
            <a:avLst>
              <a:gd name="adj1" fmla="val 0"/>
              <a:gd name="adj2" fmla="val 1082437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ntic Slab"/>
              <a:ea typeface="Antic Slab"/>
              <a:cs typeface="Antic Slab"/>
              <a:sym typeface="Antic Slab"/>
            </a:endParaRPr>
          </a:p>
        </p:txBody>
      </p:sp>
      <p:cxnSp>
        <p:nvCxnSpPr>
          <p:cNvPr id="169" name="Google Shape;169;p12"/>
          <p:cNvCxnSpPr/>
          <p:nvPr/>
        </p:nvCxnSpPr>
        <p:spPr>
          <a:xfrm>
            <a:off x="1000200" y="97500"/>
            <a:ext cx="0" cy="6566400"/>
          </a:xfrm>
          <a:prstGeom prst="straightConnector1">
            <a:avLst/>
          </a:prstGeom>
          <a:noFill/>
          <a:ln w="19050" cap="rnd" cmpd="sng">
            <a:solidFill>
              <a:schemeClr val="accent2"/>
            </a:solidFill>
            <a:prstDash val="solid"/>
            <a:round/>
            <a:headEnd type="none" w="med" len="med"/>
            <a:tailEnd type="none" w="med" len="med"/>
          </a:ln>
        </p:spPr>
      </p:cxnSp>
      <p:cxnSp>
        <p:nvCxnSpPr>
          <p:cNvPr id="170" name="Google Shape;170;p12"/>
          <p:cNvCxnSpPr/>
          <p:nvPr/>
        </p:nvCxnSpPr>
        <p:spPr>
          <a:xfrm rot="10800000">
            <a:off x="92300" y="732325"/>
            <a:ext cx="3007800" cy="0"/>
          </a:xfrm>
          <a:prstGeom prst="straightConnector1">
            <a:avLst/>
          </a:prstGeom>
          <a:noFill/>
          <a:ln w="19050" cap="rnd" cmpd="sng">
            <a:solidFill>
              <a:schemeClr val="accent2"/>
            </a:solidFill>
            <a:prstDash val="solid"/>
            <a:round/>
            <a:headEnd type="none" w="med" len="med"/>
            <a:tailEnd type="none" w="med" len="med"/>
          </a:ln>
        </p:spPr>
      </p:cxnSp>
      <p:sp>
        <p:nvSpPr>
          <p:cNvPr id="171" name="Google Shape;171;p12"/>
          <p:cNvSpPr/>
          <p:nvPr/>
        </p:nvSpPr>
        <p:spPr>
          <a:xfrm>
            <a:off x="0" y="1178000"/>
            <a:ext cx="495600" cy="19053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72"/>
        <p:cNvGrpSpPr/>
        <p:nvPr/>
      </p:nvGrpSpPr>
      <p:grpSpPr>
        <a:xfrm>
          <a:off x="0" y="0"/>
          <a:ext cx="0" cy="0"/>
          <a:chOff x="0" y="0"/>
          <a:chExt cx="0" cy="0"/>
        </a:xfrm>
      </p:grpSpPr>
      <p:sp>
        <p:nvSpPr>
          <p:cNvPr id="173" name="Google Shape;173;p13"/>
          <p:cNvSpPr/>
          <p:nvPr/>
        </p:nvSpPr>
        <p:spPr>
          <a:xfrm>
            <a:off x="1832500" y="0"/>
            <a:ext cx="4021800" cy="56991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sp>
        <p:nvSpPr>
          <p:cNvPr id="174" name="Google Shape;174;p13"/>
          <p:cNvSpPr/>
          <p:nvPr/>
        </p:nvSpPr>
        <p:spPr>
          <a:xfrm rot="5400000">
            <a:off x="10898897" y="2287950"/>
            <a:ext cx="1697535" cy="854785"/>
          </a:xfrm>
          <a:custGeom>
            <a:avLst/>
            <a:gdLst/>
            <a:ahLst/>
            <a:cxnLst/>
            <a:rect l="l" t="t" r="r" b="b"/>
            <a:pathLst>
              <a:path w="1997100" h="1005630" extrusionOk="0">
                <a:moveTo>
                  <a:pt x="1997100" y="7081"/>
                </a:moveTo>
                <a:cubicBezTo>
                  <a:pt x="1997100" y="364672"/>
                  <a:pt x="1805884" y="694965"/>
                  <a:pt x="1495780" y="873028"/>
                </a:cubicBezTo>
                <a:cubicBezTo>
                  <a:pt x="1185675" y="1051091"/>
                  <a:pt x="804027" y="1049738"/>
                  <a:pt x="495193" y="869480"/>
                </a:cubicBezTo>
                <a:cubicBezTo>
                  <a:pt x="186359" y="689223"/>
                  <a:pt x="-2510" y="357581"/>
                  <a:pt x="25" y="0"/>
                </a:cubicBezTo>
              </a:path>
            </a:pathLst>
          </a:cu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ntic Slab"/>
              <a:ea typeface="Antic Slab"/>
              <a:cs typeface="Antic Slab"/>
              <a:sym typeface="Antic Slab"/>
            </a:endParaRPr>
          </a:p>
        </p:txBody>
      </p:sp>
      <p:sp>
        <p:nvSpPr>
          <p:cNvPr id="175" name="Google Shape;175;p13"/>
          <p:cNvSpPr/>
          <p:nvPr/>
        </p:nvSpPr>
        <p:spPr>
          <a:xfrm>
            <a:off x="0" y="1178000"/>
            <a:ext cx="495600" cy="19053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sp>
        <p:nvSpPr>
          <p:cNvPr id="176" name="Google Shape;176;p13"/>
          <p:cNvSpPr/>
          <p:nvPr/>
        </p:nvSpPr>
        <p:spPr>
          <a:xfrm>
            <a:off x="11776350" y="4312325"/>
            <a:ext cx="415500" cy="19053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cxnSp>
        <p:nvCxnSpPr>
          <p:cNvPr id="177" name="Google Shape;177;p13"/>
          <p:cNvCxnSpPr/>
          <p:nvPr/>
        </p:nvCxnSpPr>
        <p:spPr>
          <a:xfrm>
            <a:off x="1152600" y="249900"/>
            <a:ext cx="0" cy="6303300"/>
          </a:xfrm>
          <a:prstGeom prst="straightConnector1">
            <a:avLst/>
          </a:prstGeom>
          <a:noFill/>
          <a:ln w="19050" cap="rnd" cmpd="sng">
            <a:solidFill>
              <a:schemeClr val="accent2"/>
            </a:solidFill>
            <a:prstDash val="solid"/>
            <a:round/>
            <a:headEnd type="none" w="med" len="med"/>
            <a:tailEnd type="none" w="med" len="med"/>
          </a:ln>
        </p:spPr>
      </p:cxnSp>
      <p:cxnSp>
        <p:nvCxnSpPr>
          <p:cNvPr id="178" name="Google Shape;178;p13"/>
          <p:cNvCxnSpPr/>
          <p:nvPr/>
        </p:nvCxnSpPr>
        <p:spPr>
          <a:xfrm rot="10800000">
            <a:off x="244825" y="884725"/>
            <a:ext cx="4238100" cy="0"/>
          </a:xfrm>
          <a:prstGeom prst="straightConnector1">
            <a:avLst/>
          </a:prstGeom>
          <a:noFill/>
          <a:ln w="19050" cap="rnd" cmpd="sng">
            <a:solidFill>
              <a:schemeClr val="accent2"/>
            </a:solidFill>
            <a:prstDash val="solid"/>
            <a:round/>
            <a:headEnd type="none" w="med" len="med"/>
            <a:tailEnd type="none" w="med" len="med"/>
          </a:ln>
        </p:spPr>
      </p:cxnSp>
      <p:cxnSp>
        <p:nvCxnSpPr>
          <p:cNvPr id="179" name="Google Shape;179;p13"/>
          <p:cNvCxnSpPr/>
          <p:nvPr/>
        </p:nvCxnSpPr>
        <p:spPr>
          <a:xfrm rot="10800000">
            <a:off x="244825" y="1521125"/>
            <a:ext cx="4238100" cy="0"/>
          </a:xfrm>
          <a:prstGeom prst="straightConnector1">
            <a:avLst/>
          </a:prstGeom>
          <a:noFill/>
          <a:ln w="19050" cap="rnd" cmpd="sng">
            <a:solidFill>
              <a:schemeClr val="accent2"/>
            </a:solidFill>
            <a:prstDash val="solid"/>
            <a:round/>
            <a:headEnd type="none" w="med" len="med"/>
            <a:tailEnd type="none" w="med" len="med"/>
          </a:ln>
        </p:spPr>
      </p:cxnSp>
      <p:sp>
        <p:nvSpPr>
          <p:cNvPr id="180" name="Google Shape;180;p13"/>
          <p:cNvSpPr/>
          <p:nvPr/>
        </p:nvSpPr>
        <p:spPr>
          <a:xfrm rot="5400000">
            <a:off x="11430925" y="-301752"/>
            <a:ext cx="1060200" cy="1060200"/>
          </a:xfrm>
          <a:prstGeom prst="pie">
            <a:avLst>
              <a:gd name="adj1" fmla="val 0"/>
              <a:gd name="adj2" fmla="val 5400138"/>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sp>
        <p:nvSpPr>
          <p:cNvPr id="181" name="Google Shape;181;p13"/>
          <p:cNvSpPr/>
          <p:nvPr/>
        </p:nvSpPr>
        <p:spPr>
          <a:xfrm rot="5400000">
            <a:off x="11832121" y="2366893"/>
            <a:ext cx="696900" cy="696900"/>
          </a:xfrm>
          <a:prstGeom prst="pie">
            <a:avLst>
              <a:gd name="adj1" fmla="val 0"/>
              <a:gd name="adj2" fmla="val 1082437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ntic Slab"/>
              <a:ea typeface="Antic Slab"/>
              <a:cs typeface="Antic Slab"/>
              <a:sym typeface="Antic Slab"/>
            </a:endParaRPr>
          </a:p>
        </p:txBody>
      </p:sp>
      <p:cxnSp>
        <p:nvCxnSpPr>
          <p:cNvPr id="182" name="Google Shape;182;p13"/>
          <p:cNvCxnSpPr/>
          <p:nvPr/>
        </p:nvCxnSpPr>
        <p:spPr>
          <a:xfrm>
            <a:off x="11100075" y="249900"/>
            <a:ext cx="0" cy="6303300"/>
          </a:xfrm>
          <a:prstGeom prst="straightConnector1">
            <a:avLst/>
          </a:prstGeom>
          <a:noFill/>
          <a:ln w="19050" cap="rnd" cmpd="sng">
            <a:solidFill>
              <a:schemeClr val="accent2"/>
            </a:solidFill>
            <a:prstDash val="solid"/>
            <a:round/>
            <a:headEnd type="none" w="med" len="med"/>
            <a:tailEnd type="none" w="med" len="med"/>
          </a:ln>
        </p:spPr>
      </p:cxnSp>
      <p:cxnSp>
        <p:nvCxnSpPr>
          <p:cNvPr id="183" name="Google Shape;183;p13"/>
          <p:cNvCxnSpPr/>
          <p:nvPr/>
        </p:nvCxnSpPr>
        <p:spPr>
          <a:xfrm rot="10800000">
            <a:off x="7849975" y="5980375"/>
            <a:ext cx="4238100" cy="0"/>
          </a:xfrm>
          <a:prstGeom prst="straightConnector1">
            <a:avLst/>
          </a:prstGeom>
          <a:noFill/>
          <a:ln w="19050" cap="rnd" cmpd="sng">
            <a:solidFill>
              <a:schemeClr val="accent2"/>
            </a:solidFill>
            <a:prstDash val="solid"/>
            <a:round/>
            <a:headEnd type="none" w="med" len="med"/>
            <a:tailEnd type="none" w="med" len="med"/>
          </a:ln>
        </p:spPr>
      </p:cxnSp>
      <p:sp>
        <p:nvSpPr>
          <p:cNvPr id="184" name="Google Shape;184;p13"/>
          <p:cNvSpPr/>
          <p:nvPr/>
        </p:nvSpPr>
        <p:spPr>
          <a:xfrm>
            <a:off x="825475" y="1198025"/>
            <a:ext cx="3888000" cy="4724700"/>
          </a:xfrm>
          <a:prstGeom prst="rect">
            <a:avLst/>
          </a:prstGeom>
          <a:solidFill>
            <a:schemeClr val="lt2"/>
          </a:solidFill>
          <a:ln>
            <a:noFill/>
          </a:ln>
          <a:effectLst>
            <a:outerShdw blurRad="142875" dist="85725" dir="2700000" algn="bl" rotWithShape="0">
              <a:srgbClr val="000000">
                <a:alpha val="4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sp>
        <p:nvSpPr>
          <p:cNvPr id="185" name="Google Shape;185;p13"/>
          <p:cNvSpPr/>
          <p:nvPr/>
        </p:nvSpPr>
        <p:spPr>
          <a:xfrm>
            <a:off x="1050025" y="1446575"/>
            <a:ext cx="3438900" cy="42276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sp>
        <p:nvSpPr>
          <p:cNvPr id="186" name="Google Shape;186;p13"/>
          <p:cNvSpPr txBox="1">
            <a:spLocks noGrp="1"/>
          </p:cNvSpPr>
          <p:nvPr>
            <p:ph type="title"/>
          </p:nvPr>
        </p:nvSpPr>
        <p:spPr>
          <a:xfrm>
            <a:off x="5072113" y="1300675"/>
            <a:ext cx="58281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60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187" name="Google Shape;187;p13"/>
          <p:cNvSpPr txBox="1">
            <a:spLocks noGrp="1"/>
          </p:cNvSpPr>
          <p:nvPr>
            <p:ph type="body" idx="1"/>
          </p:nvPr>
        </p:nvSpPr>
        <p:spPr>
          <a:xfrm>
            <a:off x="6096000" y="2586825"/>
            <a:ext cx="4804200" cy="3141000"/>
          </a:xfrm>
          <a:prstGeom prst="rect">
            <a:avLst/>
          </a:prstGeom>
        </p:spPr>
        <p:txBody>
          <a:bodyPr spcFirstLastPara="1" wrap="square" lIns="121900" tIns="121900" rIns="121900" bIns="121900" anchor="t" anchorCtr="0">
            <a:normAutofit/>
          </a:bodyPr>
          <a:lstStyle>
            <a:lvl1pPr marL="457200" lvl="0" indent="-387350">
              <a:spcBef>
                <a:spcPts val="0"/>
              </a:spcBef>
              <a:spcAft>
                <a:spcPts val="0"/>
              </a:spcAft>
              <a:buSzPts val="2500"/>
              <a:buChar char="●"/>
              <a:defRPr/>
            </a:lvl1pPr>
            <a:lvl2pPr marL="914400" lvl="1" indent="-412750">
              <a:spcBef>
                <a:spcPts val="0"/>
              </a:spcBef>
              <a:spcAft>
                <a:spcPts val="0"/>
              </a:spcAft>
              <a:buSzPts val="2900"/>
              <a:buChar char="○"/>
              <a:defRPr sz="2900"/>
            </a:lvl2pPr>
            <a:lvl3pPr marL="1371600" lvl="2" indent="-412750">
              <a:spcBef>
                <a:spcPts val="0"/>
              </a:spcBef>
              <a:spcAft>
                <a:spcPts val="0"/>
              </a:spcAft>
              <a:buSzPts val="2900"/>
              <a:buChar char="■"/>
              <a:defRPr sz="2900"/>
            </a:lvl3pPr>
            <a:lvl4pPr marL="1828800" lvl="3" indent="-412750">
              <a:spcBef>
                <a:spcPts val="0"/>
              </a:spcBef>
              <a:spcAft>
                <a:spcPts val="0"/>
              </a:spcAft>
              <a:buSzPts val="2900"/>
              <a:buChar char="●"/>
              <a:defRPr sz="2900"/>
            </a:lvl4pPr>
            <a:lvl5pPr marL="2286000" lvl="4" indent="-412750">
              <a:spcBef>
                <a:spcPts val="0"/>
              </a:spcBef>
              <a:spcAft>
                <a:spcPts val="0"/>
              </a:spcAft>
              <a:buSzPts val="2900"/>
              <a:buChar char="○"/>
              <a:defRPr sz="2900"/>
            </a:lvl5pPr>
            <a:lvl6pPr marL="2743200" lvl="5" indent="-412750">
              <a:spcBef>
                <a:spcPts val="0"/>
              </a:spcBef>
              <a:spcAft>
                <a:spcPts val="0"/>
              </a:spcAft>
              <a:buSzPts val="2900"/>
              <a:buChar char="■"/>
              <a:defRPr sz="2900"/>
            </a:lvl6pPr>
            <a:lvl7pPr marL="3200400" lvl="6" indent="-412750">
              <a:spcBef>
                <a:spcPts val="0"/>
              </a:spcBef>
              <a:spcAft>
                <a:spcPts val="0"/>
              </a:spcAft>
              <a:buSzPts val="2900"/>
              <a:buChar char="●"/>
              <a:defRPr sz="2900"/>
            </a:lvl7pPr>
            <a:lvl8pPr marL="3657600" lvl="7" indent="-412750">
              <a:spcBef>
                <a:spcPts val="0"/>
              </a:spcBef>
              <a:spcAft>
                <a:spcPts val="0"/>
              </a:spcAft>
              <a:buSzPts val="2900"/>
              <a:buChar char="○"/>
              <a:defRPr sz="2900"/>
            </a:lvl8pPr>
            <a:lvl9pPr marL="4114800" lvl="8" indent="-412750">
              <a:spcBef>
                <a:spcPts val="0"/>
              </a:spcBef>
              <a:spcAft>
                <a:spcPts val="0"/>
              </a:spcAft>
              <a:buSzPts val="2900"/>
              <a:buChar char="■"/>
              <a:defRPr sz="2900"/>
            </a:lvl9pPr>
          </a:lstStyle>
          <a:p>
            <a:endParaRPr/>
          </a:p>
        </p:txBody>
      </p:sp>
      <p:sp>
        <p:nvSpPr>
          <p:cNvPr id="188" name="Google Shape;188;p1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89" name="Google Shape;189;p13"/>
          <p:cNvSpPr>
            <a:spLocks noGrp="1"/>
          </p:cNvSpPr>
          <p:nvPr>
            <p:ph type="pic" idx="2"/>
          </p:nvPr>
        </p:nvSpPr>
        <p:spPr>
          <a:xfrm>
            <a:off x="1064850" y="1448075"/>
            <a:ext cx="3438000" cy="42246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and image left">
  <p:cSld name="ONE_COLUMN_TEXT_1">
    <p:spTree>
      <p:nvGrpSpPr>
        <p:cNvPr id="1" name="Shape 190"/>
        <p:cNvGrpSpPr/>
        <p:nvPr/>
      </p:nvGrpSpPr>
      <p:grpSpPr>
        <a:xfrm>
          <a:off x="0" y="0"/>
          <a:ext cx="0" cy="0"/>
          <a:chOff x="0" y="0"/>
          <a:chExt cx="0" cy="0"/>
        </a:xfrm>
      </p:grpSpPr>
      <p:sp>
        <p:nvSpPr>
          <p:cNvPr id="191" name="Google Shape;191;p14"/>
          <p:cNvSpPr/>
          <p:nvPr/>
        </p:nvSpPr>
        <p:spPr>
          <a:xfrm>
            <a:off x="1832500" y="0"/>
            <a:ext cx="4021800" cy="56991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sp>
        <p:nvSpPr>
          <p:cNvPr id="192" name="Google Shape;192;p14"/>
          <p:cNvSpPr/>
          <p:nvPr/>
        </p:nvSpPr>
        <p:spPr>
          <a:xfrm>
            <a:off x="11776350" y="4312325"/>
            <a:ext cx="415500" cy="19053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cxnSp>
        <p:nvCxnSpPr>
          <p:cNvPr id="193" name="Google Shape;193;p14"/>
          <p:cNvCxnSpPr/>
          <p:nvPr/>
        </p:nvCxnSpPr>
        <p:spPr>
          <a:xfrm rot="10800000">
            <a:off x="11481075" y="249900"/>
            <a:ext cx="0" cy="6303300"/>
          </a:xfrm>
          <a:prstGeom prst="straightConnector1">
            <a:avLst/>
          </a:prstGeom>
          <a:noFill/>
          <a:ln w="19050" cap="rnd" cmpd="sng">
            <a:solidFill>
              <a:schemeClr val="accent2"/>
            </a:solidFill>
            <a:prstDash val="solid"/>
            <a:round/>
            <a:headEnd type="none" w="med" len="med"/>
            <a:tailEnd type="none" w="med" len="med"/>
          </a:ln>
        </p:spPr>
      </p:cxnSp>
      <p:cxnSp>
        <p:nvCxnSpPr>
          <p:cNvPr id="194" name="Google Shape;194;p14"/>
          <p:cNvCxnSpPr/>
          <p:nvPr/>
        </p:nvCxnSpPr>
        <p:spPr>
          <a:xfrm rot="10800000">
            <a:off x="7849975" y="822725"/>
            <a:ext cx="4238100" cy="0"/>
          </a:xfrm>
          <a:prstGeom prst="straightConnector1">
            <a:avLst/>
          </a:prstGeom>
          <a:noFill/>
          <a:ln w="19050" cap="rnd" cmpd="sng">
            <a:solidFill>
              <a:schemeClr val="accent2"/>
            </a:solidFill>
            <a:prstDash val="solid"/>
            <a:round/>
            <a:headEnd type="none" w="med" len="med"/>
            <a:tailEnd type="none" w="med" len="med"/>
          </a:ln>
        </p:spPr>
      </p:cxnSp>
      <p:sp>
        <p:nvSpPr>
          <p:cNvPr id="195" name="Google Shape;195;p14"/>
          <p:cNvSpPr txBox="1">
            <a:spLocks noGrp="1"/>
          </p:cNvSpPr>
          <p:nvPr>
            <p:ph type="title"/>
          </p:nvPr>
        </p:nvSpPr>
        <p:spPr>
          <a:xfrm>
            <a:off x="7663450" y="347500"/>
            <a:ext cx="3514800" cy="5004000"/>
          </a:xfrm>
          <a:prstGeom prst="rect">
            <a:avLst/>
          </a:prstGeom>
        </p:spPr>
        <p:txBody>
          <a:bodyPr spcFirstLastPara="1" wrap="square" lIns="121900" tIns="121900" rIns="121900" bIns="121900" anchor="ctr" anchorCtr="0">
            <a:normAutofit/>
          </a:bodyPr>
          <a:lstStyle>
            <a:lvl1pPr lvl="0" rtl="0">
              <a:spcBef>
                <a:spcPts val="0"/>
              </a:spcBef>
              <a:spcAft>
                <a:spcPts val="0"/>
              </a:spcAft>
              <a:buSzPts val="3200"/>
              <a:buNone/>
              <a:defRPr sz="54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196" name="Google Shape;196;p14"/>
          <p:cNvSpPr txBox="1">
            <a:spLocks noGrp="1"/>
          </p:cNvSpPr>
          <p:nvPr>
            <p:ph type="body" idx="1"/>
          </p:nvPr>
        </p:nvSpPr>
        <p:spPr>
          <a:xfrm>
            <a:off x="446250" y="5795900"/>
            <a:ext cx="10731900" cy="857100"/>
          </a:xfrm>
          <a:prstGeom prst="rect">
            <a:avLst/>
          </a:prstGeom>
        </p:spPr>
        <p:txBody>
          <a:bodyPr spcFirstLastPara="1" wrap="square" lIns="121900" tIns="121900" rIns="121900" bIns="121900" anchor="t" anchorCtr="0">
            <a:normAutofit/>
          </a:bodyPr>
          <a:lstStyle>
            <a:lvl1pPr marL="457200" lvl="0" indent="-387350" rtl="0">
              <a:spcBef>
                <a:spcPts val="0"/>
              </a:spcBef>
              <a:spcAft>
                <a:spcPts val="0"/>
              </a:spcAft>
              <a:buSzPts val="2500"/>
              <a:buChar char="●"/>
              <a:defRPr/>
            </a:lvl1pPr>
            <a:lvl2pPr marL="914400" lvl="1" indent="-412750" rtl="0">
              <a:spcBef>
                <a:spcPts val="0"/>
              </a:spcBef>
              <a:spcAft>
                <a:spcPts val="0"/>
              </a:spcAft>
              <a:buSzPts val="2900"/>
              <a:buChar char="○"/>
              <a:defRPr sz="2900"/>
            </a:lvl2pPr>
            <a:lvl3pPr marL="1371600" lvl="2" indent="-412750" rtl="0">
              <a:spcBef>
                <a:spcPts val="0"/>
              </a:spcBef>
              <a:spcAft>
                <a:spcPts val="0"/>
              </a:spcAft>
              <a:buSzPts val="2900"/>
              <a:buChar char="■"/>
              <a:defRPr sz="2900"/>
            </a:lvl3pPr>
            <a:lvl4pPr marL="1828800" lvl="3" indent="-412750" rtl="0">
              <a:spcBef>
                <a:spcPts val="0"/>
              </a:spcBef>
              <a:spcAft>
                <a:spcPts val="0"/>
              </a:spcAft>
              <a:buSzPts val="2900"/>
              <a:buChar char="●"/>
              <a:defRPr sz="2900"/>
            </a:lvl4pPr>
            <a:lvl5pPr marL="2286000" lvl="4" indent="-412750" rtl="0">
              <a:spcBef>
                <a:spcPts val="0"/>
              </a:spcBef>
              <a:spcAft>
                <a:spcPts val="0"/>
              </a:spcAft>
              <a:buSzPts val="2900"/>
              <a:buChar char="○"/>
              <a:defRPr sz="2900"/>
            </a:lvl5pPr>
            <a:lvl6pPr marL="2743200" lvl="5" indent="-412750" rtl="0">
              <a:spcBef>
                <a:spcPts val="0"/>
              </a:spcBef>
              <a:spcAft>
                <a:spcPts val="0"/>
              </a:spcAft>
              <a:buSzPts val="2900"/>
              <a:buChar char="■"/>
              <a:defRPr sz="2900"/>
            </a:lvl6pPr>
            <a:lvl7pPr marL="3200400" lvl="6" indent="-412750" rtl="0">
              <a:spcBef>
                <a:spcPts val="0"/>
              </a:spcBef>
              <a:spcAft>
                <a:spcPts val="0"/>
              </a:spcAft>
              <a:buSzPts val="2900"/>
              <a:buChar char="●"/>
              <a:defRPr sz="2900"/>
            </a:lvl7pPr>
            <a:lvl8pPr marL="3657600" lvl="7" indent="-412750" rtl="0">
              <a:spcBef>
                <a:spcPts val="0"/>
              </a:spcBef>
              <a:spcAft>
                <a:spcPts val="0"/>
              </a:spcAft>
              <a:buSzPts val="2900"/>
              <a:buChar char="○"/>
              <a:defRPr sz="2900"/>
            </a:lvl8pPr>
            <a:lvl9pPr marL="4114800" lvl="8" indent="-412750" rtl="0">
              <a:spcBef>
                <a:spcPts val="0"/>
              </a:spcBef>
              <a:spcAft>
                <a:spcPts val="0"/>
              </a:spcAft>
              <a:buSzPts val="2900"/>
              <a:buChar char="■"/>
              <a:defRPr sz="2900"/>
            </a:lvl9pPr>
          </a:lstStyle>
          <a:p>
            <a:endParaRPr/>
          </a:p>
        </p:txBody>
      </p:sp>
      <p:sp>
        <p:nvSpPr>
          <p:cNvPr id="197" name="Google Shape;197;p1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98" name="Google Shape;198;p14"/>
          <p:cNvSpPr>
            <a:spLocks noGrp="1"/>
          </p:cNvSpPr>
          <p:nvPr>
            <p:ph type="pic" idx="2"/>
          </p:nvPr>
        </p:nvSpPr>
        <p:spPr>
          <a:xfrm>
            <a:off x="598650" y="509800"/>
            <a:ext cx="6469500" cy="46794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and image right">
  <p:cSld name="ONE_COLUMN_TEXT_1_1">
    <p:spTree>
      <p:nvGrpSpPr>
        <p:cNvPr id="1" name="Shape 199"/>
        <p:cNvGrpSpPr/>
        <p:nvPr/>
      </p:nvGrpSpPr>
      <p:grpSpPr>
        <a:xfrm>
          <a:off x="0" y="0"/>
          <a:ext cx="0" cy="0"/>
          <a:chOff x="0" y="0"/>
          <a:chExt cx="0" cy="0"/>
        </a:xfrm>
      </p:grpSpPr>
      <p:sp>
        <p:nvSpPr>
          <p:cNvPr id="200" name="Google Shape;200;p15"/>
          <p:cNvSpPr/>
          <p:nvPr/>
        </p:nvSpPr>
        <p:spPr>
          <a:xfrm flipH="1">
            <a:off x="6339475" y="-30100"/>
            <a:ext cx="4021800" cy="56991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sp>
        <p:nvSpPr>
          <p:cNvPr id="201" name="Google Shape;201;p15"/>
          <p:cNvSpPr/>
          <p:nvPr/>
        </p:nvSpPr>
        <p:spPr>
          <a:xfrm flipH="1">
            <a:off x="1925" y="4282225"/>
            <a:ext cx="415500" cy="19053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cxnSp>
        <p:nvCxnSpPr>
          <p:cNvPr id="202" name="Google Shape;202;p15"/>
          <p:cNvCxnSpPr/>
          <p:nvPr/>
        </p:nvCxnSpPr>
        <p:spPr>
          <a:xfrm rot="10800000">
            <a:off x="712700" y="219800"/>
            <a:ext cx="0" cy="6303300"/>
          </a:xfrm>
          <a:prstGeom prst="straightConnector1">
            <a:avLst/>
          </a:prstGeom>
          <a:noFill/>
          <a:ln w="19050" cap="rnd" cmpd="sng">
            <a:solidFill>
              <a:schemeClr val="accent2"/>
            </a:solidFill>
            <a:prstDash val="solid"/>
            <a:round/>
            <a:headEnd type="none" w="med" len="med"/>
            <a:tailEnd type="none" w="med" len="med"/>
          </a:ln>
        </p:spPr>
      </p:cxnSp>
      <p:cxnSp>
        <p:nvCxnSpPr>
          <p:cNvPr id="203" name="Google Shape;203;p15"/>
          <p:cNvCxnSpPr/>
          <p:nvPr/>
        </p:nvCxnSpPr>
        <p:spPr>
          <a:xfrm>
            <a:off x="105700" y="792625"/>
            <a:ext cx="4238100" cy="0"/>
          </a:xfrm>
          <a:prstGeom prst="straightConnector1">
            <a:avLst/>
          </a:prstGeom>
          <a:noFill/>
          <a:ln w="19050" cap="rnd" cmpd="sng">
            <a:solidFill>
              <a:schemeClr val="accent2"/>
            </a:solidFill>
            <a:prstDash val="solid"/>
            <a:round/>
            <a:headEnd type="none" w="med" len="med"/>
            <a:tailEnd type="none" w="med" len="med"/>
          </a:ln>
        </p:spPr>
      </p:cxnSp>
      <p:sp>
        <p:nvSpPr>
          <p:cNvPr id="204" name="Google Shape;204;p15"/>
          <p:cNvSpPr txBox="1">
            <a:spLocks noGrp="1"/>
          </p:cNvSpPr>
          <p:nvPr>
            <p:ph type="title"/>
          </p:nvPr>
        </p:nvSpPr>
        <p:spPr>
          <a:xfrm>
            <a:off x="1017150" y="1153250"/>
            <a:ext cx="5162400" cy="1645800"/>
          </a:xfrm>
          <a:prstGeom prst="rect">
            <a:avLst/>
          </a:prstGeom>
        </p:spPr>
        <p:txBody>
          <a:bodyPr spcFirstLastPara="1" wrap="square" lIns="121900" tIns="121900" rIns="121900" bIns="121900" anchor="ctr" anchorCtr="0">
            <a:normAutofit/>
          </a:bodyPr>
          <a:lstStyle>
            <a:lvl1pPr lvl="0" rtl="0">
              <a:lnSpc>
                <a:spcPct val="80000"/>
              </a:lnSpc>
              <a:spcBef>
                <a:spcPts val="0"/>
              </a:spcBef>
              <a:spcAft>
                <a:spcPts val="0"/>
              </a:spcAft>
              <a:buSzPts val="3200"/>
              <a:buNone/>
              <a:defRPr sz="6800"/>
            </a:lvl1pPr>
            <a:lvl2pPr lvl="1" rtl="0">
              <a:spcBef>
                <a:spcPts val="0"/>
              </a:spcBef>
              <a:spcAft>
                <a:spcPts val="0"/>
              </a:spcAft>
              <a:buSzPts val="3200"/>
              <a:buNone/>
              <a:defRPr sz="3200"/>
            </a:lvl2pPr>
            <a:lvl3pPr lvl="2" rtl="0">
              <a:spcBef>
                <a:spcPts val="0"/>
              </a:spcBef>
              <a:spcAft>
                <a:spcPts val="0"/>
              </a:spcAft>
              <a:buSzPts val="3200"/>
              <a:buNone/>
              <a:defRPr sz="3200"/>
            </a:lvl3pPr>
            <a:lvl4pPr lvl="3" rtl="0">
              <a:spcBef>
                <a:spcPts val="0"/>
              </a:spcBef>
              <a:spcAft>
                <a:spcPts val="0"/>
              </a:spcAft>
              <a:buSzPts val="3200"/>
              <a:buNone/>
              <a:defRPr sz="3200"/>
            </a:lvl4pPr>
            <a:lvl5pPr lvl="4" rtl="0">
              <a:spcBef>
                <a:spcPts val="0"/>
              </a:spcBef>
              <a:spcAft>
                <a:spcPts val="0"/>
              </a:spcAft>
              <a:buSzPts val="3200"/>
              <a:buNone/>
              <a:defRPr sz="3200"/>
            </a:lvl5pPr>
            <a:lvl6pPr lvl="5" rtl="0">
              <a:spcBef>
                <a:spcPts val="0"/>
              </a:spcBef>
              <a:spcAft>
                <a:spcPts val="0"/>
              </a:spcAft>
              <a:buSzPts val="3200"/>
              <a:buNone/>
              <a:defRPr sz="3200"/>
            </a:lvl6pPr>
            <a:lvl7pPr lvl="6" rtl="0">
              <a:spcBef>
                <a:spcPts val="0"/>
              </a:spcBef>
              <a:spcAft>
                <a:spcPts val="0"/>
              </a:spcAft>
              <a:buSzPts val="3200"/>
              <a:buNone/>
              <a:defRPr sz="3200"/>
            </a:lvl7pPr>
            <a:lvl8pPr lvl="7" rtl="0">
              <a:spcBef>
                <a:spcPts val="0"/>
              </a:spcBef>
              <a:spcAft>
                <a:spcPts val="0"/>
              </a:spcAft>
              <a:buSzPts val="3200"/>
              <a:buNone/>
              <a:defRPr sz="3200"/>
            </a:lvl8pPr>
            <a:lvl9pPr lvl="8" rtl="0">
              <a:spcBef>
                <a:spcPts val="0"/>
              </a:spcBef>
              <a:spcAft>
                <a:spcPts val="0"/>
              </a:spcAft>
              <a:buSzPts val="3200"/>
              <a:buNone/>
              <a:defRPr sz="3200"/>
            </a:lvl9pPr>
          </a:lstStyle>
          <a:p>
            <a:endParaRPr/>
          </a:p>
        </p:txBody>
      </p:sp>
      <p:sp>
        <p:nvSpPr>
          <p:cNvPr id="205" name="Google Shape;205;p15"/>
          <p:cNvSpPr txBox="1">
            <a:spLocks noGrp="1"/>
          </p:cNvSpPr>
          <p:nvPr>
            <p:ph type="body" idx="1"/>
          </p:nvPr>
        </p:nvSpPr>
        <p:spPr>
          <a:xfrm>
            <a:off x="1017150" y="2936350"/>
            <a:ext cx="5162400" cy="3530400"/>
          </a:xfrm>
          <a:prstGeom prst="rect">
            <a:avLst/>
          </a:prstGeom>
        </p:spPr>
        <p:txBody>
          <a:bodyPr spcFirstLastPara="1" wrap="square" lIns="121900" tIns="121900" rIns="121900" bIns="121900" anchor="t" anchorCtr="0">
            <a:normAutofit/>
          </a:bodyPr>
          <a:lstStyle>
            <a:lvl1pPr marL="457200" lvl="0" indent="-387350" rtl="0">
              <a:spcBef>
                <a:spcPts val="0"/>
              </a:spcBef>
              <a:spcAft>
                <a:spcPts val="0"/>
              </a:spcAft>
              <a:buSzPts val="2500"/>
              <a:buChar char="●"/>
              <a:defRPr/>
            </a:lvl1pPr>
            <a:lvl2pPr marL="914400" lvl="1" indent="-412750" rtl="0">
              <a:spcBef>
                <a:spcPts val="0"/>
              </a:spcBef>
              <a:spcAft>
                <a:spcPts val="0"/>
              </a:spcAft>
              <a:buSzPts val="2900"/>
              <a:buChar char="○"/>
              <a:defRPr sz="2900"/>
            </a:lvl2pPr>
            <a:lvl3pPr marL="1371600" lvl="2" indent="-412750" rtl="0">
              <a:spcBef>
                <a:spcPts val="0"/>
              </a:spcBef>
              <a:spcAft>
                <a:spcPts val="0"/>
              </a:spcAft>
              <a:buSzPts val="2900"/>
              <a:buChar char="■"/>
              <a:defRPr sz="2900"/>
            </a:lvl3pPr>
            <a:lvl4pPr marL="1828800" lvl="3" indent="-412750" rtl="0">
              <a:spcBef>
                <a:spcPts val="0"/>
              </a:spcBef>
              <a:spcAft>
                <a:spcPts val="0"/>
              </a:spcAft>
              <a:buSzPts val="2900"/>
              <a:buChar char="●"/>
              <a:defRPr sz="2900"/>
            </a:lvl4pPr>
            <a:lvl5pPr marL="2286000" lvl="4" indent="-412750" rtl="0">
              <a:spcBef>
                <a:spcPts val="0"/>
              </a:spcBef>
              <a:spcAft>
                <a:spcPts val="0"/>
              </a:spcAft>
              <a:buSzPts val="2900"/>
              <a:buChar char="○"/>
              <a:defRPr sz="2900"/>
            </a:lvl5pPr>
            <a:lvl6pPr marL="2743200" lvl="5" indent="-412750" rtl="0">
              <a:spcBef>
                <a:spcPts val="0"/>
              </a:spcBef>
              <a:spcAft>
                <a:spcPts val="0"/>
              </a:spcAft>
              <a:buSzPts val="2900"/>
              <a:buChar char="■"/>
              <a:defRPr sz="2900"/>
            </a:lvl6pPr>
            <a:lvl7pPr marL="3200400" lvl="6" indent="-412750" rtl="0">
              <a:spcBef>
                <a:spcPts val="0"/>
              </a:spcBef>
              <a:spcAft>
                <a:spcPts val="0"/>
              </a:spcAft>
              <a:buSzPts val="2900"/>
              <a:buChar char="●"/>
              <a:defRPr sz="2900"/>
            </a:lvl7pPr>
            <a:lvl8pPr marL="3657600" lvl="7" indent="-412750" rtl="0">
              <a:spcBef>
                <a:spcPts val="0"/>
              </a:spcBef>
              <a:spcAft>
                <a:spcPts val="0"/>
              </a:spcAft>
              <a:buSzPts val="2900"/>
              <a:buChar char="○"/>
              <a:defRPr sz="2900"/>
            </a:lvl8pPr>
            <a:lvl9pPr marL="4114800" lvl="8" indent="-412750" rtl="0">
              <a:spcBef>
                <a:spcPts val="0"/>
              </a:spcBef>
              <a:spcAft>
                <a:spcPts val="0"/>
              </a:spcAft>
              <a:buSzPts val="2900"/>
              <a:buChar char="■"/>
              <a:defRPr sz="2900"/>
            </a:lvl9pPr>
          </a:lstStyle>
          <a:p>
            <a:endParaRPr dirty="0"/>
          </a:p>
        </p:txBody>
      </p:sp>
      <p:sp>
        <p:nvSpPr>
          <p:cNvPr id="206" name="Google Shape;206;p1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08" name="Google Shape;208;p15"/>
          <p:cNvSpPr>
            <a:spLocks noGrp="1"/>
          </p:cNvSpPr>
          <p:nvPr>
            <p:ph type="pic" idx="2"/>
          </p:nvPr>
        </p:nvSpPr>
        <p:spPr>
          <a:xfrm>
            <a:off x="6954675" y="462000"/>
            <a:ext cx="4697400" cy="5858400"/>
          </a:xfrm>
          <a:prstGeom prst="rect">
            <a:avLst/>
          </a:prstGeom>
          <a:noFill/>
          <a:ln>
            <a:noFill/>
          </a:ln>
        </p:spPr>
      </p:sp>
      <p:sp>
        <p:nvSpPr>
          <p:cNvPr id="2" name="TextBox 1"/>
          <p:cNvSpPr txBox="1"/>
          <p:nvPr userDrawn="1"/>
        </p:nvSpPr>
        <p:spPr>
          <a:xfrm rot="5400000">
            <a:off x="-2681924" y="3727697"/>
            <a:ext cx="5702202" cy="307777"/>
          </a:xfrm>
          <a:prstGeom prst="rect">
            <a:avLst/>
          </a:prstGeom>
          <a:noFill/>
        </p:spPr>
        <p:txBody>
          <a:bodyPr wrap="none" rtlCol="0">
            <a:spAutoFit/>
          </a:bodyPr>
          <a:lstStyle/>
          <a:p>
            <a:r>
              <a:rPr lang="en-US" b="1" dirty="0" smtClean="0"/>
              <a:t>HELAL</a:t>
            </a:r>
            <a:r>
              <a:rPr lang="en-US" b="1" baseline="0" dirty="0" smtClean="0"/>
              <a:t> UDDIN AHMED</a:t>
            </a:r>
            <a:r>
              <a:rPr lang="en-US" dirty="0" smtClean="0"/>
              <a:t> </a:t>
            </a:r>
            <a:r>
              <a:rPr lang="en-US" sz="1200" dirty="0" smtClean="0"/>
              <a:t>Instructor (Computer), </a:t>
            </a:r>
            <a:r>
              <a:rPr lang="en-US" sz="1200" dirty="0" err="1" smtClean="0"/>
              <a:t>Rangpur</a:t>
            </a:r>
            <a:r>
              <a:rPr lang="en-US" sz="1200" dirty="0" smtClean="0"/>
              <a:t> Polytechnic Institute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MAIN_POINT">
    <p:spTree>
      <p:nvGrpSpPr>
        <p:cNvPr id="1" name="Shape 209"/>
        <p:cNvGrpSpPr/>
        <p:nvPr/>
      </p:nvGrpSpPr>
      <p:grpSpPr>
        <a:xfrm>
          <a:off x="0" y="0"/>
          <a:ext cx="0" cy="0"/>
          <a:chOff x="0" y="0"/>
          <a:chExt cx="0" cy="0"/>
        </a:xfrm>
      </p:grpSpPr>
      <p:sp>
        <p:nvSpPr>
          <p:cNvPr id="210" name="Google Shape;210;p16"/>
          <p:cNvSpPr txBox="1">
            <a:spLocks noGrp="1"/>
          </p:cNvSpPr>
          <p:nvPr>
            <p:ph type="title"/>
          </p:nvPr>
        </p:nvSpPr>
        <p:spPr>
          <a:xfrm>
            <a:off x="1406125" y="2156375"/>
            <a:ext cx="9449400" cy="3210300"/>
          </a:xfrm>
          <a:prstGeom prst="rect">
            <a:avLst/>
          </a:prstGeom>
        </p:spPr>
        <p:txBody>
          <a:bodyPr spcFirstLastPara="1" wrap="square" lIns="121900" tIns="121900" rIns="121900" bIns="121900" anchor="ctr" anchorCtr="0">
            <a:normAutofit/>
          </a:bodyPr>
          <a:lstStyle>
            <a:lvl1pPr lvl="0">
              <a:spcBef>
                <a:spcPts val="0"/>
              </a:spcBef>
              <a:spcAft>
                <a:spcPts val="0"/>
              </a:spcAft>
              <a:buSzPts val="6400"/>
              <a:buNone/>
              <a:defRPr sz="50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211" name="Google Shape;211;p16"/>
          <p:cNvSpPr/>
          <p:nvPr/>
        </p:nvSpPr>
        <p:spPr>
          <a:xfrm>
            <a:off x="0" y="1178000"/>
            <a:ext cx="495600" cy="19053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sp>
        <p:nvSpPr>
          <p:cNvPr id="212" name="Google Shape;212;p16"/>
          <p:cNvSpPr/>
          <p:nvPr/>
        </p:nvSpPr>
        <p:spPr>
          <a:xfrm>
            <a:off x="11776350" y="4312325"/>
            <a:ext cx="415500" cy="19053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cxnSp>
        <p:nvCxnSpPr>
          <p:cNvPr id="213" name="Google Shape;213;p16"/>
          <p:cNvCxnSpPr/>
          <p:nvPr/>
        </p:nvCxnSpPr>
        <p:spPr>
          <a:xfrm>
            <a:off x="1152600" y="249900"/>
            <a:ext cx="0" cy="6303300"/>
          </a:xfrm>
          <a:prstGeom prst="straightConnector1">
            <a:avLst/>
          </a:prstGeom>
          <a:noFill/>
          <a:ln w="19050" cap="rnd" cmpd="sng">
            <a:solidFill>
              <a:schemeClr val="accent2"/>
            </a:solidFill>
            <a:prstDash val="solid"/>
            <a:round/>
            <a:headEnd type="none" w="med" len="med"/>
            <a:tailEnd type="none" w="med" len="med"/>
          </a:ln>
        </p:spPr>
      </p:cxnSp>
      <p:cxnSp>
        <p:nvCxnSpPr>
          <p:cNvPr id="214" name="Google Shape;214;p16"/>
          <p:cNvCxnSpPr/>
          <p:nvPr/>
        </p:nvCxnSpPr>
        <p:spPr>
          <a:xfrm rot="10800000">
            <a:off x="244825" y="884725"/>
            <a:ext cx="4238100" cy="0"/>
          </a:xfrm>
          <a:prstGeom prst="straightConnector1">
            <a:avLst/>
          </a:prstGeom>
          <a:noFill/>
          <a:ln w="19050" cap="rnd" cmpd="sng">
            <a:solidFill>
              <a:schemeClr val="accent2"/>
            </a:solidFill>
            <a:prstDash val="solid"/>
            <a:round/>
            <a:headEnd type="none" w="med" len="med"/>
            <a:tailEnd type="none" w="med" len="med"/>
          </a:ln>
        </p:spPr>
      </p:cxnSp>
      <p:cxnSp>
        <p:nvCxnSpPr>
          <p:cNvPr id="215" name="Google Shape;215;p16"/>
          <p:cNvCxnSpPr/>
          <p:nvPr/>
        </p:nvCxnSpPr>
        <p:spPr>
          <a:xfrm rot="10800000">
            <a:off x="244825" y="1521125"/>
            <a:ext cx="4238100" cy="0"/>
          </a:xfrm>
          <a:prstGeom prst="straightConnector1">
            <a:avLst/>
          </a:prstGeom>
          <a:noFill/>
          <a:ln w="19050" cap="rnd" cmpd="sng">
            <a:solidFill>
              <a:schemeClr val="accent2"/>
            </a:solidFill>
            <a:prstDash val="solid"/>
            <a:round/>
            <a:headEnd type="none" w="med" len="med"/>
            <a:tailEnd type="none" w="med" len="med"/>
          </a:ln>
        </p:spPr>
      </p:cxnSp>
      <p:sp>
        <p:nvSpPr>
          <p:cNvPr id="216" name="Google Shape;216;p16"/>
          <p:cNvSpPr/>
          <p:nvPr/>
        </p:nvSpPr>
        <p:spPr>
          <a:xfrm rot="5400000">
            <a:off x="11430925" y="-301752"/>
            <a:ext cx="1060200" cy="1060200"/>
          </a:xfrm>
          <a:prstGeom prst="pie">
            <a:avLst>
              <a:gd name="adj1" fmla="val 0"/>
              <a:gd name="adj2" fmla="val 5400138"/>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cxnSp>
        <p:nvCxnSpPr>
          <p:cNvPr id="217" name="Google Shape;217;p16"/>
          <p:cNvCxnSpPr/>
          <p:nvPr/>
        </p:nvCxnSpPr>
        <p:spPr>
          <a:xfrm>
            <a:off x="11100075" y="249900"/>
            <a:ext cx="0" cy="6303300"/>
          </a:xfrm>
          <a:prstGeom prst="straightConnector1">
            <a:avLst/>
          </a:prstGeom>
          <a:noFill/>
          <a:ln w="19050" cap="rnd" cmpd="sng">
            <a:solidFill>
              <a:schemeClr val="accent2"/>
            </a:solidFill>
            <a:prstDash val="solid"/>
            <a:round/>
            <a:headEnd type="none" w="med" len="med"/>
            <a:tailEnd type="none" w="med" len="med"/>
          </a:ln>
        </p:spPr>
      </p:cxnSp>
      <p:cxnSp>
        <p:nvCxnSpPr>
          <p:cNvPr id="218" name="Google Shape;218;p16"/>
          <p:cNvCxnSpPr/>
          <p:nvPr/>
        </p:nvCxnSpPr>
        <p:spPr>
          <a:xfrm rot="10800000">
            <a:off x="7849975" y="5343975"/>
            <a:ext cx="4238100" cy="0"/>
          </a:xfrm>
          <a:prstGeom prst="straightConnector1">
            <a:avLst/>
          </a:prstGeom>
          <a:noFill/>
          <a:ln w="19050" cap="rnd" cmpd="sng">
            <a:solidFill>
              <a:schemeClr val="accent2"/>
            </a:solidFill>
            <a:prstDash val="solid"/>
            <a:round/>
            <a:headEnd type="none" w="med" len="med"/>
            <a:tailEnd type="none" w="med" len="med"/>
          </a:ln>
        </p:spPr>
      </p:cxnSp>
      <p:cxnSp>
        <p:nvCxnSpPr>
          <p:cNvPr id="219" name="Google Shape;219;p16"/>
          <p:cNvCxnSpPr/>
          <p:nvPr/>
        </p:nvCxnSpPr>
        <p:spPr>
          <a:xfrm rot="10800000">
            <a:off x="7849975" y="5980375"/>
            <a:ext cx="4238100" cy="0"/>
          </a:xfrm>
          <a:prstGeom prst="straightConnector1">
            <a:avLst/>
          </a:prstGeom>
          <a:noFill/>
          <a:ln w="19050" cap="rnd" cmpd="sng">
            <a:solidFill>
              <a:schemeClr val="accent2"/>
            </a:solidFill>
            <a:prstDash val="solid"/>
            <a:round/>
            <a:headEnd type="none" w="med" len="med"/>
            <a:tailEnd type="none" w="med" len="med"/>
          </a:ln>
        </p:spPr>
      </p:cxnSp>
      <p:sp>
        <p:nvSpPr>
          <p:cNvPr id="220" name="Google Shape;220;p16"/>
          <p:cNvSpPr/>
          <p:nvPr/>
        </p:nvSpPr>
        <p:spPr>
          <a:xfrm rot="10800000">
            <a:off x="1776329" y="5992543"/>
            <a:ext cx="1697535" cy="854786"/>
          </a:xfrm>
          <a:custGeom>
            <a:avLst/>
            <a:gdLst/>
            <a:ahLst/>
            <a:cxnLst/>
            <a:rect l="l" t="t" r="r" b="b"/>
            <a:pathLst>
              <a:path w="1997100" h="1005630" extrusionOk="0">
                <a:moveTo>
                  <a:pt x="1997100" y="7081"/>
                </a:moveTo>
                <a:cubicBezTo>
                  <a:pt x="1997100" y="364672"/>
                  <a:pt x="1805884" y="694965"/>
                  <a:pt x="1495780" y="873028"/>
                </a:cubicBezTo>
                <a:cubicBezTo>
                  <a:pt x="1185675" y="1051091"/>
                  <a:pt x="804027" y="1049738"/>
                  <a:pt x="495193" y="869480"/>
                </a:cubicBezTo>
                <a:cubicBezTo>
                  <a:pt x="186359" y="689223"/>
                  <a:pt x="-2510" y="357581"/>
                  <a:pt x="25" y="0"/>
                </a:cubicBezTo>
              </a:path>
            </a:pathLst>
          </a:cu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ntic Slab"/>
              <a:ea typeface="Antic Slab"/>
              <a:cs typeface="Antic Slab"/>
              <a:sym typeface="Antic Slab"/>
            </a:endParaRPr>
          </a:p>
        </p:txBody>
      </p:sp>
      <p:sp>
        <p:nvSpPr>
          <p:cNvPr id="221" name="Google Shape;221;p16"/>
          <p:cNvSpPr/>
          <p:nvPr/>
        </p:nvSpPr>
        <p:spPr>
          <a:xfrm rot="10800000">
            <a:off x="2276647" y="6504392"/>
            <a:ext cx="696900" cy="696900"/>
          </a:xfrm>
          <a:prstGeom prst="pie">
            <a:avLst>
              <a:gd name="adj1" fmla="val 0"/>
              <a:gd name="adj2" fmla="val 1082437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ntic Slab"/>
              <a:ea typeface="Antic Slab"/>
              <a:cs typeface="Antic Slab"/>
              <a:sym typeface="Antic Slab"/>
            </a:endParaRPr>
          </a:p>
        </p:txBody>
      </p:sp>
      <p:sp>
        <p:nvSpPr>
          <p:cNvPr id="222" name="Google Shape;222;p1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23" name="Google Shape;223;p16"/>
          <p:cNvSpPr txBox="1">
            <a:spLocks noGrp="1"/>
          </p:cNvSpPr>
          <p:nvPr>
            <p:ph type="subTitle" idx="1"/>
          </p:nvPr>
        </p:nvSpPr>
        <p:spPr>
          <a:xfrm>
            <a:off x="1406125" y="5366725"/>
            <a:ext cx="9449400" cy="731700"/>
          </a:xfrm>
          <a:prstGeom prst="rect">
            <a:avLst/>
          </a:prstGeom>
        </p:spPr>
        <p:txBody>
          <a:bodyPr spcFirstLastPara="1" wrap="square" lIns="121900" tIns="121900" rIns="121900" bIns="121900" anchor="t" anchorCtr="0">
            <a:normAutofit/>
          </a:bodyPr>
          <a:lstStyle>
            <a:lvl1pPr lvl="0" algn="r" rtl="0">
              <a:lnSpc>
                <a:spcPct val="100000"/>
              </a:lnSpc>
              <a:spcBef>
                <a:spcPts val="0"/>
              </a:spcBef>
              <a:spcAft>
                <a:spcPts val="0"/>
              </a:spcAft>
              <a:buSzPts val="2200"/>
              <a:buNone/>
              <a:defRPr sz="2200"/>
            </a:lvl1pPr>
            <a:lvl2pPr lvl="1" algn="r" rtl="0">
              <a:lnSpc>
                <a:spcPct val="100000"/>
              </a:lnSpc>
              <a:spcBef>
                <a:spcPts val="0"/>
              </a:spcBef>
              <a:spcAft>
                <a:spcPts val="0"/>
              </a:spcAft>
              <a:buSzPts val="2200"/>
              <a:buNone/>
              <a:defRPr sz="2200"/>
            </a:lvl2pPr>
            <a:lvl3pPr lvl="2" algn="r" rtl="0">
              <a:lnSpc>
                <a:spcPct val="100000"/>
              </a:lnSpc>
              <a:spcBef>
                <a:spcPts val="0"/>
              </a:spcBef>
              <a:spcAft>
                <a:spcPts val="0"/>
              </a:spcAft>
              <a:buSzPts val="2200"/>
              <a:buNone/>
              <a:defRPr sz="2200"/>
            </a:lvl3pPr>
            <a:lvl4pPr lvl="3" algn="r" rtl="0">
              <a:lnSpc>
                <a:spcPct val="100000"/>
              </a:lnSpc>
              <a:spcBef>
                <a:spcPts val="0"/>
              </a:spcBef>
              <a:spcAft>
                <a:spcPts val="0"/>
              </a:spcAft>
              <a:buSzPts val="2200"/>
              <a:buNone/>
              <a:defRPr sz="2200"/>
            </a:lvl4pPr>
            <a:lvl5pPr lvl="4" algn="r" rtl="0">
              <a:lnSpc>
                <a:spcPct val="100000"/>
              </a:lnSpc>
              <a:spcBef>
                <a:spcPts val="0"/>
              </a:spcBef>
              <a:spcAft>
                <a:spcPts val="0"/>
              </a:spcAft>
              <a:buSzPts val="2200"/>
              <a:buNone/>
              <a:defRPr sz="2200"/>
            </a:lvl5pPr>
            <a:lvl6pPr lvl="5" algn="r" rtl="0">
              <a:lnSpc>
                <a:spcPct val="100000"/>
              </a:lnSpc>
              <a:spcBef>
                <a:spcPts val="0"/>
              </a:spcBef>
              <a:spcAft>
                <a:spcPts val="0"/>
              </a:spcAft>
              <a:buSzPts val="2200"/>
              <a:buNone/>
              <a:defRPr sz="2200"/>
            </a:lvl6pPr>
            <a:lvl7pPr lvl="6" algn="r" rtl="0">
              <a:lnSpc>
                <a:spcPct val="100000"/>
              </a:lnSpc>
              <a:spcBef>
                <a:spcPts val="0"/>
              </a:spcBef>
              <a:spcAft>
                <a:spcPts val="0"/>
              </a:spcAft>
              <a:buSzPts val="2200"/>
              <a:buNone/>
              <a:defRPr sz="2200"/>
            </a:lvl7pPr>
            <a:lvl8pPr lvl="7" algn="r" rtl="0">
              <a:lnSpc>
                <a:spcPct val="100000"/>
              </a:lnSpc>
              <a:spcBef>
                <a:spcPts val="0"/>
              </a:spcBef>
              <a:spcAft>
                <a:spcPts val="0"/>
              </a:spcAft>
              <a:buSzPts val="2200"/>
              <a:buNone/>
              <a:defRPr sz="2200"/>
            </a:lvl8pPr>
            <a:lvl9pPr lvl="8" algn="r" rtl="0">
              <a:lnSpc>
                <a:spcPct val="100000"/>
              </a:lnSpc>
              <a:spcBef>
                <a:spcPts val="0"/>
              </a:spcBef>
              <a:spcAft>
                <a:spcPts val="0"/>
              </a:spcAft>
              <a:buSzPts val="2200"/>
              <a:buNone/>
              <a:defRPr sz="2200"/>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Main point">
  <p:cSld name="MAIN_POINT_1">
    <p:spTree>
      <p:nvGrpSpPr>
        <p:cNvPr id="1" name="Shape 224"/>
        <p:cNvGrpSpPr/>
        <p:nvPr/>
      </p:nvGrpSpPr>
      <p:grpSpPr>
        <a:xfrm>
          <a:off x="0" y="0"/>
          <a:ext cx="0" cy="0"/>
          <a:chOff x="0" y="0"/>
          <a:chExt cx="0" cy="0"/>
        </a:xfrm>
      </p:grpSpPr>
      <p:sp>
        <p:nvSpPr>
          <p:cNvPr id="225" name="Google Shape;225;p17"/>
          <p:cNvSpPr/>
          <p:nvPr/>
        </p:nvSpPr>
        <p:spPr>
          <a:xfrm>
            <a:off x="0" y="1178000"/>
            <a:ext cx="495600" cy="19053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sp>
        <p:nvSpPr>
          <p:cNvPr id="226" name="Google Shape;226;p17"/>
          <p:cNvSpPr/>
          <p:nvPr/>
        </p:nvSpPr>
        <p:spPr>
          <a:xfrm>
            <a:off x="11776350" y="4312325"/>
            <a:ext cx="415500" cy="19053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cxnSp>
        <p:nvCxnSpPr>
          <p:cNvPr id="227" name="Google Shape;227;p17"/>
          <p:cNvCxnSpPr/>
          <p:nvPr/>
        </p:nvCxnSpPr>
        <p:spPr>
          <a:xfrm>
            <a:off x="1152600" y="249900"/>
            <a:ext cx="0" cy="6303300"/>
          </a:xfrm>
          <a:prstGeom prst="straightConnector1">
            <a:avLst/>
          </a:prstGeom>
          <a:noFill/>
          <a:ln w="19050" cap="rnd" cmpd="sng">
            <a:solidFill>
              <a:schemeClr val="accent2"/>
            </a:solidFill>
            <a:prstDash val="solid"/>
            <a:round/>
            <a:headEnd type="none" w="med" len="med"/>
            <a:tailEnd type="none" w="med" len="med"/>
          </a:ln>
        </p:spPr>
      </p:cxnSp>
      <p:cxnSp>
        <p:nvCxnSpPr>
          <p:cNvPr id="228" name="Google Shape;228;p17"/>
          <p:cNvCxnSpPr/>
          <p:nvPr/>
        </p:nvCxnSpPr>
        <p:spPr>
          <a:xfrm rot="10800000">
            <a:off x="244825" y="884725"/>
            <a:ext cx="4238100" cy="0"/>
          </a:xfrm>
          <a:prstGeom prst="straightConnector1">
            <a:avLst/>
          </a:prstGeom>
          <a:noFill/>
          <a:ln w="19050" cap="rnd" cmpd="sng">
            <a:solidFill>
              <a:schemeClr val="accent2"/>
            </a:solidFill>
            <a:prstDash val="solid"/>
            <a:round/>
            <a:headEnd type="none" w="med" len="med"/>
            <a:tailEnd type="none" w="med" len="med"/>
          </a:ln>
        </p:spPr>
      </p:cxnSp>
      <p:cxnSp>
        <p:nvCxnSpPr>
          <p:cNvPr id="229" name="Google Shape;229;p17"/>
          <p:cNvCxnSpPr/>
          <p:nvPr/>
        </p:nvCxnSpPr>
        <p:spPr>
          <a:xfrm rot="10800000">
            <a:off x="244825" y="1521125"/>
            <a:ext cx="4238100" cy="0"/>
          </a:xfrm>
          <a:prstGeom prst="straightConnector1">
            <a:avLst/>
          </a:prstGeom>
          <a:noFill/>
          <a:ln w="19050" cap="rnd" cmpd="sng">
            <a:solidFill>
              <a:schemeClr val="accent2"/>
            </a:solidFill>
            <a:prstDash val="solid"/>
            <a:round/>
            <a:headEnd type="none" w="med" len="med"/>
            <a:tailEnd type="none" w="med" len="med"/>
          </a:ln>
        </p:spPr>
      </p:cxnSp>
      <p:sp>
        <p:nvSpPr>
          <p:cNvPr id="230" name="Google Shape;230;p17"/>
          <p:cNvSpPr/>
          <p:nvPr/>
        </p:nvSpPr>
        <p:spPr>
          <a:xfrm rot="5400000">
            <a:off x="11430925" y="-301752"/>
            <a:ext cx="1060200" cy="1060200"/>
          </a:xfrm>
          <a:prstGeom prst="pie">
            <a:avLst>
              <a:gd name="adj1" fmla="val 0"/>
              <a:gd name="adj2" fmla="val 5400138"/>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cxnSp>
        <p:nvCxnSpPr>
          <p:cNvPr id="231" name="Google Shape;231;p17"/>
          <p:cNvCxnSpPr/>
          <p:nvPr/>
        </p:nvCxnSpPr>
        <p:spPr>
          <a:xfrm>
            <a:off x="11100075" y="249900"/>
            <a:ext cx="0" cy="6303300"/>
          </a:xfrm>
          <a:prstGeom prst="straightConnector1">
            <a:avLst/>
          </a:prstGeom>
          <a:noFill/>
          <a:ln w="19050" cap="rnd" cmpd="sng">
            <a:solidFill>
              <a:schemeClr val="accent2"/>
            </a:solidFill>
            <a:prstDash val="solid"/>
            <a:round/>
            <a:headEnd type="none" w="med" len="med"/>
            <a:tailEnd type="none" w="med" len="med"/>
          </a:ln>
        </p:spPr>
      </p:cxnSp>
      <p:cxnSp>
        <p:nvCxnSpPr>
          <p:cNvPr id="232" name="Google Shape;232;p17"/>
          <p:cNvCxnSpPr/>
          <p:nvPr/>
        </p:nvCxnSpPr>
        <p:spPr>
          <a:xfrm rot="10800000">
            <a:off x="7849975" y="5343975"/>
            <a:ext cx="4238100" cy="0"/>
          </a:xfrm>
          <a:prstGeom prst="straightConnector1">
            <a:avLst/>
          </a:prstGeom>
          <a:noFill/>
          <a:ln w="19050" cap="rnd" cmpd="sng">
            <a:solidFill>
              <a:schemeClr val="accent2"/>
            </a:solidFill>
            <a:prstDash val="solid"/>
            <a:round/>
            <a:headEnd type="none" w="med" len="med"/>
            <a:tailEnd type="none" w="med" len="med"/>
          </a:ln>
        </p:spPr>
      </p:cxnSp>
      <p:cxnSp>
        <p:nvCxnSpPr>
          <p:cNvPr id="233" name="Google Shape;233;p17"/>
          <p:cNvCxnSpPr/>
          <p:nvPr/>
        </p:nvCxnSpPr>
        <p:spPr>
          <a:xfrm rot="10800000">
            <a:off x="7849975" y="5980375"/>
            <a:ext cx="4238100" cy="0"/>
          </a:xfrm>
          <a:prstGeom prst="straightConnector1">
            <a:avLst/>
          </a:prstGeom>
          <a:noFill/>
          <a:ln w="19050" cap="rnd" cmpd="sng">
            <a:solidFill>
              <a:schemeClr val="accent2"/>
            </a:solidFill>
            <a:prstDash val="solid"/>
            <a:round/>
            <a:headEnd type="none" w="med" len="med"/>
            <a:tailEnd type="none" w="med" len="med"/>
          </a:ln>
        </p:spPr>
      </p:cxnSp>
      <p:sp>
        <p:nvSpPr>
          <p:cNvPr id="234" name="Google Shape;234;p17"/>
          <p:cNvSpPr txBox="1">
            <a:spLocks noGrp="1"/>
          </p:cNvSpPr>
          <p:nvPr>
            <p:ph type="title"/>
          </p:nvPr>
        </p:nvSpPr>
        <p:spPr>
          <a:xfrm>
            <a:off x="1633175" y="1651175"/>
            <a:ext cx="9015000" cy="3549300"/>
          </a:xfrm>
          <a:prstGeom prst="rect">
            <a:avLst/>
          </a:prstGeom>
        </p:spPr>
        <p:txBody>
          <a:bodyPr spcFirstLastPara="1" wrap="square" lIns="121900" tIns="121900" rIns="121900" bIns="121900" anchor="ctr" anchorCtr="0">
            <a:normAutofit/>
          </a:bodyPr>
          <a:lstStyle>
            <a:lvl1pPr lvl="0" rtl="0">
              <a:spcBef>
                <a:spcPts val="0"/>
              </a:spcBef>
              <a:spcAft>
                <a:spcPts val="0"/>
              </a:spcAft>
              <a:buSzPts val="6400"/>
              <a:buNone/>
              <a:defRPr sz="8800"/>
            </a:lvl1pPr>
            <a:lvl2pPr lvl="1" rtl="0">
              <a:spcBef>
                <a:spcPts val="0"/>
              </a:spcBef>
              <a:spcAft>
                <a:spcPts val="0"/>
              </a:spcAft>
              <a:buSzPts val="6400"/>
              <a:buNone/>
              <a:defRPr sz="6400"/>
            </a:lvl2pPr>
            <a:lvl3pPr lvl="2" rtl="0">
              <a:spcBef>
                <a:spcPts val="0"/>
              </a:spcBef>
              <a:spcAft>
                <a:spcPts val="0"/>
              </a:spcAft>
              <a:buSzPts val="6400"/>
              <a:buNone/>
              <a:defRPr sz="6400"/>
            </a:lvl3pPr>
            <a:lvl4pPr lvl="3" rtl="0">
              <a:spcBef>
                <a:spcPts val="0"/>
              </a:spcBef>
              <a:spcAft>
                <a:spcPts val="0"/>
              </a:spcAft>
              <a:buSzPts val="6400"/>
              <a:buNone/>
              <a:defRPr sz="6400"/>
            </a:lvl4pPr>
            <a:lvl5pPr lvl="4" rtl="0">
              <a:spcBef>
                <a:spcPts val="0"/>
              </a:spcBef>
              <a:spcAft>
                <a:spcPts val="0"/>
              </a:spcAft>
              <a:buSzPts val="6400"/>
              <a:buNone/>
              <a:defRPr sz="6400"/>
            </a:lvl5pPr>
            <a:lvl6pPr lvl="5" rtl="0">
              <a:spcBef>
                <a:spcPts val="0"/>
              </a:spcBef>
              <a:spcAft>
                <a:spcPts val="0"/>
              </a:spcAft>
              <a:buSzPts val="6400"/>
              <a:buNone/>
              <a:defRPr sz="6400"/>
            </a:lvl6pPr>
            <a:lvl7pPr lvl="6" rtl="0">
              <a:spcBef>
                <a:spcPts val="0"/>
              </a:spcBef>
              <a:spcAft>
                <a:spcPts val="0"/>
              </a:spcAft>
              <a:buSzPts val="6400"/>
              <a:buNone/>
              <a:defRPr sz="6400"/>
            </a:lvl7pPr>
            <a:lvl8pPr lvl="7" rtl="0">
              <a:spcBef>
                <a:spcPts val="0"/>
              </a:spcBef>
              <a:spcAft>
                <a:spcPts val="0"/>
              </a:spcAft>
              <a:buSzPts val="6400"/>
              <a:buNone/>
              <a:defRPr sz="6400"/>
            </a:lvl8pPr>
            <a:lvl9pPr lvl="8" rtl="0">
              <a:spcBef>
                <a:spcPts val="0"/>
              </a:spcBef>
              <a:spcAft>
                <a:spcPts val="0"/>
              </a:spcAft>
              <a:buSzPts val="6400"/>
              <a:buNone/>
              <a:defRPr sz="6400"/>
            </a:lvl9pPr>
          </a:lstStyle>
          <a:p>
            <a:endParaRPr/>
          </a:p>
        </p:txBody>
      </p:sp>
      <p:sp>
        <p:nvSpPr>
          <p:cNvPr id="235" name="Google Shape;235;p1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36" name="Google Shape;236;p17"/>
          <p:cNvSpPr/>
          <p:nvPr/>
        </p:nvSpPr>
        <p:spPr>
          <a:xfrm flipH="1">
            <a:off x="8697579" y="6492"/>
            <a:ext cx="1697535" cy="854786"/>
          </a:xfrm>
          <a:custGeom>
            <a:avLst/>
            <a:gdLst/>
            <a:ahLst/>
            <a:cxnLst/>
            <a:rect l="l" t="t" r="r" b="b"/>
            <a:pathLst>
              <a:path w="1997100" h="1005630" extrusionOk="0">
                <a:moveTo>
                  <a:pt x="1997100" y="7081"/>
                </a:moveTo>
                <a:cubicBezTo>
                  <a:pt x="1997100" y="364672"/>
                  <a:pt x="1805884" y="694965"/>
                  <a:pt x="1495780" y="873028"/>
                </a:cubicBezTo>
                <a:cubicBezTo>
                  <a:pt x="1185675" y="1051091"/>
                  <a:pt x="804027" y="1049738"/>
                  <a:pt x="495193" y="869480"/>
                </a:cubicBezTo>
                <a:cubicBezTo>
                  <a:pt x="186359" y="689223"/>
                  <a:pt x="-2510" y="357581"/>
                  <a:pt x="25" y="0"/>
                </a:cubicBezTo>
              </a:path>
            </a:pathLst>
          </a:cu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ntic Slab"/>
              <a:ea typeface="Antic Slab"/>
              <a:cs typeface="Antic Slab"/>
              <a:sym typeface="Antic Slab"/>
            </a:endParaRPr>
          </a:p>
        </p:txBody>
      </p:sp>
      <p:sp>
        <p:nvSpPr>
          <p:cNvPr id="237" name="Google Shape;237;p17"/>
          <p:cNvSpPr/>
          <p:nvPr/>
        </p:nvSpPr>
        <p:spPr>
          <a:xfrm flipH="1">
            <a:off x="9197897" y="-347472"/>
            <a:ext cx="696900" cy="696900"/>
          </a:xfrm>
          <a:prstGeom prst="pie">
            <a:avLst>
              <a:gd name="adj1" fmla="val 0"/>
              <a:gd name="adj2" fmla="val 1082437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ntic Slab"/>
              <a:ea typeface="Antic Slab"/>
              <a:cs typeface="Antic Slab"/>
              <a:sym typeface="Antic Slab"/>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image with Caption">
  <p:cSld name="CAPTION_ONLY">
    <p:spTree>
      <p:nvGrpSpPr>
        <p:cNvPr id="1" name="Shape 238"/>
        <p:cNvGrpSpPr/>
        <p:nvPr/>
      </p:nvGrpSpPr>
      <p:grpSpPr>
        <a:xfrm>
          <a:off x="0" y="0"/>
          <a:ext cx="0" cy="0"/>
          <a:chOff x="0" y="0"/>
          <a:chExt cx="0" cy="0"/>
        </a:xfrm>
      </p:grpSpPr>
      <p:sp>
        <p:nvSpPr>
          <p:cNvPr id="239" name="Google Shape;239;p18"/>
          <p:cNvSpPr>
            <a:spLocks noGrp="1"/>
          </p:cNvSpPr>
          <p:nvPr>
            <p:ph type="pic" idx="2"/>
          </p:nvPr>
        </p:nvSpPr>
        <p:spPr>
          <a:xfrm>
            <a:off x="18750" y="0"/>
            <a:ext cx="12192000" cy="6858000"/>
          </a:xfrm>
          <a:prstGeom prst="rect">
            <a:avLst/>
          </a:prstGeom>
          <a:noFill/>
          <a:ln>
            <a:noFill/>
          </a:ln>
        </p:spPr>
      </p:sp>
      <p:sp>
        <p:nvSpPr>
          <p:cNvPr id="240" name="Google Shape;240;p18"/>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500"/>
              <a:buNone/>
              <a:defRPr sz="4900">
                <a:solidFill>
                  <a:schemeClr val="lt1"/>
                </a:solidFill>
              </a:defRPr>
            </a:lvl1pPr>
          </a:lstStyle>
          <a:p>
            <a:endParaRPr/>
          </a:p>
        </p:txBody>
      </p:sp>
      <p:sp>
        <p:nvSpPr>
          <p:cNvPr id="241" name="Google Shape;241;p1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242"/>
        <p:cNvGrpSpPr/>
        <p:nvPr/>
      </p:nvGrpSpPr>
      <p:grpSpPr>
        <a:xfrm>
          <a:off x="0" y="0"/>
          <a:ext cx="0" cy="0"/>
          <a:chOff x="0" y="0"/>
          <a:chExt cx="0" cy="0"/>
        </a:xfrm>
      </p:grpSpPr>
      <p:sp>
        <p:nvSpPr>
          <p:cNvPr id="243" name="Google Shape;243;p19"/>
          <p:cNvSpPr/>
          <p:nvPr/>
        </p:nvSpPr>
        <p:spPr>
          <a:xfrm>
            <a:off x="0" y="1178000"/>
            <a:ext cx="495600" cy="19053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sp>
        <p:nvSpPr>
          <p:cNvPr id="244" name="Google Shape;244;p19"/>
          <p:cNvSpPr/>
          <p:nvPr/>
        </p:nvSpPr>
        <p:spPr>
          <a:xfrm>
            <a:off x="11776350" y="4312325"/>
            <a:ext cx="415500" cy="19053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cxnSp>
        <p:nvCxnSpPr>
          <p:cNvPr id="245" name="Google Shape;245;p19"/>
          <p:cNvCxnSpPr/>
          <p:nvPr/>
        </p:nvCxnSpPr>
        <p:spPr>
          <a:xfrm>
            <a:off x="1152600" y="249900"/>
            <a:ext cx="0" cy="6303300"/>
          </a:xfrm>
          <a:prstGeom prst="straightConnector1">
            <a:avLst/>
          </a:prstGeom>
          <a:noFill/>
          <a:ln w="19050" cap="rnd" cmpd="sng">
            <a:solidFill>
              <a:schemeClr val="accent2"/>
            </a:solidFill>
            <a:prstDash val="solid"/>
            <a:round/>
            <a:headEnd type="none" w="med" len="med"/>
            <a:tailEnd type="none" w="med" len="med"/>
          </a:ln>
        </p:spPr>
      </p:cxnSp>
      <p:cxnSp>
        <p:nvCxnSpPr>
          <p:cNvPr id="246" name="Google Shape;246;p19"/>
          <p:cNvCxnSpPr/>
          <p:nvPr/>
        </p:nvCxnSpPr>
        <p:spPr>
          <a:xfrm rot="10800000">
            <a:off x="244825" y="884725"/>
            <a:ext cx="4238100" cy="0"/>
          </a:xfrm>
          <a:prstGeom prst="straightConnector1">
            <a:avLst/>
          </a:prstGeom>
          <a:noFill/>
          <a:ln w="19050" cap="rnd" cmpd="sng">
            <a:solidFill>
              <a:schemeClr val="accent2"/>
            </a:solidFill>
            <a:prstDash val="solid"/>
            <a:round/>
            <a:headEnd type="none" w="med" len="med"/>
            <a:tailEnd type="none" w="med" len="med"/>
          </a:ln>
        </p:spPr>
      </p:cxnSp>
      <p:cxnSp>
        <p:nvCxnSpPr>
          <p:cNvPr id="247" name="Google Shape;247;p19"/>
          <p:cNvCxnSpPr/>
          <p:nvPr/>
        </p:nvCxnSpPr>
        <p:spPr>
          <a:xfrm rot="10800000">
            <a:off x="244825" y="1521125"/>
            <a:ext cx="4238100" cy="0"/>
          </a:xfrm>
          <a:prstGeom prst="straightConnector1">
            <a:avLst/>
          </a:prstGeom>
          <a:noFill/>
          <a:ln w="19050" cap="rnd" cmpd="sng">
            <a:solidFill>
              <a:schemeClr val="accent2"/>
            </a:solidFill>
            <a:prstDash val="solid"/>
            <a:round/>
            <a:headEnd type="none" w="med" len="med"/>
            <a:tailEnd type="none" w="med" len="med"/>
          </a:ln>
        </p:spPr>
      </p:cxnSp>
      <p:sp>
        <p:nvSpPr>
          <p:cNvPr id="248" name="Google Shape;248;p19"/>
          <p:cNvSpPr/>
          <p:nvPr/>
        </p:nvSpPr>
        <p:spPr>
          <a:xfrm rot="5400000">
            <a:off x="11430925" y="-301752"/>
            <a:ext cx="1060200" cy="1060200"/>
          </a:xfrm>
          <a:prstGeom prst="pie">
            <a:avLst>
              <a:gd name="adj1" fmla="val 0"/>
              <a:gd name="adj2" fmla="val 5400138"/>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cxnSp>
        <p:nvCxnSpPr>
          <p:cNvPr id="249" name="Google Shape;249;p19"/>
          <p:cNvCxnSpPr/>
          <p:nvPr/>
        </p:nvCxnSpPr>
        <p:spPr>
          <a:xfrm>
            <a:off x="11100075" y="249900"/>
            <a:ext cx="0" cy="6303300"/>
          </a:xfrm>
          <a:prstGeom prst="straightConnector1">
            <a:avLst/>
          </a:prstGeom>
          <a:noFill/>
          <a:ln w="19050" cap="rnd" cmpd="sng">
            <a:solidFill>
              <a:schemeClr val="accent2"/>
            </a:solidFill>
            <a:prstDash val="solid"/>
            <a:round/>
            <a:headEnd type="none" w="med" len="med"/>
            <a:tailEnd type="none" w="med" len="med"/>
          </a:ln>
        </p:spPr>
      </p:cxnSp>
      <p:cxnSp>
        <p:nvCxnSpPr>
          <p:cNvPr id="250" name="Google Shape;250;p19"/>
          <p:cNvCxnSpPr/>
          <p:nvPr/>
        </p:nvCxnSpPr>
        <p:spPr>
          <a:xfrm rot="10800000">
            <a:off x="7849975" y="5343975"/>
            <a:ext cx="4238100" cy="0"/>
          </a:xfrm>
          <a:prstGeom prst="straightConnector1">
            <a:avLst/>
          </a:prstGeom>
          <a:noFill/>
          <a:ln w="19050" cap="rnd" cmpd="sng">
            <a:solidFill>
              <a:schemeClr val="accent2"/>
            </a:solidFill>
            <a:prstDash val="solid"/>
            <a:round/>
            <a:headEnd type="none" w="med" len="med"/>
            <a:tailEnd type="none" w="med" len="med"/>
          </a:ln>
        </p:spPr>
      </p:cxnSp>
      <p:cxnSp>
        <p:nvCxnSpPr>
          <p:cNvPr id="251" name="Google Shape;251;p19"/>
          <p:cNvCxnSpPr/>
          <p:nvPr/>
        </p:nvCxnSpPr>
        <p:spPr>
          <a:xfrm rot="10800000">
            <a:off x="7849975" y="5980375"/>
            <a:ext cx="4238100" cy="0"/>
          </a:xfrm>
          <a:prstGeom prst="straightConnector1">
            <a:avLst/>
          </a:prstGeom>
          <a:noFill/>
          <a:ln w="19050" cap="rnd" cmpd="sng">
            <a:solidFill>
              <a:schemeClr val="accent2"/>
            </a:solidFill>
            <a:prstDash val="solid"/>
            <a:round/>
            <a:headEnd type="none" w="med" len="med"/>
            <a:tailEnd type="none" w="med" len="med"/>
          </a:ln>
        </p:spPr>
      </p:cxnSp>
      <p:sp>
        <p:nvSpPr>
          <p:cNvPr id="252" name="Google Shape;252;p19"/>
          <p:cNvSpPr/>
          <p:nvPr/>
        </p:nvSpPr>
        <p:spPr>
          <a:xfrm rot="10800000">
            <a:off x="1776329" y="5992543"/>
            <a:ext cx="1697535" cy="854786"/>
          </a:xfrm>
          <a:custGeom>
            <a:avLst/>
            <a:gdLst/>
            <a:ahLst/>
            <a:cxnLst/>
            <a:rect l="l" t="t" r="r" b="b"/>
            <a:pathLst>
              <a:path w="1997100" h="1005630" extrusionOk="0">
                <a:moveTo>
                  <a:pt x="1997100" y="7081"/>
                </a:moveTo>
                <a:cubicBezTo>
                  <a:pt x="1997100" y="364672"/>
                  <a:pt x="1805884" y="694965"/>
                  <a:pt x="1495780" y="873028"/>
                </a:cubicBezTo>
                <a:cubicBezTo>
                  <a:pt x="1185675" y="1051091"/>
                  <a:pt x="804027" y="1049738"/>
                  <a:pt x="495193" y="869480"/>
                </a:cubicBezTo>
                <a:cubicBezTo>
                  <a:pt x="186359" y="689223"/>
                  <a:pt x="-2510" y="357581"/>
                  <a:pt x="25" y="0"/>
                </a:cubicBezTo>
              </a:path>
            </a:pathLst>
          </a:cu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ntic Slab"/>
              <a:ea typeface="Antic Slab"/>
              <a:cs typeface="Antic Slab"/>
              <a:sym typeface="Antic Slab"/>
            </a:endParaRPr>
          </a:p>
        </p:txBody>
      </p:sp>
      <p:sp>
        <p:nvSpPr>
          <p:cNvPr id="253" name="Google Shape;253;p19"/>
          <p:cNvSpPr/>
          <p:nvPr/>
        </p:nvSpPr>
        <p:spPr>
          <a:xfrm rot="10800000">
            <a:off x="2276647" y="6504392"/>
            <a:ext cx="696900" cy="696900"/>
          </a:xfrm>
          <a:prstGeom prst="pie">
            <a:avLst>
              <a:gd name="adj1" fmla="val 0"/>
              <a:gd name="adj2" fmla="val 1082437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ntic Slab"/>
              <a:ea typeface="Antic Slab"/>
              <a:cs typeface="Antic Slab"/>
              <a:sym typeface="Antic Slab"/>
            </a:endParaRPr>
          </a:p>
        </p:txBody>
      </p:sp>
      <p:sp>
        <p:nvSpPr>
          <p:cNvPr id="254" name="Google Shape;254;p19"/>
          <p:cNvSpPr txBox="1">
            <a:spLocks noGrp="1"/>
          </p:cNvSpPr>
          <p:nvPr>
            <p:ph type="title" hasCustomPrompt="1"/>
          </p:nvPr>
        </p:nvSpPr>
        <p:spPr>
          <a:xfrm>
            <a:off x="415650" y="1171723"/>
            <a:ext cx="11360700" cy="33687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255" name="Google Shape;255;p19"/>
          <p:cNvSpPr txBox="1">
            <a:spLocks noGrp="1"/>
          </p:cNvSpPr>
          <p:nvPr>
            <p:ph type="body" idx="1"/>
          </p:nvPr>
        </p:nvSpPr>
        <p:spPr>
          <a:xfrm>
            <a:off x="415650" y="4681867"/>
            <a:ext cx="11360700" cy="1004400"/>
          </a:xfrm>
          <a:prstGeom prst="rect">
            <a:avLst/>
          </a:prstGeom>
        </p:spPr>
        <p:txBody>
          <a:bodyPr spcFirstLastPara="1" wrap="square" lIns="121900" tIns="121900" rIns="121900" bIns="121900" anchor="t" anchorCtr="0">
            <a:normAutofit/>
          </a:bodyPr>
          <a:lstStyle>
            <a:lvl1pPr marL="457200" lvl="0" indent="-387350" algn="ctr">
              <a:spcBef>
                <a:spcPts val="0"/>
              </a:spcBef>
              <a:spcAft>
                <a:spcPts val="0"/>
              </a:spcAft>
              <a:buSzPts val="2500"/>
              <a:buChar char="●"/>
              <a:defRPr/>
            </a:lvl1pPr>
            <a:lvl2pPr marL="914400" lvl="1" indent="-381000" algn="ctr">
              <a:spcBef>
                <a:spcPts val="0"/>
              </a:spcBef>
              <a:spcAft>
                <a:spcPts val="0"/>
              </a:spcAft>
              <a:buSzPts val="2400"/>
              <a:buChar char="○"/>
              <a:defRPr/>
            </a:lvl2pPr>
            <a:lvl3pPr marL="1371600" lvl="2" indent="-381000" algn="ctr">
              <a:spcBef>
                <a:spcPts val="0"/>
              </a:spcBef>
              <a:spcAft>
                <a:spcPts val="0"/>
              </a:spcAft>
              <a:buSzPts val="2400"/>
              <a:buChar char="■"/>
              <a:defRPr/>
            </a:lvl3pPr>
            <a:lvl4pPr marL="1828800" lvl="3" indent="-381000" algn="ctr">
              <a:spcBef>
                <a:spcPts val="0"/>
              </a:spcBef>
              <a:spcAft>
                <a:spcPts val="0"/>
              </a:spcAft>
              <a:buSzPts val="2400"/>
              <a:buChar char="●"/>
              <a:defRPr/>
            </a:lvl4pPr>
            <a:lvl5pPr marL="2286000" lvl="4" indent="-381000" algn="ctr">
              <a:spcBef>
                <a:spcPts val="0"/>
              </a:spcBef>
              <a:spcAft>
                <a:spcPts val="0"/>
              </a:spcAft>
              <a:buSzPts val="2400"/>
              <a:buChar char="○"/>
              <a:defRPr/>
            </a:lvl5pPr>
            <a:lvl6pPr marL="2743200" lvl="5" indent="-381000" algn="ctr">
              <a:spcBef>
                <a:spcPts val="0"/>
              </a:spcBef>
              <a:spcAft>
                <a:spcPts val="0"/>
              </a:spcAft>
              <a:buSzPts val="2400"/>
              <a:buChar char="■"/>
              <a:defRPr/>
            </a:lvl6pPr>
            <a:lvl7pPr marL="3200400" lvl="6" indent="-381000" algn="ctr">
              <a:spcBef>
                <a:spcPts val="0"/>
              </a:spcBef>
              <a:spcAft>
                <a:spcPts val="0"/>
              </a:spcAft>
              <a:buSzPts val="2400"/>
              <a:buChar char="●"/>
              <a:defRPr/>
            </a:lvl7pPr>
            <a:lvl8pPr marL="3657600" lvl="7" indent="-381000" algn="ctr">
              <a:spcBef>
                <a:spcPts val="0"/>
              </a:spcBef>
              <a:spcAft>
                <a:spcPts val="0"/>
              </a:spcAft>
              <a:buSzPts val="2400"/>
              <a:buChar char="○"/>
              <a:defRPr/>
            </a:lvl8pPr>
            <a:lvl9pPr marL="4114800" lvl="8" indent="-381000" algn="ctr">
              <a:spcBef>
                <a:spcPts val="0"/>
              </a:spcBef>
              <a:spcAft>
                <a:spcPts val="0"/>
              </a:spcAft>
              <a:buSzPts val="2400"/>
              <a:buChar char="■"/>
              <a:defRPr/>
            </a:lvl9pPr>
          </a:lstStyle>
          <a:p>
            <a:endParaRPr/>
          </a:p>
        </p:txBody>
      </p:sp>
      <p:sp>
        <p:nvSpPr>
          <p:cNvPr id="256" name="Google Shape;256;p1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7"/>
        <p:cNvGrpSpPr/>
        <p:nvPr/>
      </p:nvGrpSpPr>
      <p:grpSpPr>
        <a:xfrm>
          <a:off x="0" y="0"/>
          <a:ext cx="0" cy="0"/>
          <a:chOff x="0" y="0"/>
          <a:chExt cx="0" cy="0"/>
        </a:xfrm>
      </p:grpSpPr>
      <p:sp>
        <p:nvSpPr>
          <p:cNvPr id="258" name="Google Shape;258;p2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3"/>
          <p:cNvSpPr/>
          <p:nvPr/>
        </p:nvSpPr>
        <p:spPr>
          <a:xfrm>
            <a:off x="0" y="1178000"/>
            <a:ext cx="495600" cy="19053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sp>
        <p:nvSpPr>
          <p:cNvPr id="28" name="Google Shape;28;p3"/>
          <p:cNvSpPr/>
          <p:nvPr/>
        </p:nvSpPr>
        <p:spPr>
          <a:xfrm>
            <a:off x="11776350" y="4312325"/>
            <a:ext cx="415500" cy="19053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cxnSp>
        <p:nvCxnSpPr>
          <p:cNvPr id="29" name="Google Shape;29;p3"/>
          <p:cNvCxnSpPr/>
          <p:nvPr/>
        </p:nvCxnSpPr>
        <p:spPr>
          <a:xfrm>
            <a:off x="1152600" y="249900"/>
            <a:ext cx="0" cy="6303300"/>
          </a:xfrm>
          <a:prstGeom prst="straightConnector1">
            <a:avLst/>
          </a:prstGeom>
          <a:noFill/>
          <a:ln w="19050" cap="rnd" cmpd="sng">
            <a:solidFill>
              <a:schemeClr val="accent2"/>
            </a:solidFill>
            <a:prstDash val="solid"/>
            <a:round/>
            <a:headEnd type="none" w="med" len="med"/>
            <a:tailEnd type="none" w="med" len="med"/>
          </a:ln>
        </p:spPr>
      </p:cxnSp>
      <p:cxnSp>
        <p:nvCxnSpPr>
          <p:cNvPr id="30" name="Google Shape;30;p3"/>
          <p:cNvCxnSpPr/>
          <p:nvPr/>
        </p:nvCxnSpPr>
        <p:spPr>
          <a:xfrm rot="10800000">
            <a:off x="244825" y="884725"/>
            <a:ext cx="4238100" cy="0"/>
          </a:xfrm>
          <a:prstGeom prst="straightConnector1">
            <a:avLst/>
          </a:prstGeom>
          <a:noFill/>
          <a:ln w="19050" cap="rnd" cmpd="sng">
            <a:solidFill>
              <a:schemeClr val="accent2"/>
            </a:solidFill>
            <a:prstDash val="solid"/>
            <a:round/>
            <a:headEnd type="none" w="med" len="med"/>
            <a:tailEnd type="none" w="med" len="med"/>
          </a:ln>
        </p:spPr>
      </p:cxnSp>
      <p:cxnSp>
        <p:nvCxnSpPr>
          <p:cNvPr id="31" name="Google Shape;31;p3"/>
          <p:cNvCxnSpPr/>
          <p:nvPr/>
        </p:nvCxnSpPr>
        <p:spPr>
          <a:xfrm rot="10800000">
            <a:off x="244825" y="1521125"/>
            <a:ext cx="4238100" cy="0"/>
          </a:xfrm>
          <a:prstGeom prst="straightConnector1">
            <a:avLst/>
          </a:prstGeom>
          <a:noFill/>
          <a:ln w="19050" cap="rnd" cmpd="sng">
            <a:solidFill>
              <a:schemeClr val="accent2"/>
            </a:solidFill>
            <a:prstDash val="solid"/>
            <a:round/>
            <a:headEnd type="none" w="med" len="med"/>
            <a:tailEnd type="none" w="med" len="med"/>
          </a:ln>
        </p:spPr>
      </p:cxnSp>
      <p:sp>
        <p:nvSpPr>
          <p:cNvPr id="32" name="Google Shape;32;p3"/>
          <p:cNvSpPr/>
          <p:nvPr/>
        </p:nvSpPr>
        <p:spPr>
          <a:xfrm rot="5400000">
            <a:off x="11430925" y="-301752"/>
            <a:ext cx="1060200" cy="1060200"/>
          </a:xfrm>
          <a:prstGeom prst="pie">
            <a:avLst>
              <a:gd name="adj1" fmla="val 0"/>
              <a:gd name="adj2" fmla="val 5400138"/>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cxnSp>
        <p:nvCxnSpPr>
          <p:cNvPr id="33" name="Google Shape;33;p3"/>
          <p:cNvCxnSpPr/>
          <p:nvPr/>
        </p:nvCxnSpPr>
        <p:spPr>
          <a:xfrm>
            <a:off x="11100075" y="249900"/>
            <a:ext cx="0" cy="6303300"/>
          </a:xfrm>
          <a:prstGeom prst="straightConnector1">
            <a:avLst/>
          </a:prstGeom>
          <a:noFill/>
          <a:ln w="19050" cap="rnd" cmpd="sng">
            <a:solidFill>
              <a:schemeClr val="accent2"/>
            </a:solidFill>
            <a:prstDash val="solid"/>
            <a:round/>
            <a:headEnd type="none" w="med" len="med"/>
            <a:tailEnd type="none" w="med" len="med"/>
          </a:ln>
        </p:spPr>
      </p:cxnSp>
      <p:cxnSp>
        <p:nvCxnSpPr>
          <p:cNvPr id="34" name="Google Shape;34;p3"/>
          <p:cNvCxnSpPr/>
          <p:nvPr/>
        </p:nvCxnSpPr>
        <p:spPr>
          <a:xfrm rot="10800000">
            <a:off x="7849975" y="5343975"/>
            <a:ext cx="4238100" cy="0"/>
          </a:xfrm>
          <a:prstGeom prst="straightConnector1">
            <a:avLst/>
          </a:prstGeom>
          <a:noFill/>
          <a:ln w="19050" cap="rnd" cmpd="sng">
            <a:solidFill>
              <a:schemeClr val="accent2"/>
            </a:solidFill>
            <a:prstDash val="solid"/>
            <a:round/>
            <a:headEnd type="none" w="med" len="med"/>
            <a:tailEnd type="none" w="med" len="med"/>
          </a:ln>
        </p:spPr>
      </p:cxnSp>
      <p:cxnSp>
        <p:nvCxnSpPr>
          <p:cNvPr id="35" name="Google Shape;35;p3"/>
          <p:cNvCxnSpPr/>
          <p:nvPr/>
        </p:nvCxnSpPr>
        <p:spPr>
          <a:xfrm rot="10800000">
            <a:off x="7849975" y="5980375"/>
            <a:ext cx="4238100" cy="0"/>
          </a:xfrm>
          <a:prstGeom prst="straightConnector1">
            <a:avLst/>
          </a:prstGeom>
          <a:noFill/>
          <a:ln w="19050" cap="rnd" cmpd="sng">
            <a:solidFill>
              <a:schemeClr val="accent2"/>
            </a:solidFill>
            <a:prstDash val="solid"/>
            <a:round/>
            <a:headEnd type="none" w="med" len="med"/>
            <a:tailEnd type="none" w="med" len="med"/>
          </a:ln>
        </p:spPr>
      </p:cxnSp>
      <p:sp>
        <p:nvSpPr>
          <p:cNvPr id="36" name="Google Shape;36;p3"/>
          <p:cNvSpPr/>
          <p:nvPr/>
        </p:nvSpPr>
        <p:spPr>
          <a:xfrm>
            <a:off x="1435075" y="1045625"/>
            <a:ext cx="3007200" cy="3654300"/>
          </a:xfrm>
          <a:prstGeom prst="rect">
            <a:avLst/>
          </a:prstGeom>
          <a:solidFill>
            <a:schemeClr val="lt2"/>
          </a:solidFill>
          <a:ln>
            <a:noFill/>
          </a:ln>
          <a:effectLst>
            <a:outerShdw blurRad="142875" dist="85725" dir="2700000" algn="bl" rotWithShape="0">
              <a:srgbClr val="000000">
                <a:alpha val="4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sp>
        <p:nvSpPr>
          <p:cNvPr id="37" name="Google Shape;37;p3"/>
          <p:cNvSpPr/>
          <p:nvPr/>
        </p:nvSpPr>
        <p:spPr>
          <a:xfrm>
            <a:off x="1608750" y="1237862"/>
            <a:ext cx="2659800" cy="3269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sp>
        <p:nvSpPr>
          <p:cNvPr id="38" name="Google Shape;38;p3"/>
          <p:cNvSpPr/>
          <p:nvPr/>
        </p:nvSpPr>
        <p:spPr>
          <a:xfrm rot="10800000">
            <a:off x="1776329" y="5992543"/>
            <a:ext cx="1697535" cy="854786"/>
          </a:xfrm>
          <a:custGeom>
            <a:avLst/>
            <a:gdLst/>
            <a:ahLst/>
            <a:cxnLst/>
            <a:rect l="l" t="t" r="r" b="b"/>
            <a:pathLst>
              <a:path w="1997100" h="1005630" extrusionOk="0">
                <a:moveTo>
                  <a:pt x="1997100" y="7081"/>
                </a:moveTo>
                <a:cubicBezTo>
                  <a:pt x="1997100" y="364672"/>
                  <a:pt x="1805884" y="694965"/>
                  <a:pt x="1495780" y="873028"/>
                </a:cubicBezTo>
                <a:cubicBezTo>
                  <a:pt x="1185675" y="1051091"/>
                  <a:pt x="804027" y="1049738"/>
                  <a:pt x="495193" y="869480"/>
                </a:cubicBezTo>
                <a:cubicBezTo>
                  <a:pt x="186359" y="689223"/>
                  <a:pt x="-2510" y="357581"/>
                  <a:pt x="25" y="0"/>
                </a:cubicBezTo>
              </a:path>
            </a:pathLst>
          </a:cu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ntic Slab"/>
              <a:ea typeface="Antic Slab"/>
              <a:cs typeface="Antic Slab"/>
              <a:sym typeface="Antic Slab"/>
            </a:endParaRPr>
          </a:p>
        </p:txBody>
      </p:sp>
      <p:sp>
        <p:nvSpPr>
          <p:cNvPr id="39" name="Google Shape;39;p3"/>
          <p:cNvSpPr/>
          <p:nvPr/>
        </p:nvSpPr>
        <p:spPr>
          <a:xfrm rot="10800000">
            <a:off x="2276647" y="6504392"/>
            <a:ext cx="696900" cy="696900"/>
          </a:xfrm>
          <a:prstGeom prst="pie">
            <a:avLst>
              <a:gd name="adj1" fmla="val 0"/>
              <a:gd name="adj2" fmla="val 1082437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ntic Slab"/>
              <a:ea typeface="Antic Slab"/>
              <a:cs typeface="Antic Slab"/>
              <a:sym typeface="Antic Slab"/>
            </a:endParaRPr>
          </a:p>
        </p:txBody>
      </p:sp>
      <p:sp>
        <p:nvSpPr>
          <p:cNvPr id="40" name="Google Shape;40;p3"/>
          <p:cNvSpPr txBox="1">
            <a:spLocks noGrp="1"/>
          </p:cNvSpPr>
          <p:nvPr>
            <p:ph type="title"/>
          </p:nvPr>
        </p:nvSpPr>
        <p:spPr>
          <a:xfrm>
            <a:off x="4636525" y="964950"/>
            <a:ext cx="6302400" cy="2272500"/>
          </a:xfrm>
          <a:prstGeom prst="rect">
            <a:avLst/>
          </a:prstGeom>
        </p:spPr>
        <p:txBody>
          <a:bodyPr spcFirstLastPara="1" wrap="square" lIns="121900" tIns="121900" rIns="121900" bIns="121900" anchor="ctr" anchorCtr="0">
            <a:normAutofit/>
          </a:bodyPr>
          <a:lstStyle>
            <a:lvl1pPr lvl="0">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41" name="Google Shape;41;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42" name="Google Shape;42;p3"/>
          <p:cNvSpPr txBox="1">
            <a:spLocks noGrp="1"/>
          </p:cNvSpPr>
          <p:nvPr>
            <p:ph type="body" idx="1"/>
          </p:nvPr>
        </p:nvSpPr>
        <p:spPr>
          <a:xfrm>
            <a:off x="4636513" y="3237303"/>
            <a:ext cx="6302400" cy="2101800"/>
          </a:xfrm>
          <a:prstGeom prst="rect">
            <a:avLst/>
          </a:prstGeom>
        </p:spPr>
        <p:txBody>
          <a:bodyPr spcFirstLastPara="1" wrap="square" lIns="121900" tIns="121900" rIns="121900" bIns="121900" anchor="t" anchorCtr="0">
            <a:normAutofit/>
          </a:bodyPr>
          <a:lstStyle>
            <a:lvl1pPr marL="457200" lvl="0" indent="-387350" rtl="0">
              <a:spcBef>
                <a:spcPts val="0"/>
              </a:spcBef>
              <a:spcAft>
                <a:spcPts val="0"/>
              </a:spcAft>
              <a:buSzPts val="25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Z SlidesMania - Do not remove">
  <p:cSld name="BLANK_1">
    <p:spTree>
      <p:nvGrpSpPr>
        <p:cNvPr id="1" name="Shape 259"/>
        <p:cNvGrpSpPr/>
        <p:nvPr/>
      </p:nvGrpSpPr>
      <p:grpSpPr>
        <a:xfrm>
          <a:off x="0" y="0"/>
          <a:ext cx="0" cy="0"/>
          <a:chOff x="0" y="0"/>
          <a:chExt cx="0" cy="0"/>
        </a:xfrm>
      </p:grpSpPr>
      <p:sp>
        <p:nvSpPr>
          <p:cNvPr id="260" name="Google Shape;260;p2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261" name="Google Shape;261;p21"/>
          <p:cNvGrpSpPr/>
          <p:nvPr/>
        </p:nvGrpSpPr>
        <p:grpSpPr>
          <a:xfrm>
            <a:off x="0" y="0"/>
            <a:ext cx="12192000" cy="6858000"/>
            <a:chOff x="0" y="0"/>
            <a:chExt cx="12192000" cy="6858000"/>
          </a:xfrm>
        </p:grpSpPr>
        <p:sp>
          <p:nvSpPr>
            <p:cNvPr id="262" name="Google Shape;262;p21"/>
            <p:cNvSpPr/>
            <p:nvPr/>
          </p:nvSpPr>
          <p:spPr>
            <a:xfrm>
              <a:off x="0" y="0"/>
              <a:ext cx="12192000" cy="6858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21"/>
            <p:cNvSpPr txBox="1"/>
            <p:nvPr/>
          </p:nvSpPr>
          <p:spPr>
            <a:xfrm>
              <a:off x="463500" y="2858044"/>
              <a:ext cx="8956500" cy="3830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3600" b="1">
                  <a:solidFill>
                    <a:srgbClr val="3F3F3F"/>
                  </a:solidFill>
                  <a:latin typeface="Poppins"/>
                  <a:ea typeface="Poppins"/>
                  <a:cs typeface="Poppins"/>
                  <a:sym typeface="Poppins"/>
                </a:rPr>
                <a:t>Free </a:t>
              </a:r>
              <a:r>
                <a:rPr lang="en" sz="3600">
                  <a:solidFill>
                    <a:srgbClr val="3F3F3F"/>
                  </a:solidFill>
                  <a:latin typeface="Poppins"/>
                  <a:ea typeface="Poppins"/>
                  <a:cs typeface="Poppins"/>
                  <a:sym typeface="Poppins"/>
                </a:rPr>
                <a:t>themes and templates for </a:t>
              </a:r>
              <a:r>
                <a:rPr lang="en" sz="3600" b="1">
                  <a:solidFill>
                    <a:srgbClr val="3F3F3F"/>
                  </a:solidFill>
                  <a:latin typeface="Poppins"/>
                  <a:ea typeface="Poppins"/>
                  <a:cs typeface="Poppins"/>
                  <a:sym typeface="Poppins"/>
                </a:rPr>
                <a:t>Google Slides</a:t>
              </a:r>
              <a:r>
                <a:rPr lang="en" sz="3600">
                  <a:solidFill>
                    <a:srgbClr val="3F3F3F"/>
                  </a:solidFill>
                  <a:latin typeface="Poppins"/>
                  <a:ea typeface="Poppins"/>
                  <a:cs typeface="Poppins"/>
                  <a:sym typeface="Poppins"/>
                </a:rPr>
                <a:t> or </a:t>
              </a:r>
              <a:r>
                <a:rPr lang="en" sz="3600" b="1">
                  <a:solidFill>
                    <a:srgbClr val="3F3F3F"/>
                  </a:solidFill>
                  <a:latin typeface="Poppins"/>
                  <a:ea typeface="Poppins"/>
                  <a:cs typeface="Poppins"/>
                  <a:sym typeface="Poppins"/>
                </a:rPr>
                <a:t>PowerPoint</a:t>
              </a: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endParaRPr sz="3600" b="1">
                <a:solidFill>
                  <a:srgbClr val="3F3F3F"/>
                </a:solidFill>
                <a:latin typeface="Poppins"/>
                <a:ea typeface="Poppins"/>
                <a:cs typeface="Poppins"/>
                <a:sym typeface="Poppins"/>
              </a:endParaRPr>
            </a:p>
            <a:p>
              <a:pPr marL="0" marR="0" lvl="0" indent="0" algn="l" rtl="0">
                <a:spcBef>
                  <a:spcPts val="0"/>
                </a:spcBef>
                <a:spcAft>
                  <a:spcPts val="0"/>
                </a:spcAft>
                <a:buNone/>
              </a:pPr>
              <a:r>
                <a:rPr lang="en" sz="3000" b="1">
                  <a:solidFill>
                    <a:srgbClr val="FFCB25"/>
                  </a:solidFill>
                  <a:latin typeface="Poppins"/>
                  <a:ea typeface="Poppins"/>
                  <a:cs typeface="Poppins"/>
                  <a:sym typeface="Poppins"/>
                </a:rPr>
                <a:t>NOT to be sold as is or modified!</a:t>
              </a:r>
              <a:endParaRPr sz="3000" b="1">
                <a:solidFill>
                  <a:srgbClr val="FFCB25"/>
                </a:solidFill>
                <a:latin typeface="Poppins"/>
                <a:ea typeface="Poppins"/>
                <a:cs typeface="Poppins"/>
                <a:sym typeface="Poppins"/>
              </a:endParaRPr>
            </a:p>
            <a:p>
              <a:pPr marL="0" lvl="0" indent="0" algn="l" rtl="0">
                <a:spcBef>
                  <a:spcPts val="0"/>
                </a:spcBef>
                <a:spcAft>
                  <a:spcPts val="0"/>
                </a:spcAft>
                <a:buNone/>
              </a:pPr>
              <a:r>
                <a:rPr lang="en" sz="2700">
                  <a:solidFill>
                    <a:srgbClr val="3F3F3F"/>
                  </a:solidFill>
                  <a:latin typeface="Poppins"/>
                  <a:ea typeface="Poppins"/>
                  <a:cs typeface="Poppins"/>
                  <a:sym typeface="Poppins"/>
                </a:rPr>
                <a:t>Read </a:t>
              </a:r>
              <a:r>
                <a:rPr lang="en" sz="2700" u="sng">
                  <a:solidFill>
                    <a:srgbClr val="3F3F3F"/>
                  </a:solidFill>
                  <a:latin typeface="Poppins"/>
                  <a:ea typeface="Poppins"/>
                  <a:cs typeface="Poppins"/>
                  <a:sym typeface="Poppins"/>
                  <a:hlinkClick r:id="rId2">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FAQ</a:t>
              </a:r>
              <a:r>
                <a:rPr lang="en" sz="4400" b="1">
                  <a:solidFill>
                    <a:srgbClr val="FFCB25"/>
                  </a:solidFill>
                  <a:latin typeface="Poppins"/>
                  <a:ea typeface="Poppins"/>
                  <a:cs typeface="Poppins"/>
                  <a:sym typeface="Poppins"/>
                </a:rPr>
                <a:t> </a:t>
              </a:r>
              <a:r>
                <a:rPr lang="en" sz="2700">
                  <a:solidFill>
                    <a:srgbClr val="3F3F3F"/>
                  </a:solidFill>
                  <a:latin typeface="Poppins"/>
                  <a:ea typeface="Poppins"/>
                  <a:cs typeface="Poppins"/>
                  <a:sym typeface="Poppins"/>
                </a:rPr>
                <a:t>on slidesmania.com</a:t>
              </a:r>
              <a:endParaRPr sz="2700">
                <a:solidFill>
                  <a:srgbClr val="3F3F3F"/>
                </a:solidFill>
                <a:latin typeface="Poppins"/>
                <a:ea typeface="Poppins"/>
                <a:cs typeface="Poppins"/>
                <a:sym typeface="Poppins"/>
              </a:endParaRPr>
            </a:p>
            <a:p>
              <a:pPr marL="0" lvl="0" indent="0" algn="l" rtl="0">
                <a:spcBef>
                  <a:spcPts val="0"/>
                </a:spcBef>
                <a:spcAft>
                  <a:spcPts val="0"/>
                </a:spcAft>
                <a:buNone/>
              </a:pPr>
              <a:r>
                <a:rPr lang="en" sz="2000">
                  <a:solidFill>
                    <a:srgbClr val="3F3F3F"/>
                  </a:solidFill>
                  <a:latin typeface="Poppins"/>
                  <a:ea typeface="Poppins"/>
                  <a:cs typeface="Poppins"/>
                  <a:sym typeface="Poppins"/>
                </a:rPr>
                <a:t>Do not remove the slidesmania.com text on the sides.</a:t>
              </a:r>
              <a:endParaRPr sz="2000">
                <a:solidFill>
                  <a:srgbClr val="3F3F3F"/>
                </a:solidFill>
                <a:latin typeface="Poppins"/>
                <a:ea typeface="Poppins"/>
                <a:cs typeface="Poppins"/>
                <a:sym typeface="Poppins"/>
              </a:endParaRPr>
            </a:p>
          </p:txBody>
        </p:sp>
        <p:cxnSp>
          <p:nvCxnSpPr>
            <p:cNvPr id="264" name="Google Shape;264;p21"/>
            <p:cNvCxnSpPr/>
            <p:nvPr/>
          </p:nvCxnSpPr>
          <p:spPr>
            <a:xfrm>
              <a:off x="10423367" y="5688858"/>
              <a:ext cx="1495200" cy="12900"/>
            </a:xfrm>
            <a:prstGeom prst="straightConnector1">
              <a:avLst/>
            </a:prstGeom>
            <a:noFill/>
            <a:ln w="38100" cap="flat" cmpd="sng">
              <a:solidFill>
                <a:srgbClr val="FFCB25"/>
              </a:solidFill>
              <a:prstDash val="solid"/>
              <a:round/>
              <a:headEnd type="none" w="med" len="med"/>
              <a:tailEnd type="none" w="med" len="med"/>
            </a:ln>
          </p:spPr>
        </p:cxnSp>
        <p:pic>
          <p:nvPicPr>
            <p:cNvPr id="265" name="Google Shape;265;p21">
              <a:hlinkClick r:id="rId3"/>
            </p:cNvPr>
            <p:cNvPicPr preferRelativeResize="0"/>
            <p:nvPr/>
          </p:nvPicPr>
          <p:blipFill>
            <a:blip r:embed="rId4">
              <a:alphaModFix/>
            </a:blip>
            <a:stretch>
              <a:fillRect/>
            </a:stretch>
          </p:blipFill>
          <p:spPr>
            <a:xfrm>
              <a:off x="8982558" y="5912306"/>
              <a:ext cx="713232" cy="637863"/>
            </a:xfrm>
            <a:prstGeom prst="rect">
              <a:avLst/>
            </a:prstGeom>
            <a:noFill/>
            <a:ln>
              <a:noFill/>
            </a:ln>
          </p:spPr>
        </p:pic>
        <p:pic>
          <p:nvPicPr>
            <p:cNvPr id="266" name="Google Shape;266;p21">
              <a:hlinkClick r:id="rId5"/>
            </p:cNvPr>
            <p:cNvPicPr preferRelativeResize="0"/>
            <p:nvPr/>
          </p:nvPicPr>
          <p:blipFill>
            <a:blip r:embed="rId6">
              <a:alphaModFix/>
            </a:blip>
            <a:stretch>
              <a:fillRect/>
            </a:stretch>
          </p:blipFill>
          <p:spPr>
            <a:xfrm>
              <a:off x="9764428" y="5916798"/>
              <a:ext cx="708660" cy="628879"/>
            </a:xfrm>
            <a:prstGeom prst="rect">
              <a:avLst/>
            </a:prstGeom>
            <a:noFill/>
            <a:ln>
              <a:noFill/>
            </a:ln>
          </p:spPr>
        </p:pic>
        <p:pic>
          <p:nvPicPr>
            <p:cNvPr id="267" name="Google Shape;267;p21">
              <a:hlinkClick r:id="rId7"/>
            </p:cNvPr>
            <p:cNvPicPr preferRelativeResize="0"/>
            <p:nvPr/>
          </p:nvPicPr>
          <p:blipFill>
            <a:blip r:embed="rId8">
              <a:alphaModFix/>
            </a:blip>
            <a:stretch>
              <a:fillRect/>
            </a:stretch>
          </p:blipFill>
          <p:spPr>
            <a:xfrm>
              <a:off x="10541715" y="5905569"/>
              <a:ext cx="612648" cy="624387"/>
            </a:xfrm>
            <a:prstGeom prst="rect">
              <a:avLst/>
            </a:prstGeom>
            <a:noFill/>
            <a:ln>
              <a:noFill/>
            </a:ln>
          </p:spPr>
        </p:pic>
        <p:pic>
          <p:nvPicPr>
            <p:cNvPr id="268" name="Google Shape;268;p21">
              <a:hlinkClick r:id="rId9"/>
            </p:cNvPr>
            <p:cNvPicPr preferRelativeResize="0"/>
            <p:nvPr/>
          </p:nvPicPr>
          <p:blipFill>
            <a:blip r:embed="rId10">
              <a:alphaModFix/>
            </a:blip>
            <a:stretch>
              <a:fillRect/>
            </a:stretch>
          </p:blipFill>
          <p:spPr>
            <a:xfrm>
              <a:off x="11219049" y="5916799"/>
              <a:ext cx="699516" cy="601927"/>
            </a:xfrm>
            <a:prstGeom prst="rect">
              <a:avLst/>
            </a:prstGeom>
            <a:noFill/>
            <a:ln>
              <a:noFill/>
            </a:ln>
          </p:spPr>
        </p:pic>
        <p:sp>
          <p:nvSpPr>
            <p:cNvPr id="269" name="Google Shape;269;p21"/>
            <p:cNvSpPr txBox="1"/>
            <p:nvPr/>
          </p:nvSpPr>
          <p:spPr>
            <a:xfrm>
              <a:off x="7072500" y="4813375"/>
              <a:ext cx="4915500" cy="10011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2400" b="1">
                  <a:solidFill>
                    <a:srgbClr val="252525"/>
                  </a:solidFill>
                  <a:latin typeface="Homemade Apple"/>
                  <a:ea typeface="Homemade Apple"/>
                  <a:cs typeface="Homemade Apple"/>
                  <a:sym typeface="Homemade Apple"/>
                </a:rPr>
                <a:t>Sharing is caring!</a:t>
              </a:r>
              <a:endParaRPr sz="2400" b="1">
                <a:solidFill>
                  <a:srgbClr val="252525"/>
                </a:solidFill>
                <a:latin typeface="Homemade Apple"/>
                <a:ea typeface="Homemade Apple"/>
                <a:cs typeface="Homemade Apple"/>
                <a:sym typeface="Homemade Apple"/>
              </a:endParaRPr>
            </a:p>
          </p:txBody>
        </p:sp>
      </p:grpSp>
      <p:pic>
        <p:nvPicPr>
          <p:cNvPr id="270" name="Google Shape;270;p21"/>
          <p:cNvPicPr preferRelativeResize="0"/>
          <p:nvPr/>
        </p:nvPicPr>
        <p:blipFill rotWithShape="1">
          <a:blip r:embed="rId11">
            <a:alphaModFix/>
          </a:blip>
          <a:srcRect t="16256" b="20906"/>
          <a:stretch/>
        </p:blipFill>
        <p:spPr>
          <a:xfrm>
            <a:off x="125075" y="493725"/>
            <a:ext cx="8239800" cy="20711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3"/>
        <p:cNvGrpSpPr/>
        <p:nvPr/>
      </p:nvGrpSpPr>
      <p:grpSpPr>
        <a:xfrm>
          <a:off x="0" y="0"/>
          <a:ext cx="0" cy="0"/>
          <a:chOff x="0" y="0"/>
          <a:chExt cx="0" cy="0"/>
        </a:xfrm>
      </p:grpSpPr>
      <p:sp>
        <p:nvSpPr>
          <p:cNvPr id="44" name="Google Shape;44;p4"/>
          <p:cNvSpPr/>
          <p:nvPr/>
        </p:nvSpPr>
        <p:spPr>
          <a:xfrm rot="5400000">
            <a:off x="10898897" y="2287950"/>
            <a:ext cx="1697535" cy="854785"/>
          </a:xfrm>
          <a:custGeom>
            <a:avLst/>
            <a:gdLst/>
            <a:ahLst/>
            <a:cxnLst/>
            <a:rect l="l" t="t" r="r" b="b"/>
            <a:pathLst>
              <a:path w="1997100" h="1005630" extrusionOk="0">
                <a:moveTo>
                  <a:pt x="1997100" y="7081"/>
                </a:moveTo>
                <a:cubicBezTo>
                  <a:pt x="1997100" y="364672"/>
                  <a:pt x="1805884" y="694965"/>
                  <a:pt x="1495780" y="873028"/>
                </a:cubicBezTo>
                <a:cubicBezTo>
                  <a:pt x="1185675" y="1051091"/>
                  <a:pt x="804027" y="1049738"/>
                  <a:pt x="495193" y="869480"/>
                </a:cubicBezTo>
                <a:cubicBezTo>
                  <a:pt x="186359" y="689223"/>
                  <a:pt x="-2510" y="357581"/>
                  <a:pt x="25" y="0"/>
                </a:cubicBezTo>
              </a:path>
            </a:pathLst>
          </a:cu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ntic Slab"/>
              <a:ea typeface="Antic Slab"/>
              <a:cs typeface="Antic Slab"/>
              <a:sym typeface="Antic Slab"/>
            </a:endParaRPr>
          </a:p>
        </p:txBody>
      </p:sp>
      <p:sp>
        <p:nvSpPr>
          <p:cNvPr id="45" name="Google Shape;45;p4"/>
          <p:cNvSpPr/>
          <p:nvPr/>
        </p:nvSpPr>
        <p:spPr>
          <a:xfrm>
            <a:off x="0" y="1178000"/>
            <a:ext cx="495600" cy="19053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sp>
        <p:nvSpPr>
          <p:cNvPr id="46" name="Google Shape;46;p4"/>
          <p:cNvSpPr/>
          <p:nvPr/>
        </p:nvSpPr>
        <p:spPr>
          <a:xfrm>
            <a:off x="11776350" y="4312325"/>
            <a:ext cx="415500" cy="19053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cxnSp>
        <p:nvCxnSpPr>
          <p:cNvPr id="47" name="Google Shape;47;p4"/>
          <p:cNvCxnSpPr/>
          <p:nvPr/>
        </p:nvCxnSpPr>
        <p:spPr>
          <a:xfrm>
            <a:off x="1152600" y="249900"/>
            <a:ext cx="0" cy="6303300"/>
          </a:xfrm>
          <a:prstGeom prst="straightConnector1">
            <a:avLst/>
          </a:prstGeom>
          <a:noFill/>
          <a:ln w="19050" cap="rnd" cmpd="sng">
            <a:solidFill>
              <a:schemeClr val="accent2"/>
            </a:solidFill>
            <a:prstDash val="solid"/>
            <a:round/>
            <a:headEnd type="none" w="med" len="med"/>
            <a:tailEnd type="none" w="med" len="med"/>
          </a:ln>
        </p:spPr>
      </p:cxnSp>
      <p:cxnSp>
        <p:nvCxnSpPr>
          <p:cNvPr id="48" name="Google Shape;48;p4"/>
          <p:cNvCxnSpPr/>
          <p:nvPr/>
        </p:nvCxnSpPr>
        <p:spPr>
          <a:xfrm rot="10800000">
            <a:off x="244725" y="884725"/>
            <a:ext cx="2970600" cy="0"/>
          </a:xfrm>
          <a:prstGeom prst="straightConnector1">
            <a:avLst/>
          </a:prstGeom>
          <a:noFill/>
          <a:ln w="19050" cap="rnd" cmpd="sng">
            <a:solidFill>
              <a:schemeClr val="accent2"/>
            </a:solidFill>
            <a:prstDash val="solid"/>
            <a:round/>
            <a:headEnd type="none" w="med" len="med"/>
            <a:tailEnd type="none" w="med" len="med"/>
          </a:ln>
        </p:spPr>
      </p:cxnSp>
      <p:cxnSp>
        <p:nvCxnSpPr>
          <p:cNvPr id="49" name="Google Shape;49;p4"/>
          <p:cNvCxnSpPr/>
          <p:nvPr/>
        </p:nvCxnSpPr>
        <p:spPr>
          <a:xfrm rot="10800000">
            <a:off x="244725" y="1521125"/>
            <a:ext cx="2970600" cy="0"/>
          </a:xfrm>
          <a:prstGeom prst="straightConnector1">
            <a:avLst/>
          </a:prstGeom>
          <a:noFill/>
          <a:ln w="19050" cap="rnd" cmpd="sng">
            <a:solidFill>
              <a:schemeClr val="accent2"/>
            </a:solidFill>
            <a:prstDash val="solid"/>
            <a:round/>
            <a:headEnd type="none" w="med" len="med"/>
            <a:tailEnd type="none" w="med" len="med"/>
          </a:ln>
        </p:spPr>
      </p:cxnSp>
      <p:sp>
        <p:nvSpPr>
          <p:cNvPr id="50" name="Google Shape;50;p4"/>
          <p:cNvSpPr/>
          <p:nvPr/>
        </p:nvSpPr>
        <p:spPr>
          <a:xfrm rot="5400000">
            <a:off x="11430925" y="-301752"/>
            <a:ext cx="1060200" cy="1060200"/>
          </a:xfrm>
          <a:prstGeom prst="pie">
            <a:avLst>
              <a:gd name="adj1" fmla="val 0"/>
              <a:gd name="adj2" fmla="val 5400138"/>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sp>
        <p:nvSpPr>
          <p:cNvPr id="51" name="Google Shape;51;p4"/>
          <p:cNvSpPr/>
          <p:nvPr/>
        </p:nvSpPr>
        <p:spPr>
          <a:xfrm rot="5400000">
            <a:off x="11832121" y="2366893"/>
            <a:ext cx="696900" cy="696900"/>
          </a:xfrm>
          <a:prstGeom prst="pie">
            <a:avLst>
              <a:gd name="adj1" fmla="val 0"/>
              <a:gd name="adj2" fmla="val 1082437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ntic Slab"/>
              <a:ea typeface="Antic Slab"/>
              <a:cs typeface="Antic Slab"/>
              <a:sym typeface="Antic Slab"/>
            </a:endParaRPr>
          </a:p>
        </p:txBody>
      </p:sp>
      <p:cxnSp>
        <p:nvCxnSpPr>
          <p:cNvPr id="52" name="Google Shape;52;p4"/>
          <p:cNvCxnSpPr/>
          <p:nvPr/>
        </p:nvCxnSpPr>
        <p:spPr>
          <a:xfrm>
            <a:off x="11100075" y="249900"/>
            <a:ext cx="0" cy="6303300"/>
          </a:xfrm>
          <a:prstGeom prst="straightConnector1">
            <a:avLst/>
          </a:prstGeom>
          <a:noFill/>
          <a:ln w="19050" cap="rnd" cmpd="sng">
            <a:solidFill>
              <a:schemeClr val="accent2"/>
            </a:solidFill>
            <a:prstDash val="solid"/>
            <a:round/>
            <a:headEnd type="none" w="med" len="med"/>
            <a:tailEnd type="none" w="med" len="med"/>
          </a:ln>
        </p:spPr>
      </p:cxnSp>
      <p:cxnSp>
        <p:nvCxnSpPr>
          <p:cNvPr id="53" name="Google Shape;53;p4"/>
          <p:cNvCxnSpPr/>
          <p:nvPr/>
        </p:nvCxnSpPr>
        <p:spPr>
          <a:xfrm rot="10800000">
            <a:off x="7849975" y="5980375"/>
            <a:ext cx="4238100" cy="0"/>
          </a:xfrm>
          <a:prstGeom prst="straightConnector1">
            <a:avLst/>
          </a:prstGeom>
          <a:noFill/>
          <a:ln w="19050" cap="rnd" cmpd="sng">
            <a:solidFill>
              <a:schemeClr val="accent2"/>
            </a:solidFill>
            <a:prstDash val="solid"/>
            <a:round/>
            <a:headEnd type="none" w="med" len="med"/>
            <a:tailEnd type="none" w="med" len="med"/>
          </a:ln>
        </p:spPr>
      </p:cxnSp>
      <p:sp>
        <p:nvSpPr>
          <p:cNvPr id="54" name="Google Shape;54;p4"/>
          <p:cNvSpPr txBox="1">
            <a:spLocks noGrp="1"/>
          </p:cNvSpPr>
          <p:nvPr>
            <p:ph type="title"/>
          </p:nvPr>
        </p:nvSpPr>
        <p:spPr>
          <a:xfrm>
            <a:off x="1373700" y="868163"/>
            <a:ext cx="9444600" cy="763500"/>
          </a:xfrm>
          <a:prstGeom prst="rect">
            <a:avLst/>
          </a:prstGeom>
        </p:spPr>
        <p:txBody>
          <a:bodyPr spcFirstLastPara="1" wrap="square" lIns="121900" tIns="121900" rIns="121900" bIns="121900" anchor="t" anchorCtr="0">
            <a:normAutofit/>
          </a:bodyPr>
          <a:lstStyle>
            <a:lvl1pPr lvl="0" algn="r">
              <a:spcBef>
                <a:spcPts val="0"/>
              </a:spcBef>
              <a:spcAft>
                <a:spcPts val="0"/>
              </a:spcAft>
              <a:buSzPts val="4500"/>
              <a:buNone/>
              <a:defRPr/>
            </a:lvl1pPr>
            <a:lvl2pPr lvl="1">
              <a:spcBef>
                <a:spcPts val="0"/>
              </a:spcBef>
              <a:spcAft>
                <a:spcPts val="0"/>
              </a:spcAft>
              <a:buSzPts val="4500"/>
              <a:buNone/>
              <a:defRPr/>
            </a:lvl2pPr>
            <a:lvl3pPr lvl="2">
              <a:spcBef>
                <a:spcPts val="0"/>
              </a:spcBef>
              <a:spcAft>
                <a:spcPts val="0"/>
              </a:spcAft>
              <a:buSzPts val="4500"/>
              <a:buNone/>
              <a:defRPr/>
            </a:lvl3pPr>
            <a:lvl4pPr lvl="3">
              <a:spcBef>
                <a:spcPts val="0"/>
              </a:spcBef>
              <a:spcAft>
                <a:spcPts val="0"/>
              </a:spcAft>
              <a:buSzPts val="4500"/>
              <a:buNone/>
              <a:defRPr/>
            </a:lvl4pPr>
            <a:lvl5pPr lvl="4">
              <a:spcBef>
                <a:spcPts val="0"/>
              </a:spcBef>
              <a:spcAft>
                <a:spcPts val="0"/>
              </a:spcAft>
              <a:buSzPts val="4500"/>
              <a:buNone/>
              <a:defRPr/>
            </a:lvl5pPr>
            <a:lvl6pPr lvl="5">
              <a:spcBef>
                <a:spcPts val="0"/>
              </a:spcBef>
              <a:spcAft>
                <a:spcPts val="0"/>
              </a:spcAft>
              <a:buSzPts val="4500"/>
              <a:buNone/>
              <a:defRPr/>
            </a:lvl6pPr>
            <a:lvl7pPr lvl="6">
              <a:spcBef>
                <a:spcPts val="0"/>
              </a:spcBef>
              <a:spcAft>
                <a:spcPts val="0"/>
              </a:spcAft>
              <a:buSzPts val="4500"/>
              <a:buNone/>
              <a:defRPr/>
            </a:lvl7pPr>
            <a:lvl8pPr lvl="7">
              <a:spcBef>
                <a:spcPts val="0"/>
              </a:spcBef>
              <a:spcAft>
                <a:spcPts val="0"/>
              </a:spcAft>
              <a:buSzPts val="4500"/>
              <a:buNone/>
              <a:defRPr/>
            </a:lvl8pPr>
            <a:lvl9pPr lvl="8">
              <a:spcBef>
                <a:spcPts val="0"/>
              </a:spcBef>
              <a:spcAft>
                <a:spcPts val="0"/>
              </a:spcAft>
              <a:buSzPts val="4500"/>
              <a:buNone/>
              <a:defRPr/>
            </a:lvl9pPr>
          </a:lstStyle>
          <a:p>
            <a:endParaRPr/>
          </a:p>
        </p:txBody>
      </p:sp>
      <p:sp>
        <p:nvSpPr>
          <p:cNvPr id="55" name="Google Shape;55;p4"/>
          <p:cNvSpPr txBox="1">
            <a:spLocks noGrp="1"/>
          </p:cNvSpPr>
          <p:nvPr>
            <p:ph type="body" idx="1"/>
          </p:nvPr>
        </p:nvSpPr>
        <p:spPr>
          <a:xfrm>
            <a:off x="1373700" y="1963836"/>
            <a:ext cx="9444600" cy="3873600"/>
          </a:xfrm>
          <a:prstGeom prst="rect">
            <a:avLst/>
          </a:prstGeom>
        </p:spPr>
        <p:txBody>
          <a:bodyPr spcFirstLastPara="1" wrap="square" lIns="121900" tIns="121900" rIns="121900" bIns="121900" anchor="t" anchorCtr="0">
            <a:normAutofit/>
          </a:bodyPr>
          <a:lstStyle>
            <a:lvl1pPr marL="457200" lvl="0" indent="-387350" rtl="0">
              <a:spcBef>
                <a:spcPts val="0"/>
              </a:spcBef>
              <a:spcAft>
                <a:spcPts val="0"/>
              </a:spcAft>
              <a:buSzPts val="25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6" name="Google Shape;56;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ix boxes">
  <p:cSld name="CUSTOM">
    <p:spTree>
      <p:nvGrpSpPr>
        <p:cNvPr id="1" name="Shape 57"/>
        <p:cNvGrpSpPr/>
        <p:nvPr/>
      </p:nvGrpSpPr>
      <p:grpSpPr>
        <a:xfrm>
          <a:off x="0" y="0"/>
          <a:ext cx="0" cy="0"/>
          <a:chOff x="0" y="0"/>
          <a:chExt cx="0" cy="0"/>
        </a:xfrm>
      </p:grpSpPr>
      <p:cxnSp>
        <p:nvCxnSpPr>
          <p:cNvPr id="58" name="Google Shape;58;p5"/>
          <p:cNvCxnSpPr/>
          <p:nvPr/>
        </p:nvCxnSpPr>
        <p:spPr>
          <a:xfrm>
            <a:off x="1000200" y="97500"/>
            <a:ext cx="0" cy="6566400"/>
          </a:xfrm>
          <a:prstGeom prst="straightConnector1">
            <a:avLst/>
          </a:prstGeom>
          <a:noFill/>
          <a:ln w="19050" cap="rnd" cmpd="sng">
            <a:solidFill>
              <a:schemeClr val="accent2"/>
            </a:solidFill>
            <a:prstDash val="solid"/>
            <a:round/>
            <a:headEnd type="none" w="med" len="med"/>
            <a:tailEnd type="none" w="med" len="med"/>
          </a:ln>
        </p:spPr>
      </p:cxnSp>
      <p:cxnSp>
        <p:nvCxnSpPr>
          <p:cNvPr id="59" name="Google Shape;59;p5"/>
          <p:cNvCxnSpPr/>
          <p:nvPr/>
        </p:nvCxnSpPr>
        <p:spPr>
          <a:xfrm rot="10800000">
            <a:off x="92300" y="732325"/>
            <a:ext cx="3007800" cy="0"/>
          </a:xfrm>
          <a:prstGeom prst="straightConnector1">
            <a:avLst/>
          </a:prstGeom>
          <a:noFill/>
          <a:ln w="19050" cap="rnd" cmpd="sng">
            <a:solidFill>
              <a:schemeClr val="accent2"/>
            </a:solidFill>
            <a:prstDash val="solid"/>
            <a:round/>
            <a:headEnd type="none" w="med" len="med"/>
            <a:tailEnd type="none" w="med" len="med"/>
          </a:ln>
        </p:spPr>
      </p:cxnSp>
      <p:cxnSp>
        <p:nvCxnSpPr>
          <p:cNvPr id="60" name="Google Shape;60;p5"/>
          <p:cNvCxnSpPr/>
          <p:nvPr/>
        </p:nvCxnSpPr>
        <p:spPr>
          <a:xfrm rot="10800000">
            <a:off x="92300" y="1368725"/>
            <a:ext cx="3007800" cy="0"/>
          </a:xfrm>
          <a:prstGeom prst="straightConnector1">
            <a:avLst/>
          </a:prstGeom>
          <a:noFill/>
          <a:ln w="19050" cap="rnd" cmpd="sng">
            <a:solidFill>
              <a:schemeClr val="accent2"/>
            </a:solidFill>
            <a:prstDash val="solid"/>
            <a:round/>
            <a:headEnd type="none" w="med" len="med"/>
            <a:tailEnd type="none" w="med" len="med"/>
          </a:ln>
        </p:spPr>
      </p:cxnSp>
      <p:sp>
        <p:nvSpPr>
          <p:cNvPr id="61" name="Google Shape;61;p5"/>
          <p:cNvSpPr/>
          <p:nvPr/>
        </p:nvSpPr>
        <p:spPr>
          <a:xfrm>
            <a:off x="11776350" y="4312325"/>
            <a:ext cx="415500" cy="19053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sp>
        <p:nvSpPr>
          <p:cNvPr id="62" name="Google Shape;62;p5"/>
          <p:cNvSpPr/>
          <p:nvPr/>
        </p:nvSpPr>
        <p:spPr>
          <a:xfrm rot="5400000">
            <a:off x="11430925" y="-301752"/>
            <a:ext cx="1060200" cy="1060200"/>
          </a:xfrm>
          <a:prstGeom prst="pie">
            <a:avLst>
              <a:gd name="adj1" fmla="val 0"/>
              <a:gd name="adj2" fmla="val 5400138"/>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sp>
        <p:nvSpPr>
          <p:cNvPr id="63" name="Google Shape;63;p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lgn="ctr">
              <a:spcBef>
                <a:spcPts val="0"/>
              </a:spcBef>
              <a:spcAft>
                <a:spcPts val="0"/>
              </a:spcAft>
              <a:buSzPts val="4500"/>
              <a:buNone/>
              <a:defRPr/>
            </a:lvl1pPr>
            <a:lvl2pPr lvl="1">
              <a:spcBef>
                <a:spcPts val="0"/>
              </a:spcBef>
              <a:spcAft>
                <a:spcPts val="0"/>
              </a:spcAft>
              <a:buSzPts val="4500"/>
              <a:buNone/>
              <a:defRPr/>
            </a:lvl2pPr>
            <a:lvl3pPr lvl="2">
              <a:spcBef>
                <a:spcPts val="0"/>
              </a:spcBef>
              <a:spcAft>
                <a:spcPts val="0"/>
              </a:spcAft>
              <a:buSzPts val="4500"/>
              <a:buNone/>
              <a:defRPr/>
            </a:lvl3pPr>
            <a:lvl4pPr lvl="3">
              <a:spcBef>
                <a:spcPts val="0"/>
              </a:spcBef>
              <a:spcAft>
                <a:spcPts val="0"/>
              </a:spcAft>
              <a:buSzPts val="4500"/>
              <a:buNone/>
              <a:defRPr/>
            </a:lvl4pPr>
            <a:lvl5pPr lvl="4">
              <a:spcBef>
                <a:spcPts val="0"/>
              </a:spcBef>
              <a:spcAft>
                <a:spcPts val="0"/>
              </a:spcAft>
              <a:buSzPts val="4500"/>
              <a:buNone/>
              <a:defRPr/>
            </a:lvl5pPr>
            <a:lvl6pPr lvl="5">
              <a:spcBef>
                <a:spcPts val="0"/>
              </a:spcBef>
              <a:spcAft>
                <a:spcPts val="0"/>
              </a:spcAft>
              <a:buSzPts val="4500"/>
              <a:buNone/>
              <a:defRPr/>
            </a:lvl6pPr>
            <a:lvl7pPr lvl="6">
              <a:spcBef>
                <a:spcPts val="0"/>
              </a:spcBef>
              <a:spcAft>
                <a:spcPts val="0"/>
              </a:spcAft>
              <a:buSzPts val="4500"/>
              <a:buNone/>
              <a:defRPr/>
            </a:lvl7pPr>
            <a:lvl8pPr lvl="7">
              <a:spcBef>
                <a:spcPts val="0"/>
              </a:spcBef>
              <a:spcAft>
                <a:spcPts val="0"/>
              </a:spcAft>
              <a:buSzPts val="4500"/>
              <a:buNone/>
              <a:defRPr/>
            </a:lvl8pPr>
            <a:lvl9pPr lvl="8">
              <a:spcBef>
                <a:spcPts val="0"/>
              </a:spcBef>
              <a:spcAft>
                <a:spcPts val="0"/>
              </a:spcAft>
              <a:buSzPts val="4500"/>
              <a:buNone/>
              <a:defRPr/>
            </a:lvl9pPr>
          </a:lstStyle>
          <a:p>
            <a:endParaRPr/>
          </a:p>
        </p:txBody>
      </p:sp>
      <p:sp>
        <p:nvSpPr>
          <p:cNvPr id="64" name="Google Shape;64;p5"/>
          <p:cNvSpPr txBox="1">
            <a:spLocks noGrp="1"/>
          </p:cNvSpPr>
          <p:nvPr>
            <p:ph type="body" idx="1"/>
          </p:nvPr>
        </p:nvSpPr>
        <p:spPr>
          <a:xfrm>
            <a:off x="1976311" y="2043525"/>
            <a:ext cx="2103000" cy="1815000"/>
          </a:xfrm>
          <a:prstGeom prst="rect">
            <a:avLst/>
          </a:prstGeom>
        </p:spPr>
        <p:txBody>
          <a:bodyPr spcFirstLastPara="1" wrap="square" lIns="121900" tIns="121900" rIns="121900" bIns="121900" anchor="t" anchorCtr="0">
            <a:normAutofit/>
          </a:bodyPr>
          <a:lstStyle>
            <a:lvl1pPr marL="457200" lvl="0" indent="-387350" rtl="0">
              <a:spcBef>
                <a:spcPts val="0"/>
              </a:spcBef>
              <a:spcAft>
                <a:spcPts val="0"/>
              </a:spcAft>
              <a:buSzPts val="25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65" name="Google Shape;65;p5"/>
          <p:cNvSpPr txBox="1">
            <a:spLocks noGrp="1"/>
          </p:cNvSpPr>
          <p:nvPr>
            <p:ph type="body" idx="2"/>
          </p:nvPr>
        </p:nvSpPr>
        <p:spPr>
          <a:xfrm>
            <a:off x="5783538" y="2043532"/>
            <a:ext cx="2103000" cy="1815000"/>
          </a:xfrm>
          <a:prstGeom prst="rect">
            <a:avLst/>
          </a:prstGeom>
        </p:spPr>
        <p:txBody>
          <a:bodyPr spcFirstLastPara="1" wrap="square" lIns="121900" tIns="121900" rIns="121900" bIns="121900" anchor="t" anchorCtr="0">
            <a:normAutofit/>
          </a:bodyPr>
          <a:lstStyle>
            <a:lvl1pPr marL="457200" lvl="0" indent="-387350" rtl="0">
              <a:spcBef>
                <a:spcPts val="0"/>
              </a:spcBef>
              <a:spcAft>
                <a:spcPts val="0"/>
              </a:spcAft>
              <a:buSzPts val="25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66" name="Google Shape;66;p5"/>
          <p:cNvSpPr txBox="1">
            <a:spLocks noGrp="1"/>
          </p:cNvSpPr>
          <p:nvPr>
            <p:ph type="body" idx="3"/>
          </p:nvPr>
        </p:nvSpPr>
        <p:spPr>
          <a:xfrm>
            <a:off x="9590765" y="2043532"/>
            <a:ext cx="2103000" cy="1815000"/>
          </a:xfrm>
          <a:prstGeom prst="rect">
            <a:avLst/>
          </a:prstGeom>
        </p:spPr>
        <p:txBody>
          <a:bodyPr spcFirstLastPara="1" wrap="square" lIns="121900" tIns="121900" rIns="121900" bIns="121900" anchor="t" anchorCtr="0">
            <a:normAutofit/>
          </a:bodyPr>
          <a:lstStyle>
            <a:lvl1pPr marL="457200" lvl="0" indent="-387350" rtl="0">
              <a:spcBef>
                <a:spcPts val="0"/>
              </a:spcBef>
              <a:spcAft>
                <a:spcPts val="0"/>
              </a:spcAft>
              <a:buSzPts val="25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67" name="Google Shape;67;p5"/>
          <p:cNvSpPr txBox="1">
            <a:spLocks noGrp="1"/>
          </p:cNvSpPr>
          <p:nvPr>
            <p:ph type="body" idx="4"/>
          </p:nvPr>
        </p:nvSpPr>
        <p:spPr>
          <a:xfrm>
            <a:off x="1976275" y="4076050"/>
            <a:ext cx="2103000" cy="1815000"/>
          </a:xfrm>
          <a:prstGeom prst="rect">
            <a:avLst/>
          </a:prstGeom>
        </p:spPr>
        <p:txBody>
          <a:bodyPr spcFirstLastPara="1" wrap="square" lIns="121900" tIns="121900" rIns="121900" bIns="121900" anchor="t" anchorCtr="0">
            <a:normAutofit/>
          </a:bodyPr>
          <a:lstStyle>
            <a:lvl1pPr marL="457200" lvl="0" indent="-387350" rtl="0">
              <a:spcBef>
                <a:spcPts val="0"/>
              </a:spcBef>
              <a:spcAft>
                <a:spcPts val="0"/>
              </a:spcAft>
              <a:buSzPts val="25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68" name="Google Shape;68;p5"/>
          <p:cNvSpPr txBox="1">
            <a:spLocks noGrp="1"/>
          </p:cNvSpPr>
          <p:nvPr>
            <p:ph type="body" idx="5"/>
          </p:nvPr>
        </p:nvSpPr>
        <p:spPr>
          <a:xfrm>
            <a:off x="5783502" y="4076055"/>
            <a:ext cx="2103000" cy="1815000"/>
          </a:xfrm>
          <a:prstGeom prst="rect">
            <a:avLst/>
          </a:prstGeom>
        </p:spPr>
        <p:txBody>
          <a:bodyPr spcFirstLastPara="1" wrap="square" lIns="121900" tIns="121900" rIns="121900" bIns="121900" anchor="t" anchorCtr="0">
            <a:normAutofit/>
          </a:bodyPr>
          <a:lstStyle>
            <a:lvl1pPr marL="457200" lvl="0" indent="-387350" rtl="0">
              <a:spcBef>
                <a:spcPts val="0"/>
              </a:spcBef>
              <a:spcAft>
                <a:spcPts val="0"/>
              </a:spcAft>
              <a:buSzPts val="25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69" name="Google Shape;69;p5"/>
          <p:cNvSpPr txBox="1">
            <a:spLocks noGrp="1"/>
          </p:cNvSpPr>
          <p:nvPr>
            <p:ph type="body" idx="6"/>
          </p:nvPr>
        </p:nvSpPr>
        <p:spPr>
          <a:xfrm>
            <a:off x="9590729" y="4076055"/>
            <a:ext cx="2103000" cy="1815000"/>
          </a:xfrm>
          <a:prstGeom prst="rect">
            <a:avLst/>
          </a:prstGeom>
        </p:spPr>
        <p:txBody>
          <a:bodyPr spcFirstLastPara="1" wrap="square" lIns="121900" tIns="121900" rIns="121900" bIns="121900" anchor="t" anchorCtr="0">
            <a:normAutofit/>
          </a:bodyPr>
          <a:lstStyle>
            <a:lvl1pPr marL="457200" lvl="0" indent="-387350" rtl="0">
              <a:spcBef>
                <a:spcPts val="0"/>
              </a:spcBef>
              <a:spcAft>
                <a:spcPts val="0"/>
              </a:spcAft>
              <a:buSzPts val="25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ubtitle and text">
  <p:cSld name="CUSTOM_2">
    <p:spTree>
      <p:nvGrpSpPr>
        <p:cNvPr id="1" name="Shape 70"/>
        <p:cNvGrpSpPr/>
        <p:nvPr/>
      </p:nvGrpSpPr>
      <p:grpSpPr>
        <a:xfrm>
          <a:off x="0" y="0"/>
          <a:ext cx="0" cy="0"/>
          <a:chOff x="0" y="0"/>
          <a:chExt cx="0" cy="0"/>
        </a:xfrm>
      </p:grpSpPr>
      <p:sp>
        <p:nvSpPr>
          <p:cNvPr id="71" name="Google Shape;71;p6"/>
          <p:cNvSpPr/>
          <p:nvPr/>
        </p:nvSpPr>
        <p:spPr>
          <a:xfrm rot="5400000">
            <a:off x="10898897" y="2287950"/>
            <a:ext cx="1697535" cy="854785"/>
          </a:xfrm>
          <a:custGeom>
            <a:avLst/>
            <a:gdLst/>
            <a:ahLst/>
            <a:cxnLst/>
            <a:rect l="l" t="t" r="r" b="b"/>
            <a:pathLst>
              <a:path w="1997100" h="1005630" extrusionOk="0">
                <a:moveTo>
                  <a:pt x="1997100" y="7081"/>
                </a:moveTo>
                <a:cubicBezTo>
                  <a:pt x="1997100" y="364672"/>
                  <a:pt x="1805884" y="694965"/>
                  <a:pt x="1495780" y="873028"/>
                </a:cubicBezTo>
                <a:cubicBezTo>
                  <a:pt x="1185675" y="1051091"/>
                  <a:pt x="804027" y="1049738"/>
                  <a:pt x="495193" y="869480"/>
                </a:cubicBezTo>
                <a:cubicBezTo>
                  <a:pt x="186359" y="689223"/>
                  <a:pt x="-2510" y="357581"/>
                  <a:pt x="25" y="0"/>
                </a:cubicBezTo>
              </a:path>
            </a:pathLst>
          </a:cu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ntic Slab"/>
              <a:ea typeface="Antic Slab"/>
              <a:cs typeface="Antic Slab"/>
              <a:sym typeface="Antic Slab"/>
            </a:endParaRPr>
          </a:p>
        </p:txBody>
      </p:sp>
      <p:sp>
        <p:nvSpPr>
          <p:cNvPr id="72" name="Google Shape;72;p6"/>
          <p:cNvSpPr/>
          <p:nvPr/>
        </p:nvSpPr>
        <p:spPr>
          <a:xfrm>
            <a:off x="0" y="1178000"/>
            <a:ext cx="495600" cy="19053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cxnSp>
        <p:nvCxnSpPr>
          <p:cNvPr id="73" name="Google Shape;73;p6"/>
          <p:cNvCxnSpPr/>
          <p:nvPr/>
        </p:nvCxnSpPr>
        <p:spPr>
          <a:xfrm>
            <a:off x="1152600" y="249900"/>
            <a:ext cx="0" cy="6303300"/>
          </a:xfrm>
          <a:prstGeom prst="straightConnector1">
            <a:avLst/>
          </a:prstGeom>
          <a:noFill/>
          <a:ln w="19050" cap="rnd" cmpd="sng">
            <a:solidFill>
              <a:schemeClr val="accent2"/>
            </a:solidFill>
            <a:prstDash val="solid"/>
            <a:round/>
            <a:headEnd type="none" w="med" len="med"/>
            <a:tailEnd type="none" w="med" len="med"/>
          </a:ln>
        </p:spPr>
      </p:cxnSp>
      <p:cxnSp>
        <p:nvCxnSpPr>
          <p:cNvPr id="74" name="Google Shape;74;p6"/>
          <p:cNvCxnSpPr/>
          <p:nvPr/>
        </p:nvCxnSpPr>
        <p:spPr>
          <a:xfrm rot="10800000">
            <a:off x="244725" y="884725"/>
            <a:ext cx="2970600" cy="0"/>
          </a:xfrm>
          <a:prstGeom prst="straightConnector1">
            <a:avLst/>
          </a:prstGeom>
          <a:noFill/>
          <a:ln w="19050" cap="rnd" cmpd="sng">
            <a:solidFill>
              <a:schemeClr val="accent2"/>
            </a:solidFill>
            <a:prstDash val="solid"/>
            <a:round/>
            <a:headEnd type="none" w="med" len="med"/>
            <a:tailEnd type="none" w="med" len="med"/>
          </a:ln>
        </p:spPr>
      </p:cxnSp>
      <p:cxnSp>
        <p:nvCxnSpPr>
          <p:cNvPr id="75" name="Google Shape;75;p6"/>
          <p:cNvCxnSpPr/>
          <p:nvPr/>
        </p:nvCxnSpPr>
        <p:spPr>
          <a:xfrm rot="10800000">
            <a:off x="244725" y="1521125"/>
            <a:ext cx="2970600" cy="0"/>
          </a:xfrm>
          <a:prstGeom prst="straightConnector1">
            <a:avLst/>
          </a:prstGeom>
          <a:noFill/>
          <a:ln w="19050" cap="rnd" cmpd="sng">
            <a:solidFill>
              <a:schemeClr val="accent2"/>
            </a:solidFill>
            <a:prstDash val="solid"/>
            <a:round/>
            <a:headEnd type="none" w="med" len="med"/>
            <a:tailEnd type="none" w="med" len="med"/>
          </a:ln>
        </p:spPr>
      </p:cxnSp>
      <p:sp>
        <p:nvSpPr>
          <p:cNvPr id="76" name="Google Shape;76;p6"/>
          <p:cNvSpPr/>
          <p:nvPr/>
        </p:nvSpPr>
        <p:spPr>
          <a:xfrm rot="5400000">
            <a:off x="11430925" y="-301752"/>
            <a:ext cx="1060200" cy="1060200"/>
          </a:xfrm>
          <a:prstGeom prst="pie">
            <a:avLst>
              <a:gd name="adj1" fmla="val 0"/>
              <a:gd name="adj2" fmla="val 5400138"/>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cxnSp>
        <p:nvCxnSpPr>
          <p:cNvPr id="77" name="Google Shape;77;p6"/>
          <p:cNvCxnSpPr/>
          <p:nvPr/>
        </p:nvCxnSpPr>
        <p:spPr>
          <a:xfrm>
            <a:off x="11100075" y="249900"/>
            <a:ext cx="0" cy="6303300"/>
          </a:xfrm>
          <a:prstGeom prst="straightConnector1">
            <a:avLst/>
          </a:prstGeom>
          <a:noFill/>
          <a:ln w="19050" cap="rnd" cmpd="sng">
            <a:solidFill>
              <a:schemeClr val="accent2"/>
            </a:solidFill>
            <a:prstDash val="solid"/>
            <a:round/>
            <a:headEnd type="none" w="med" len="med"/>
            <a:tailEnd type="none" w="med" len="med"/>
          </a:ln>
        </p:spPr>
      </p:cxnSp>
      <p:cxnSp>
        <p:nvCxnSpPr>
          <p:cNvPr id="78" name="Google Shape;78;p6"/>
          <p:cNvCxnSpPr/>
          <p:nvPr/>
        </p:nvCxnSpPr>
        <p:spPr>
          <a:xfrm rot="10800000">
            <a:off x="7849975" y="5980375"/>
            <a:ext cx="4238100" cy="0"/>
          </a:xfrm>
          <a:prstGeom prst="straightConnector1">
            <a:avLst/>
          </a:prstGeom>
          <a:noFill/>
          <a:ln w="19050" cap="rnd" cmpd="sng">
            <a:solidFill>
              <a:schemeClr val="accent2"/>
            </a:solidFill>
            <a:prstDash val="solid"/>
            <a:round/>
            <a:headEnd type="none" w="med" len="med"/>
            <a:tailEnd type="none" w="med" len="med"/>
          </a:ln>
        </p:spPr>
      </p:cxnSp>
      <p:sp>
        <p:nvSpPr>
          <p:cNvPr id="79" name="Google Shape;79;p6"/>
          <p:cNvSpPr txBox="1">
            <a:spLocks noGrp="1"/>
          </p:cNvSpPr>
          <p:nvPr>
            <p:ph type="title"/>
          </p:nvPr>
        </p:nvSpPr>
        <p:spPr>
          <a:xfrm>
            <a:off x="2576852" y="1199250"/>
            <a:ext cx="7038300" cy="1753500"/>
          </a:xfrm>
          <a:prstGeom prst="rect">
            <a:avLst/>
          </a:prstGeom>
        </p:spPr>
        <p:txBody>
          <a:bodyPr spcFirstLastPara="1" wrap="square" lIns="121900" tIns="121900" rIns="121900" bIns="121900" anchor="t" anchorCtr="0">
            <a:normAutofit/>
          </a:bodyPr>
          <a:lstStyle>
            <a:lvl1pPr lvl="0" algn="ctr" rtl="0">
              <a:spcBef>
                <a:spcPts val="0"/>
              </a:spcBef>
              <a:spcAft>
                <a:spcPts val="0"/>
              </a:spcAft>
              <a:buSzPts val="4500"/>
              <a:buNone/>
              <a:defRPr sz="9600"/>
            </a:lvl1pPr>
            <a:lvl2pPr lvl="1" algn="ctr" rtl="0">
              <a:spcBef>
                <a:spcPts val="0"/>
              </a:spcBef>
              <a:spcAft>
                <a:spcPts val="0"/>
              </a:spcAft>
              <a:buSzPts val="4500"/>
              <a:buNone/>
              <a:defRPr/>
            </a:lvl2pPr>
            <a:lvl3pPr lvl="2" algn="ctr" rtl="0">
              <a:spcBef>
                <a:spcPts val="0"/>
              </a:spcBef>
              <a:spcAft>
                <a:spcPts val="0"/>
              </a:spcAft>
              <a:buSzPts val="4500"/>
              <a:buNone/>
              <a:defRPr/>
            </a:lvl3pPr>
            <a:lvl4pPr lvl="3" algn="ctr" rtl="0">
              <a:spcBef>
                <a:spcPts val="0"/>
              </a:spcBef>
              <a:spcAft>
                <a:spcPts val="0"/>
              </a:spcAft>
              <a:buSzPts val="4500"/>
              <a:buNone/>
              <a:defRPr/>
            </a:lvl4pPr>
            <a:lvl5pPr lvl="4" algn="ctr" rtl="0">
              <a:spcBef>
                <a:spcPts val="0"/>
              </a:spcBef>
              <a:spcAft>
                <a:spcPts val="0"/>
              </a:spcAft>
              <a:buSzPts val="4500"/>
              <a:buNone/>
              <a:defRPr/>
            </a:lvl5pPr>
            <a:lvl6pPr lvl="5" algn="ctr" rtl="0">
              <a:spcBef>
                <a:spcPts val="0"/>
              </a:spcBef>
              <a:spcAft>
                <a:spcPts val="0"/>
              </a:spcAft>
              <a:buSzPts val="4500"/>
              <a:buNone/>
              <a:defRPr/>
            </a:lvl6pPr>
            <a:lvl7pPr lvl="6" algn="ctr" rtl="0">
              <a:spcBef>
                <a:spcPts val="0"/>
              </a:spcBef>
              <a:spcAft>
                <a:spcPts val="0"/>
              </a:spcAft>
              <a:buSzPts val="4500"/>
              <a:buNone/>
              <a:defRPr/>
            </a:lvl7pPr>
            <a:lvl8pPr lvl="7" algn="ctr" rtl="0">
              <a:spcBef>
                <a:spcPts val="0"/>
              </a:spcBef>
              <a:spcAft>
                <a:spcPts val="0"/>
              </a:spcAft>
              <a:buSzPts val="4500"/>
              <a:buNone/>
              <a:defRPr/>
            </a:lvl8pPr>
            <a:lvl9pPr lvl="8" algn="ctr" rtl="0">
              <a:spcBef>
                <a:spcPts val="0"/>
              </a:spcBef>
              <a:spcAft>
                <a:spcPts val="0"/>
              </a:spcAft>
              <a:buSzPts val="4500"/>
              <a:buNone/>
              <a:defRPr/>
            </a:lvl9pPr>
          </a:lstStyle>
          <a:p>
            <a:endParaRPr/>
          </a:p>
        </p:txBody>
      </p:sp>
      <p:sp>
        <p:nvSpPr>
          <p:cNvPr id="80" name="Google Shape;80;p6"/>
          <p:cNvSpPr txBox="1">
            <a:spLocks noGrp="1"/>
          </p:cNvSpPr>
          <p:nvPr>
            <p:ph type="subTitle" idx="1"/>
          </p:nvPr>
        </p:nvSpPr>
        <p:spPr>
          <a:xfrm>
            <a:off x="2576825" y="2952748"/>
            <a:ext cx="7038300" cy="530700"/>
          </a:xfrm>
          <a:prstGeom prst="rect">
            <a:avLst/>
          </a:prstGeom>
        </p:spPr>
        <p:txBody>
          <a:bodyPr spcFirstLastPara="1" wrap="square" lIns="121900" tIns="121900" rIns="121900" bIns="121900" anchor="t" anchorCtr="0">
            <a:normAutofit/>
          </a:bodyPr>
          <a:lstStyle>
            <a:lvl1pPr lvl="0" algn="ctr" rtl="0">
              <a:lnSpc>
                <a:spcPct val="80000"/>
              </a:lnSpc>
              <a:spcBef>
                <a:spcPts val="0"/>
              </a:spcBef>
              <a:spcAft>
                <a:spcPts val="0"/>
              </a:spcAft>
              <a:buSzPts val="2800"/>
              <a:buNone/>
              <a:defRPr sz="307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81" name="Google Shape;81;p6"/>
          <p:cNvSpPr txBox="1">
            <a:spLocks noGrp="1"/>
          </p:cNvSpPr>
          <p:nvPr>
            <p:ph type="body" idx="2"/>
          </p:nvPr>
        </p:nvSpPr>
        <p:spPr>
          <a:xfrm>
            <a:off x="2576863" y="3483452"/>
            <a:ext cx="7038300" cy="1297800"/>
          </a:xfrm>
          <a:prstGeom prst="rect">
            <a:avLst/>
          </a:prstGeom>
        </p:spPr>
        <p:txBody>
          <a:bodyPr spcFirstLastPara="1" wrap="square" lIns="121900" tIns="121900" rIns="121900" bIns="121900" anchor="t" anchorCtr="0">
            <a:normAutofit/>
          </a:bodyPr>
          <a:lstStyle>
            <a:lvl1pPr marL="457200" lvl="0" indent="-387350" algn="ctr" rtl="0">
              <a:lnSpc>
                <a:spcPct val="100000"/>
              </a:lnSpc>
              <a:spcBef>
                <a:spcPts val="0"/>
              </a:spcBef>
              <a:spcAft>
                <a:spcPts val="0"/>
              </a:spcAft>
              <a:buSzPts val="2500"/>
              <a:buChar char="●"/>
              <a:defRPr/>
            </a:lvl1pPr>
            <a:lvl2pPr marL="914400" lvl="1" indent="-381000" algn="ctr" rtl="0">
              <a:spcBef>
                <a:spcPts val="0"/>
              </a:spcBef>
              <a:spcAft>
                <a:spcPts val="0"/>
              </a:spcAft>
              <a:buSzPts val="2400"/>
              <a:buChar char="○"/>
              <a:defRPr/>
            </a:lvl2pPr>
            <a:lvl3pPr marL="1371600" lvl="2" indent="-381000" algn="ctr" rtl="0">
              <a:spcBef>
                <a:spcPts val="0"/>
              </a:spcBef>
              <a:spcAft>
                <a:spcPts val="0"/>
              </a:spcAft>
              <a:buSzPts val="2400"/>
              <a:buChar char="■"/>
              <a:defRPr/>
            </a:lvl3pPr>
            <a:lvl4pPr marL="1828800" lvl="3" indent="-381000" algn="ctr" rtl="0">
              <a:spcBef>
                <a:spcPts val="0"/>
              </a:spcBef>
              <a:spcAft>
                <a:spcPts val="0"/>
              </a:spcAft>
              <a:buSzPts val="2400"/>
              <a:buChar char="●"/>
              <a:defRPr/>
            </a:lvl4pPr>
            <a:lvl5pPr marL="2286000" lvl="4" indent="-381000" algn="ctr" rtl="0">
              <a:spcBef>
                <a:spcPts val="0"/>
              </a:spcBef>
              <a:spcAft>
                <a:spcPts val="0"/>
              </a:spcAft>
              <a:buSzPts val="2400"/>
              <a:buChar char="○"/>
              <a:defRPr/>
            </a:lvl5pPr>
            <a:lvl6pPr marL="2743200" lvl="5" indent="-381000" algn="ctr" rtl="0">
              <a:spcBef>
                <a:spcPts val="0"/>
              </a:spcBef>
              <a:spcAft>
                <a:spcPts val="0"/>
              </a:spcAft>
              <a:buSzPts val="2400"/>
              <a:buChar char="■"/>
              <a:defRPr/>
            </a:lvl6pPr>
            <a:lvl7pPr marL="3200400" lvl="6" indent="-381000" algn="ctr" rtl="0">
              <a:spcBef>
                <a:spcPts val="0"/>
              </a:spcBef>
              <a:spcAft>
                <a:spcPts val="0"/>
              </a:spcAft>
              <a:buSzPts val="2400"/>
              <a:buChar char="●"/>
              <a:defRPr/>
            </a:lvl7pPr>
            <a:lvl8pPr marL="3657600" lvl="7" indent="-381000" algn="ctr" rtl="0">
              <a:spcBef>
                <a:spcPts val="0"/>
              </a:spcBef>
              <a:spcAft>
                <a:spcPts val="0"/>
              </a:spcAft>
              <a:buSzPts val="2400"/>
              <a:buChar char="○"/>
              <a:defRPr/>
            </a:lvl8pPr>
            <a:lvl9pPr marL="4114800" lvl="8" indent="-381000" algn="ctr" rtl="0">
              <a:spcBef>
                <a:spcPts val="0"/>
              </a:spcBef>
              <a:spcAft>
                <a:spcPts val="0"/>
              </a:spcAft>
              <a:buSzPts val="2400"/>
              <a:buChar char="■"/>
              <a:defRPr/>
            </a:lvl9pPr>
          </a:lstStyle>
          <a:p>
            <a:endParaRPr/>
          </a:p>
        </p:txBody>
      </p:sp>
      <p:sp>
        <p:nvSpPr>
          <p:cNvPr id="82" name="Google Shape;82;p6"/>
          <p:cNvSpPr/>
          <p:nvPr/>
        </p:nvSpPr>
        <p:spPr>
          <a:xfrm rot="5400000">
            <a:off x="11832121" y="2366893"/>
            <a:ext cx="696900" cy="696900"/>
          </a:xfrm>
          <a:prstGeom prst="pie">
            <a:avLst>
              <a:gd name="adj1" fmla="val 0"/>
              <a:gd name="adj2" fmla="val 1082437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ntic Slab"/>
              <a:ea typeface="Antic Slab"/>
              <a:cs typeface="Antic Slab"/>
              <a:sym typeface="Antic Slab"/>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Four boxes">
  <p:cSld name="CUSTOM_1">
    <p:spTree>
      <p:nvGrpSpPr>
        <p:cNvPr id="1" name="Shape 83"/>
        <p:cNvGrpSpPr/>
        <p:nvPr/>
      </p:nvGrpSpPr>
      <p:grpSpPr>
        <a:xfrm>
          <a:off x="0" y="0"/>
          <a:ext cx="0" cy="0"/>
          <a:chOff x="0" y="0"/>
          <a:chExt cx="0" cy="0"/>
        </a:xfrm>
      </p:grpSpPr>
      <p:sp>
        <p:nvSpPr>
          <p:cNvPr id="84" name="Google Shape;84;p7"/>
          <p:cNvSpPr txBox="1">
            <a:spLocks noGrp="1"/>
          </p:cNvSpPr>
          <p:nvPr>
            <p:ph type="title"/>
          </p:nvPr>
        </p:nvSpPr>
        <p:spPr>
          <a:xfrm>
            <a:off x="385123" y="499500"/>
            <a:ext cx="2839200" cy="5859000"/>
          </a:xfrm>
          <a:prstGeom prst="rect">
            <a:avLst/>
          </a:prstGeom>
        </p:spPr>
        <p:txBody>
          <a:bodyPr spcFirstLastPara="1" wrap="square" lIns="121900" tIns="121900" rIns="121900" bIns="121900" anchor="ctr" anchorCtr="0">
            <a:normAutofit/>
          </a:bodyPr>
          <a:lstStyle>
            <a:lvl1pPr lvl="0" rtl="0">
              <a:spcBef>
                <a:spcPts val="0"/>
              </a:spcBef>
              <a:spcAft>
                <a:spcPts val="0"/>
              </a:spcAft>
              <a:buSzPts val="4500"/>
              <a:buNone/>
              <a:defRPr/>
            </a:lvl1pPr>
            <a:lvl2pPr lvl="1" rtl="0">
              <a:spcBef>
                <a:spcPts val="0"/>
              </a:spcBef>
              <a:spcAft>
                <a:spcPts val="0"/>
              </a:spcAft>
              <a:buSzPts val="4500"/>
              <a:buNone/>
              <a:defRPr/>
            </a:lvl2pPr>
            <a:lvl3pPr lvl="2" rtl="0">
              <a:spcBef>
                <a:spcPts val="0"/>
              </a:spcBef>
              <a:spcAft>
                <a:spcPts val="0"/>
              </a:spcAft>
              <a:buSzPts val="4500"/>
              <a:buNone/>
              <a:defRPr/>
            </a:lvl3pPr>
            <a:lvl4pPr lvl="3" rtl="0">
              <a:spcBef>
                <a:spcPts val="0"/>
              </a:spcBef>
              <a:spcAft>
                <a:spcPts val="0"/>
              </a:spcAft>
              <a:buSzPts val="4500"/>
              <a:buNone/>
              <a:defRPr/>
            </a:lvl4pPr>
            <a:lvl5pPr lvl="4" rtl="0">
              <a:spcBef>
                <a:spcPts val="0"/>
              </a:spcBef>
              <a:spcAft>
                <a:spcPts val="0"/>
              </a:spcAft>
              <a:buSzPts val="4500"/>
              <a:buNone/>
              <a:defRPr/>
            </a:lvl5pPr>
            <a:lvl6pPr lvl="5" rtl="0">
              <a:spcBef>
                <a:spcPts val="0"/>
              </a:spcBef>
              <a:spcAft>
                <a:spcPts val="0"/>
              </a:spcAft>
              <a:buSzPts val="4500"/>
              <a:buNone/>
              <a:defRPr/>
            </a:lvl6pPr>
            <a:lvl7pPr lvl="6" rtl="0">
              <a:spcBef>
                <a:spcPts val="0"/>
              </a:spcBef>
              <a:spcAft>
                <a:spcPts val="0"/>
              </a:spcAft>
              <a:buSzPts val="4500"/>
              <a:buNone/>
              <a:defRPr/>
            </a:lvl7pPr>
            <a:lvl8pPr lvl="7" rtl="0">
              <a:spcBef>
                <a:spcPts val="0"/>
              </a:spcBef>
              <a:spcAft>
                <a:spcPts val="0"/>
              </a:spcAft>
              <a:buSzPts val="4500"/>
              <a:buNone/>
              <a:defRPr/>
            </a:lvl8pPr>
            <a:lvl9pPr lvl="8" rtl="0">
              <a:spcBef>
                <a:spcPts val="0"/>
              </a:spcBef>
              <a:spcAft>
                <a:spcPts val="0"/>
              </a:spcAft>
              <a:buSzPts val="4500"/>
              <a:buNone/>
              <a:defRPr/>
            </a:lvl9pPr>
          </a:lstStyle>
          <a:p>
            <a:endParaRPr/>
          </a:p>
        </p:txBody>
      </p:sp>
      <p:sp>
        <p:nvSpPr>
          <p:cNvPr id="85" name="Google Shape;85;p7"/>
          <p:cNvSpPr/>
          <p:nvPr/>
        </p:nvSpPr>
        <p:spPr>
          <a:xfrm rot="5400000">
            <a:off x="10898897" y="2287950"/>
            <a:ext cx="1697535" cy="854785"/>
          </a:xfrm>
          <a:custGeom>
            <a:avLst/>
            <a:gdLst/>
            <a:ahLst/>
            <a:cxnLst/>
            <a:rect l="l" t="t" r="r" b="b"/>
            <a:pathLst>
              <a:path w="1997100" h="1005630" extrusionOk="0">
                <a:moveTo>
                  <a:pt x="1997100" y="7081"/>
                </a:moveTo>
                <a:cubicBezTo>
                  <a:pt x="1997100" y="364672"/>
                  <a:pt x="1805884" y="694965"/>
                  <a:pt x="1495780" y="873028"/>
                </a:cubicBezTo>
                <a:cubicBezTo>
                  <a:pt x="1185675" y="1051091"/>
                  <a:pt x="804027" y="1049738"/>
                  <a:pt x="495193" y="869480"/>
                </a:cubicBezTo>
                <a:cubicBezTo>
                  <a:pt x="186359" y="689223"/>
                  <a:pt x="-2510" y="357581"/>
                  <a:pt x="25" y="0"/>
                </a:cubicBezTo>
              </a:path>
            </a:pathLst>
          </a:cu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ntic Slab"/>
              <a:ea typeface="Antic Slab"/>
              <a:cs typeface="Antic Slab"/>
              <a:sym typeface="Antic Slab"/>
            </a:endParaRPr>
          </a:p>
        </p:txBody>
      </p:sp>
      <p:sp>
        <p:nvSpPr>
          <p:cNvPr id="86" name="Google Shape;86;p7"/>
          <p:cNvSpPr/>
          <p:nvPr/>
        </p:nvSpPr>
        <p:spPr>
          <a:xfrm>
            <a:off x="0" y="1178000"/>
            <a:ext cx="495600" cy="19053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sp>
        <p:nvSpPr>
          <p:cNvPr id="87" name="Google Shape;87;p7"/>
          <p:cNvSpPr/>
          <p:nvPr/>
        </p:nvSpPr>
        <p:spPr>
          <a:xfrm>
            <a:off x="11776350" y="4312325"/>
            <a:ext cx="415500" cy="19053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sp>
        <p:nvSpPr>
          <p:cNvPr id="88" name="Google Shape;88;p7"/>
          <p:cNvSpPr/>
          <p:nvPr/>
        </p:nvSpPr>
        <p:spPr>
          <a:xfrm rot="5400000">
            <a:off x="11430925" y="-301752"/>
            <a:ext cx="1060200" cy="1060200"/>
          </a:xfrm>
          <a:prstGeom prst="pie">
            <a:avLst>
              <a:gd name="adj1" fmla="val 0"/>
              <a:gd name="adj2" fmla="val 5400138"/>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sp>
        <p:nvSpPr>
          <p:cNvPr id="89" name="Google Shape;89;p7"/>
          <p:cNvSpPr/>
          <p:nvPr/>
        </p:nvSpPr>
        <p:spPr>
          <a:xfrm rot="5400000">
            <a:off x="11832121" y="2366893"/>
            <a:ext cx="696900" cy="696900"/>
          </a:xfrm>
          <a:prstGeom prst="pie">
            <a:avLst>
              <a:gd name="adj1" fmla="val 0"/>
              <a:gd name="adj2" fmla="val 1082437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ntic Slab"/>
              <a:ea typeface="Antic Slab"/>
              <a:cs typeface="Antic Slab"/>
              <a:sym typeface="Antic Slab"/>
            </a:endParaRPr>
          </a:p>
        </p:txBody>
      </p:sp>
      <p:cxnSp>
        <p:nvCxnSpPr>
          <p:cNvPr id="90" name="Google Shape;90;p7"/>
          <p:cNvCxnSpPr/>
          <p:nvPr/>
        </p:nvCxnSpPr>
        <p:spPr>
          <a:xfrm>
            <a:off x="11100075" y="249900"/>
            <a:ext cx="0" cy="6303300"/>
          </a:xfrm>
          <a:prstGeom prst="straightConnector1">
            <a:avLst/>
          </a:prstGeom>
          <a:noFill/>
          <a:ln w="19050" cap="rnd" cmpd="sng">
            <a:solidFill>
              <a:schemeClr val="accent2"/>
            </a:solidFill>
            <a:prstDash val="solid"/>
            <a:round/>
            <a:headEnd type="none" w="med" len="med"/>
            <a:tailEnd type="none" w="med" len="med"/>
          </a:ln>
        </p:spPr>
      </p:cxnSp>
      <p:cxnSp>
        <p:nvCxnSpPr>
          <p:cNvPr id="91" name="Google Shape;91;p7"/>
          <p:cNvCxnSpPr/>
          <p:nvPr/>
        </p:nvCxnSpPr>
        <p:spPr>
          <a:xfrm rot="10800000">
            <a:off x="7849975" y="5980375"/>
            <a:ext cx="4238100" cy="0"/>
          </a:xfrm>
          <a:prstGeom prst="straightConnector1">
            <a:avLst/>
          </a:prstGeom>
          <a:noFill/>
          <a:ln w="19050" cap="rnd" cmpd="sng">
            <a:solidFill>
              <a:schemeClr val="accent2"/>
            </a:solidFill>
            <a:prstDash val="solid"/>
            <a:round/>
            <a:headEnd type="none" w="med" len="med"/>
            <a:tailEnd type="none" w="med" len="med"/>
          </a:ln>
        </p:spPr>
      </p:cxnSp>
      <p:sp>
        <p:nvSpPr>
          <p:cNvPr id="92" name="Google Shape;92;p7"/>
          <p:cNvSpPr txBox="1">
            <a:spLocks noGrp="1"/>
          </p:cNvSpPr>
          <p:nvPr>
            <p:ph type="subTitle" idx="1"/>
          </p:nvPr>
        </p:nvSpPr>
        <p:spPr>
          <a:xfrm>
            <a:off x="3865050" y="1189100"/>
            <a:ext cx="3608400" cy="717000"/>
          </a:xfrm>
          <a:prstGeom prst="rect">
            <a:avLst/>
          </a:prstGeom>
        </p:spPr>
        <p:txBody>
          <a:bodyPr spcFirstLastPara="1" wrap="square" lIns="121900" tIns="121900" rIns="121900" bIns="121900" anchor="t" anchorCtr="0">
            <a:normAutofit/>
          </a:bodyPr>
          <a:lstStyle>
            <a:lvl1pPr lvl="0" rtl="0">
              <a:lnSpc>
                <a:spcPct val="80000"/>
              </a:lnSpc>
              <a:spcBef>
                <a:spcPts val="0"/>
              </a:spcBef>
              <a:spcAft>
                <a:spcPts val="0"/>
              </a:spcAft>
              <a:buSzPts val="2800"/>
              <a:buNone/>
              <a:defRPr sz="32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3" name="Google Shape;93;p7"/>
          <p:cNvSpPr txBox="1">
            <a:spLocks noGrp="1"/>
          </p:cNvSpPr>
          <p:nvPr>
            <p:ph type="body" idx="2"/>
          </p:nvPr>
        </p:nvSpPr>
        <p:spPr>
          <a:xfrm>
            <a:off x="3865083" y="1905956"/>
            <a:ext cx="3608400" cy="1297800"/>
          </a:xfrm>
          <a:prstGeom prst="rect">
            <a:avLst/>
          </a:prstGeom>
        </p:spPr>
        <p:txBody>
          <a:bodyPr spcFirstLastPara="1" wrap="square" lIns="121900" tIns="121900" rIns="121900" bIns="121900" anchor="t" anchorCtr="0">
            <a:normAutofit/>
          </a:bodyPr>
          <a:lstStyle>
            <a:lvl1pPr marL="457200" lvl="0" indent="-387350" rtl="0">
              <a:spcBef>
                <a:spcPts val="0"/>
              </a:spcBef>
              <a:spcAft>
                <a:spcPts val="0"/>
              </a:spcAft>
              <a:buSzPts val="25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94" name="Google Shape;94;p7"/>
          <p:cNvSpPr txBox="1">
            <a:spLocks noGrp="1"/>
          </p:cNvSpPr>
          <p:nvPr>
            <p:ph type="subTitle" idx="3"/>
          </p:nvPr>
        </p:nvSpPr>
        <p:spPr>
          <a:xfrm>
            <a:off x="7741256" y="1189100"/>
            <a:ext cx="3608400" cy="717000"/>
          </a:xfrm>
          <a:prstGeom prst="rect">
            <a:avLst/>
          </a:prstGeom>
        </p:spPr>
        <p:txBody>
          <a:bodyPr spcFirstLastPara="1" wrap="square" lIns="121900" tIns="121900" rIns="121900" bIns="121900" anchor="t" anchorCtr="0">
            <a:normAutofit/>
          </a:bodyPr>
          <a:lstStyle>
            <a:lvl1pPr lvl="0" rtl="0">
              <a:lnSpc>
                <a:spcPct val="80000"/>
              </a:lnSpc>
              <a:spcBef>
                <a:spcPts val="0"/>
              </a:spcBef>
              <a:spcAft>
                <a:spcPts val="0"/>
              </a:spcAft>
              <a:buSzPts val="2800"/>
              <a:buNone/>
              <a:defRPr sz="32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5" name="Google Shape;95;p7"/>
          <p:cNvSpPr txBox="1">
            <a:spLocks noGrp="1"/>
          </p:cNvSpPr>
          <p:nvPr>
            <p:ph type="body" idx="4"/>
          </p:nvPr>
        </p:nvSpPr>
        <p:spPr>
          <a:xfrm>
            <a:off x="7741295" y="1905956"/>
            <a:ext cx="3608400" cy="1297800"/>
          </a:xfrm>
          <a:prstGeom prst="rect">
            <a:avLst/>
          </a:prstGeom>
        </p:spPr>
        <p:txBody>
          <a:bodyPr spcFirstLastPara="1" wrap="square" lIns="121900" tIns="121900" rIns="121900" bIns="121900" anchor="t" anchorCtr="0">
            <a:normAutofit/>
          </a:bodyPr>
          <a:lstStyle>
            <a:lvl1pPr marL="457200" lvl="0" indent="-387350" rtl="0">
              <a:spcBef>
                <a:spcPts val="0"/>
              </a:spcBef>
              <a:spcAft>
                <a:spcPts val="0"/>
              </a:spcAft>
              <a:buSzPts val="25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96" name="Google Shape;96;p7"/>
          <p:cNvSpPr txBox="1">
            <a:spLocks noGrp="1"/>
          </p:cNvSpPr>
          <p:nvPr>
            <p:ph type="subTitle" idx="5"/>
          </p:nvPr>
        </p:nvSpPr>
        <p:spPr>
          <a:xfrm>
            <a:off x="3864975" y="3654250"/>
            <a:ext cx="3608400" cy="717000"/>
          </a:xfrm>
          <a:prstGeom prst="rect">
            <a:avLst/>
          </a:prstGeom>
        </p:spPr>
        <p:txBody>
          <a:bodyPr spcFirstLastPara="1" wrap="square" lIns="121900" tIns="121900" rIns="121900" bIns="121900" anchor="t" anchorCtr="0">
            <a:normAutofit/>
          </a:bodyPr>
          <a:lstStyle>
            <a:lvl1pPr lvl="0" rtl="0">
              <a:lnSpc>
                <a:spcPct val="80000"/>
              </a:lnSpc>
              <a:spcBef>
                <a:spcPts val="0"/>
              </a:spcBef>
              <a:spcAft>
                <a:spcPts val="0"/>
              </a:spcAft>
              <a:buSzPts val="2800"/>
              <a:buNone/>
              <a:defRPr sz="32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7" name="Google Shape;97;p7"/>
          <p:cNvSpPr txBox="1">
            <a:spLocks noGrp="1"/>
          </p:cNvSpPr>
          <p:nvPr>
            <p:ph type="body" idx="6"/>
          </p:nvPr>
        </p:nvSpPr>
        <p:spPr>
          <a:xfrm>
            <a:off x="3865020" y="4371106"/>
            <a:ext cx="3608400" cy="1297800"/>
          </a:xfrm>
          <a:prstGeom prst="rect">
            <a:avLst/>
          </a:prstGeom>
        </p:spPr>
        <p:txBody>
          <a:bodyPr spcFirstLastPara="1" wrap="square" lIns="121900" tIns="121900" rIns="121900" bIns="121900" anchor="t" anchorCtr="0">
            <a:normAutofit/>
          </a:bodyPr>
          <a:lstStyle>
            <a:lvl1pPr marL="457200" lvl="0" indent="-387350" rtl="0">
              <a:spcBef>
                <a:spcPts val="0"/>
              </a:spcBef>
              <a:spcAft>
                <a:spcPts val="0"/>
              </a:spcAft>
              <a:buSzPts val="25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98" name="Google Shape;98;p7"/>
          <p:cNvSpPr txBox="1">
            <a:spLocks noGrp="1"/>
          </p:cNvSpPr>
          <p:nvPr>
            <p:ph type="body" idx="7"/>
          </p:nvPr>
        </p:nvSpPr>
        <p:spPr>
          <a:xfrm>
            <a:off x="7741232" y="4371106"/>
            <a:ext cx="3608400" cy="1297800"/>
          </a:xfrm>
          <a:prstGeom prst="rect">
            <a:avLst/>
          </a:prstGeom>
        </p:spPr>
        <p:txBody>
          <a:bodyPr spcFirstLastPara="1" wrap="square" lIns="121900" tIns="121900" rIns="121900" bIns="121900" anchor="t" anchorCtr="0">
            <a:normAutofit/>
          </a:bodyPr>
          <a:lstStyle>
            <a:lvl1pPr marL="457200" lvl="0" indent="-387350" rtl="0">
              <a:spcBef>
                <a:spcPts val="0"/>
              </a:spcBef>
              <a:spcAft>
                <a:spcPts val="0"/>
              </a:spcAft>
              <a:buSzPts val="25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99" name="Google Shape;99;p7"/>
          <p:cNvSpPr txBox="1">
            <a:spLocks noGrp="1"/>
          </p:cNvSpPr>
          <p:nvPr>
            <p:ph type="subTitle" idx="8"/>
          </p:nvPr>
        </p:nvSpPr>
        <p:spPr>
          <a:xfrm>
            <a:off x="7741194" y="3654250"/>
            <a:ext cx="3608400" cy="717000"/>
          </a:xfrm>
          <a:prstGeom prst="rect">
            <a:avLst/>
          </a:prstGeom>
        </p:spPr>
        <p:txBody>
          <a:bodyPr spcFirstLastPara="1" wrap="square" lIns="121900" tIns="121900" rIns="121900" bIns="121900" anchor="t" anchorCtr="0">
            <a:normAutofit/>
          </a:bodyPr>
          <a:lstStyle>
            <a:lvl1pPr lvl="0" rtl="0">
              <a:lnSpc>
                <a:spcPct val="80000"/>
              </a:lnSpc>
              <a:spcBef>
                <a:spcPts val="0"/>
              </a:spcBef>
              <a:spcAft>
                <a:spcPts val="0"/>
              </a:spcAft>
              <a:buSzPts val="2800"/>
              <a:buNone/>
              <a:defRPr sz="32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0"/>
        <p:cNvGrpSpPr/>
        <p:nvPr/>
      </p:nvGrpSpPr>
      <p:grpSpPr>
        <a:xfrm>
          <a:off x="0" y="0"/>
          <a:ext cx="0" cy="0"/>
          <a:chOff x="0" y="0"/>
          <a:chExt cx="0" cy="0"/>
        </a:xfrm>
      </p:grpSpPr>
      <p:sp>
        <p:nvSpPr>
          <p:cNvPr id="101" name="Google Shape;101;p8"/>
          <p:cNvSpPr/>
          <p:nvPr/>
        </p:nvSpPr>
        <p:spPr>
          <a:xfrm>
            <a:off x="0" y="0"/>
            <a:ext cx="5612100"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sp>
        <p:nvSpPr>
          <p:cNvPr id="102" name="Google Shape;102;p8"/>
          <p:cNvSpPr/>
          <p:nvPr/>
        </p:nvSpPr>
        <p:spPr>
          <a:xfrm>
            <a:off x="11776350" y="4312325"/>
            <a:ext cx="415500" cy="19053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sp>
        <p:nvSpPr>
          <p:cNvPr id="103" name="Google Shape;103;p8"/>
          <p:cNvSpPr/>
          <p:nvPr/>
        </p:nvSpPr>
        <p:spPr>
          <a:xfrm rot="5400000">
            <a:off x="11430925" y="-301752"/>
            <a:ext cx="1060200" cy="1060200"/>
          </a:xfrm>
          <a:prstGeom prst="pie">
            <a:avLst>
              <a:gd name="adj1" fmla="val 0"/>
              <a:gd name="adj2" fmla="val 5400138"/>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cxnSp>
        <p:nvCxnSpPr>
          <p:cNvPr id="104" name="Google Shape;104;p8"/>
          <p:cNvCxnSpPr/>
          <p:nvPr/>
        </p:nvCxnSpPr>
        <p:spPr>
          <a:xfrm>
            <a:off x="11100075" y="249900"/>
            <a:ext cx="0" cy="6303300"/>
          </a:xfrm>
          <a:prstGeom prst="straightConnector1">
            <a:avLst/>
          </a:prstGeom>
          <a:noFill/>
          <a:ln w="19050" cap="rnd" cmpd="sng">
            <a:solidFill>
              <a:schemeClr val="accent2"/>
            </a:solidFill>
            <a:prstDash val="solid"/>
            <a:round/>
            <a:headEnd type="none" w="med" len="med"/>
            <a:tailEnd type="none" w="med" len="med"/>
          </a:ln>
        </p:spPr>
      </p:cxnSp>
      <p:cxnSp>
        <p:nvCxnSpPr>
          <p:cNvPr id="105" name="Google Shape;105;p8"/>
          <p:cNvCxnSpPr/>
          <p:nvPr/>
        </p:nvCxnSpPr>
        <p:spPr>
          <a:xfrm rot="10800000">
            <a:off x="7849975" y="5980375"/>
            <a:ext cx="4238100" cy="0"/>
          </a:xfrm>
          <a:prstGeom prst="straightConnector1">
            <a:avLst/>
          </a:prstGeom>
          <a:noFill/>
          <a:ln w="19050" cap="rnd" cmpd="sng">
            <a:solidFill>
              <a:schemeClr val="accent2"/>
            </a:solidFill>
            <a:prstDash val="solid"/>
            <a:round/>
            <a:headEnd type="none" w="med" len="med"/>
            <a:tailEnd type="none" w="med" len="med"/>
          </a:ln>
        </p:spPr>
      </p:cxnSp>
      <p:sp>
        <p:nvSpPr>
          <p:cNvPr id="106" name="Google Shape;106;p8"/>
          <p:cNvSpPr txBox="1">
            <a:spLocks noGrp="1"/>
          </p:cNvSpPr>
          <p:nvPr>
            <p:ph type="title"/>
          </p:nvPr>
        </p:nvSpPr>
        <p:spPr>
          <a:xfrm>
            <a:off x="642125" y="573038"/>
            <a:ext cx="10145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4500"/>
              <a:buNone/>
              <a:defRPr/>
            </a:lvl1pPr>
            <a:lvl2pPr lvl="1">
              <a:spcBef>
                <a:spcPts val="0"/>
              </a:spcBef>
              <a:spcAft>
                <a:spcPts val="0"/>
              </a:spcAft>
              <a:buSzPts val="4500"/>
              <a:buNone/>
              <a:defRPr/>
            </a:lvl2pPr>
            <a:lvl3pPr lvl="2">
              <a:spcBef>
                <a:spcPts val="0"/>
              </a:spcBef>
              <a:spcAft>
                <a:spcPts val="0"/>
              </a:spcAft>
              <a:buSzPts val="4500"/>
              <a:buNone/>
              <a:defRPr/>
            </a:lvl3pPr>
            <a:lvl4pPr lvl="3">
              <a:spcBef>
                <a:spcPts val="0"/>
              </a:spcBef>
              <a:spcAft>
                <a:spcPts val="0"/>
              </a:spcAft>
              <a:buSzPts val="4500"/>
              <a:buNone/>
              <a:defRPr/>
            </a:lvl4pPr>
            <a:lvl5pPr lvl="4">
              <a:spcBef>
                <a:spcPts val="0"/>
              </a:spcBef>
              <a:spcAft>
                <a:spcPts val="0"/>
              </a:spcAft>
              <a:buSzPts val="4500"/>
              <a:buNone/>
              <a:defRPr/>
            </a:lvl5pPr>
            <a:lvl6pPr lvl="5">
              <a:spcBef>
                <a:spcPts val="0"/>
              </a:spcBef>
              <a:spcAft>
                <a:spcPts val="0"/>
              </a:spcAft>
              <a:buSzPts val="4500"/>
              <a:buNone/>
              <a:defRPr/>
            </a:lvl6pPr>
            <a:lvl7pPr lvl="6">
              <a:spcBef>
                <a:spcPts val="0"/>
              </a:spcBef>
              <a:spcAft>
                <a:spcPts val="0"/>
              </a:spcAft>
              <a:buSzPts val="4500"/>
              <a:buNone/>
              <a:defRPr/>
            </a:lvl7pPr>
            <a:lvl8pPr lvl="7">
              <a:spcBef>
                <a:spcPts val="0"/>
              </a:spcBef>
              <a:spcAft>
                <a:spcPts val="0"/>
              </a:spcAft>
              <a:buSzPts val="4500"/>
              <a:buNone/>
              <a:defRPr/>
            </a:lvl8pPr>
            <a:lvl9pPr lvl="8">
              <a:spcBef>
                <a:spcPts val="0"/>
              </a:spcBef>
              <a:spcAft>
                <a:spcPts val="0"/>
              </a:spcAft>
              <a:buSzPts val="4500"/>
              <a:buNone/>
              <a:defRPr/>
            </a:lvl9pPr>
          </a:lstStyle>
          <a:p>
            <a:endParaRPr/>
          </a:p>
        </p:txBody>
      </p:sp>
      <p:sp>
        <p:nvSpPr>
          <p:cNvPr id="107" name="Google Shape;107;p8"/>
          <p:cNvSpPr txBox="1">
            <a:spLocks noGrp="1"/>
          </p:cNvSpPr>
          <p:nvPr>
            <p:ph type="body" idx="1"/>
          </p:nvPr>
        </p:nvSpPr>
        <p:spPr>
          <a:xfrm>
            <a:off x="642113" y="1828750"/>
            <a:ext cx="4762800" cy="38466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24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108" name="Google Shape;108;p8"/>
          <p:cNvSpPr txBox="1">
            <a:spLocks noGrp="1"/>
          </p:cNvSpPr>
          <p:nvPr>
            <p:ph type="body" idx="2"/>
          </p:nvPr>
        </p:nvSpPr>
        <p:spPr>
          <a:xfrm>
            <a:off x="6025088" y="1828750"/>
            <a:ext cx="4762800" cy="38466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24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109" name="Google Shape;109;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10" name="Google Shape;110;p8"/>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TITLE_AND_TWO_COLUMNS_1">
    <p:spTree>
      <p:nvGrpSpPr>
        <p:cNvPr id="1" name="Shape 111"/>
        <p:cNvGrpSpPr/>
        <p:nvPr/>
      </p:nvGrpSpPr>
      <p:grpSpPr>
        <a:xfrm>
          <a:off x="0" y="0"/>
          <a:ext cx="0" cy="0"/>
          <a:chOff x="0" y="0"/>
          <a:chExt cx="0" cy="0"/>
        </a:xfrm>
      </p:grpSpPr>
      <p:sp>
        <p:nvSpPr>
          <p:cNvPr id="112" name="Google Shape;112;p9"/>
          <p:cNvSpPr txBox="1">
            <a:spLocks noGrp="1"/>
          </p:cNvSpPr>
          <p:nvPr>
            <p:ph type="title"/>
          </p:nvPr>
        </p:nvSpPr>
        <p:spPr>
          <a:xfrm>
            <a:off x="766950" y="679800"/>
            <a:ext cx="10658100" cy="763500"/>
          </a:xfrm>
          <a:prstGeom prst="rect">
            <a:avLst/>
          </a:prstGeom>
        </p:spPr>
        <p:txBody>
          <a:bodyPr spcFirstLastPara="1" wrap="square" lIns="121900" tIns="121900" rIns="121900" bIns="121900" anchor="t" anchorCtr="0">
            <a:normAutofit/>
          </a:bodyPr>
          <a:lstStyle>
            <a:lvl1pPr lvl="0" algn="ctr" rtl="0">
              <a:spcBef>
                <a:spcPts val="0"/>
              </a:spcBef>
              <a:spcAft>
                <a:spcPts val="0"/>
              </a:spcAft>
              <a:buSzPts val="4500"/>
              <a:buNone/>
              <a:defRPr/>
            </a:lvl1pPr>
            <a:lvl2pPr lvl="1" rtl="0">
              <a:spcBef>
                <a:spcPts val="0"/>
              </a:spcBef>
              <a:spcAft>
                <a:spcPts val="0"/>
              </a:spcAft>
              <a:buSzPts val="4500"/>
              <a:buNone/>
              <a:defRPr/>
            </a:lvl2pPr>
            <a:lvl3pPr lvl="2" rtl="0">
              <a:spcBef>
                <a:spcPts val="0"/>
              </a:spcBef>
              <a:spcAft>
                <a:spcPts val="0"/>
              </a:spcAft>
              <a:buSzPts val="4500"/>
              <a:buNone/>
              <a:defRPr/>
            </a:lvl3pPr>
            <a:lvl4pPr lvl="3" rtl="0">
              <a:spcBef>
                <a:spcPts val="0"/>
              </a:spcBef>
              <a:spcAft>
                <a:spcPts val="0"/>
              </a:spcAft>
              <a:buSzPts val="4500"/>
              <a:buNone/>
              <a:defRPr/>
            </a:lvl4pPr>
            <a:lvl5pPr lvl="4" rtl="0">
              <a:spcBef>
                <a:spcPts val="0"/>
              </a:spcBef>
              <a:spcAft>
                <a:spcPts val="0"/>
              </a:spcAft>
              <a:buSzPts val="4500"/>
              <a:buNone/>
              <a:defRPr/>
            </a:lvl5pPr>
            <a:lvl6pPr lvl="5" rtl="0">
              <a:spcBef>
                <a:spcPts val="0"/>
              </a:spcBef>
              <a:spcAft>
                <a:spcPts val="0"/>
              </a:spcAft>
              <a:buSzPts val="4500"/>
              <a:buNone/>
              <a:defRPr/>
            </a:lvl6pPr>
            <a:lvl7pPr lvl="6" rtl="0">
              <a:spcBef>
                <a:spcPts val="0"/>
              </a:spcBef>
              <a:spcAft>
                <a:spcPts val="0"/>
              </a:spcAft>
              <a:buSzPts val="4500"/>
              <a:buNone/>
              <a:defRPr/>
            </a:lvl7pPr>
            <a:lvl8pPr lvl="7" rtl="0">
              <a:spcBef>
                <a:spcPts val="0"/>
              </a:spcBef>
              <a:spcAft>
                <a:spcPts val="0"/>
              </a:spcAft>
              <a:buSzPts val="4500"/>
              <a:buNone/>
              <a:defRPr/>
            </a:lvl8pPr>
            <a:lvl9pPr lvl="8" rtl="0">
              <a:spcBef>
                <a:spcPts val="0"/>
              </a:spcBef>
              <a:spcAft>
                <a:spcPts val="0"/>
              </a:spcAft>
              <a:buSzPts val="4500"/>
              <a:buNone/>
              <a:defRPr/>
            </a:lvl9pPr>
          </a:lstStyle>
          <a:p>
            <a:endParaRPr/>
          </a:p>
        </p:txBody>
      </p:sp>
      <p:sp>
        <p:nvSpPr>
          <p:cNvPr id="113" name="Google Shape;113;p9"/>
          <p:cNvSpPr txBox="1">
            <a:spLocks noGrp="1"/>
          </p:cNvSpPr>
          <p:nvPr>
            <p:ph type="body" idx="1"/>
          </p:nvPr>
        </p:nvSpPr>
        <p:spPr>
          <a:xfrm>
            <a:off x="934500" y="3451362"/>
            <a:ext cx="3147300" cy="2423100"/>
          </a:xfrm>
          <a:prstGeom prst="rect">
            <a:avLst/>
          </a:prstGeom>
        </p:spPr>
        <p:txBody>
          <a:bodyPr spcFirstLastPara="1" wrap="square" lIns="121900" tIns="121900" rIns="121900" bIns="121900" anchor="t" anchorCtr="0">
            <a:normAutofit/>
          </a:bodyPr>
          <a:lstStyle>
            <a:lvl1pPr marL="457200" lvl="0" indent="-349250" algn="ctr" rtl="0">
              <a:spcBef>
                <a:spcPts val="0"/>
              </a:spcBef>
              <a:spcAft>
                <a:spcPts val="0"/>
              </a:spcAft>
              <a:buSzPts val="1900"/>
              <a:buChar char="●"/>
              <a:defRPr sz="1900"/>
            </a:lvl1pPr>
            <a:lvl2pPr marL="914400" lvl="1" indent="-330200" algn="ctr" rtl="0">
              <a:spcBef>
                <a:spcPts val="0"/>
              </a:spcBef>
              <a:spcAft>
                <a:spcPts val="0"/>
              </a:spcAft>
              <a:buSzPts val="1600"/>
              <a:buChar char="○"/>
              <a:defRPr sz="1600"/>
            </a:lvl2pPr>
            <a:lvl3pPr marL="1371600" lvl="2" indent="-330200" algn="ctr" rtl="0">
              <a:spcBef>
                <a:spcPts val="0"/>
              </a:spcBef>
              <a:spcAft>
                <a:spcPts val="0"/>
              </a:spcAft>
              <a:buSzPts val="1600"/>
              <a:buChar char="■"/>
              <a:defRPr sz="1600"/>
            </a:lvl3pPr>
            <a:lvl4pPr marL="1828800" lvl="3" indent="-330200" algn="ctr" rtl="0">
              <a:spcBef>
                <a:spcPts val="0"/>
              </a:spcBef>
              <a:spcAft>
                <a:spcPts val="0"/>
              </a:spcAft>
              <a:buSzPts val="1600"/>
              <a:buChar char="●"/>
              <a:defRPr sz="1600"/>
            </a:lvl4pPr>
            <a:lvl5pPr marL="2286000" lvl="4" indent="-330200" algn="ctr" rtl="0">
              <a:spcBef>
                <a:spcPts val="0"/>
              </a:spcBef>
              <a:spcAft>
                <a:spcPts val="0"/>
              </a:spcAft>
              <a:buSzPts val="1600"/>
              <a:buChar char="○"/>
              <a:defRPr sz="1600"/>
            </a:lvl5pPr>
            <a:lvl6pPr marL="2743200" lvl="5" indent="-330200" algn="ctr" rtl="0">
              <a:spcBef>
                <a:spcPts val="0"/>
              </a:spcBef>
              <a:spcAft>
                <a:spcPts val="0"/>
              </a:spcAft>
              <a:buSzPts val="1600"/>
              <a:buChar char="■"/>
              <a:defRPr sz="1600"/>
            </a:lvl6pPr>
            <a:lvl7pPr marL="3200400" lvl="6" indent="-330200" algn="ctr" rtl="0">
              <a:spcBef>
                <a:spcPts val="0"/>
              </a:spcBef>
              <a:spcAft>
                <a:spcPts val="0"/>
              </a:spcAft>
              <a:buSzPts val="1600"/>
              <a:buChar char="●"/>
              <a:defRPr sz="1600"/>
            </a:lvl7pPr>
            <a:lvl8pPr marL="3657600" lvl="7" indent="-330200" algn="ctr" rtl="0">
              <a:spcBef>
                <a:spcPts val="0"/>
              </a:spcBef>
              <a:spcAft>
                <a:spcPts val="0"/>
              </a:spcAft>
              <a:buSzPts val="1600"/>
              <a:buChar char="○"/>
              <a:defRPr sz="1600"/>
            </a:lvl8pPr>
            <a:lvl9pPr marL="4114800" lvl="8" indent="-330200" algn="ctr" rtl="0">
              <a:spcBef>
                <a:spcPts val="0"/>
              </a:spcBef>
              <a:spcAft>
                <a:spcPts val="0"/>
              </a:spcAft>
              <a:buSzPts val="1600"/>
              <a:buChar char="■"/>
              <a:defRPr sz="1600"/>
            </a:lvl9pPr>
          </a:lstStyle>
          <a:p>
            <a:endParaRPr/>
          </a:p>
        </p:txBody>
      </p:sp>
      <p:sp>
        <p:nvSpPr>
          <p:cNvPr id="114" name="Google Shape;114;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15" name="Google Shape;115;p9"/>
          <p:cNvSpPr txBox="1">
            <a:spLocks noGrp="1"/>
          </p:cNvSpPr>
          <p:nvPr>
            <p:ph type="subTitle" idx="2"/>
          </p:nvPr>
        </p:nvSpPr>
        <p:spPr>
          <a:xfrm>
            <a:off x="934500" y="1924277"/>
            <a:ext cx="3147300" cy="15270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2800"/>
              <a:buNone/>
              <a:defRPr sz="32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6" name="Google Shape;116;p9"/>
          <p:cNvSpPr txBox="1">
            <a:spLocks noGrp="1"/>
          </p:cNvSpPr>
          <p:nvPr>
            <p:ph type="body" idx="3"/>
          </p:nvPr>
        </p:nvSpPr>
        <p:spPr>
          <a:xfrm>
            <a:off x="4522350" y="3451375"/>
            <a:ext cx="3147300" cy="2423100"/>
          </a:xfrm>
          <a:prstGeom prst="rect">
            <a:avLst/>
          </a:prstGeom>
        </p:spPr>
        <p:txBody>
          <a:bodyPr spcFirstLastPara="1" wrap="square" lIns="121900" tIns="121900" rIns="121900" bIns="121900" anchor="t" anchorCtr="0">
            <a:normAutofit/>
          </a:bodyPr>
          <a:lstStyle>
            <a:lvl1pPr marL="457200" lvl="0" indent="-349250" algn="ctr" rtl="0">
              <a:spcBef>
                <a:spcPts val="0"/>
              </a:spcBef>
              <a:spcAft>
                <a:spcPts val="0"/>
              </a:spcAft>
              <a:buSzPts val="1900"/>
              <a:buChar char="●"/>
              <a:defRPr sz="1900"/>
            </a:lvl1pPr>
            <a:lvl2pPr marL="914400" lvl="1" indent="-330200" algn="ctr" rtl="0">
              <a:spcBef>
                <a:spcPts val="0"/>
              </a:spcBef>
              <a:spcAft>
                <a:spcPts val="0"/>
              </a:spcAft>
              <a:buSzPts val="1600"/>
              <a:buChar char="○"/>
              <a:defRPr sz="1600"/>
            </a:lvl2pPr>
            <a:lvl3pPr marL="1371600" lvl="2" indent="-330200" algn="ctr" rtl="0">
              <a:spcBef>
                <a:spcPts val="0"/>
              </a:spcBef>
              <a:spcAft>
                <a:spcPts val="0"/>
              </a:spcAft>
              <a:buSzPts val="1600"/>
              <a:buChar char="■"/>
              <a:defRPr sz="1600"/>
            </a:lvl3pPr>
            <a:lvl4pPr marL="1828800" lvl="3" indent="-330200" algn="ctr" rtl="0">
              <a:spcBef>
                <a:spcPts val="0"/>
              </a:spcBef>
              <a:spcAft>
                <a:spcPts val="0"/>
              </a:spcAft>
              <a:buSzPts val="1600"/>
              <a:buChar char="●"/>
              <a:defRPr sz="1600"/>
            </a:lvl4pPr>
            <a:lvl5pPr marL="2286000" lvl="4" indent="-330200" algn="ctr" rtl="0">
              <a:spcBef>
                <a:spcPts val="0"/>
              </a:spcBef>
              <a:spcAft>
                <a:spcPts val="0"/>
              </a:spcAft>
              <a:buSzPts val="1600"/>
              <a:buChar char="○"/>
              <a:defRPr sz="1600"/>
            </a:lvl5pPr>
            <a:lvl6pPr marL="2743200" lvl="5" indent="-330200" algn="ctr" rtl="0">
              <a:spcBef>
                <a:spcPts val="0"/>
              </a:spcBef>
              <a:spcAft>
                <a:spcPts val="0"/>
              </a:spcAft>
              <a:buSzPts val="1600"/>
              <a:buChar char="■"/>
              <a:defRPr sz="1600"/>
            </a:lvl6pPr>
            <a:lvl7pPr marL="3200400" lvl="6" indent="-330200" algn="ctr" rtl="0">
              <a:spcBef>
                <a:spcPts val="0"/>
              </a:spcBef>
              <a:spcAft>
                <a:spcPts val="0"/>
              </a:spcAft>
              <a:buSzPts val="1600"/>
              <a:buChar char="●"/>
              <a:defRPr sz="1600"/>
            </a:lvl7pPr>
            <a:lvl8pPr marL="3657600" lvl="7" indent="-330200" algn="ctr" rtl="0">
              <a:spcBef>
                <a:spcPts val="0"/>
              </a:spcBef>
              <a:spcAft>
                <a:spcPts val="0"/>
              </a:spcAft>
              <a:buSzPts val="1600"/>
              <a:buChar char="○"/>
              <a:defRPr sz="1600"/>
            </a:lvl8pPr>
            <a:lvl9pPr marL="4114800" lvl="8" indent="-330200" algn="ctr" rtl="0">
              <a:spcBef>
                <a:spcPts val="0"/>
              </a:spcBef>
              <a:spcAft>
                <a:spcPts val="0"/>
              </a:spcAft>
              <a:buSzPts val="1600"/>
              <a:buChar char="■"/>
              <a:defRPr sz="1600"/>
            </a:lvl9pPr>
          </a:lstStyle>
          <a:p>
            <a:endParaRPr/>
          </a:p>
        </p:txBody>
      </p:sp>
      <p:sp>
        <p:nvSpPr>
          <p:cNvPr id="117" name="Google Shape;117;p9"/>
          <p:cNvSpPr txBox="1">
            <a:spLocks noGrp="1"/>
          </p:cNvSpPr>
          <p:nvPr>
            <p:ph type="subTitle" idx="4"/>
          </p:nvPr>
        </p:nvSpPr>
        <p:spPr>
          <a:xfrm>
            <a:off x="4522350" y="1924289"/>
            <a:ext cx="3147300" cy="15270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2800"/>
              <a:buNone/>
              <a:defRPr sz="32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18" name="Google Shape;118;p9"/>
          <p:cNvSpPr txBox="1">
            <a:spLocks noGrp="1"/>
          </p:cNvSpPr>
          <p:nvPr>
            <p:ph type="body" idx="5"/>
          </p:nvPr>
        </p:nvSpPr>
        <p:spPr>
          <a:xfrm>
            <a:off x="8110200" y="3451362"/>
            <a:ext cx="3147300" cy="2423100"/>
          </a:xfrm>
          <a:prstGeom prst="rect">
            <a:avLst/>
          </a:prstGeom>
        </p:spPr>
        <p:txBody>
          <a:bodyPr spcFirstLastPara="1" wrap="square" lIns="121900" tIns="121900" rIns="121900" bIns="121900" anchor="t" anchorCtr="0">
            <a:normAutofit/>
          </a:bodyPr>
          <a:lstStyle>
            <a:lvl1pPr marL="457200" lvl="0" indent="-349250" algn="ctr" rtl="0">
              <a:spcBef>
                <a:spcPts val="0"/>
              </a:spcBef>
              <a:spcAft>
                <a:spcPts val="0"/>
              </a:spcAft>
              <a:buSzPts val="1900"/>
              <a:buChar char="●"/>
              <a:defRPr sz="1900"/>
            </a:lvl1pPr>
            <a:lvl2pPr marL="914400" lvl="1" indent="-330200" algn="ctr" rtl="0">
              <a:spcBef>
                <a:spcPts val="0"/>
              </a:spcBef>
              <a:spcAft>
                <a:spcPts val="0"/>
              </a:spcAft>
              <a:buSzPts val="1600"/>
              <a:buChar char="○"/>
              <a:defRPr sz="1600"/>
            </a:lvl2pPr>
            <a:lvl3pPr marL="1371600" lvl="2" indent="-330200" algn="ctr" rtl="0">
              <a:spcBef>
                <a:spcPts val="0"/>
              </a:spcBef>
              <a:spcAft>
                <a:spcPts val="0"/>
              </a:spcAft>
              <a:buSzPts val="1600"/>
              <a:buChar char="■"/>
              <a:defRPr sz="1600"/>
            </a:lvl3pPr>
            <a:lvl4pPr marL="1828800" lvl="3" indent="-330200" algn="ctr" rtl="0">
              <a:spcBef>
                <a:spcPts val="0"/>
              </a:spcBef>
              <a:spcAft>
                <a:spcPts val="0"/>
              </a:spcAft>
              <a:buSzPts val="1600"/>
              <a:buChar char="●"/>
              <a:defRPr sz="1600"/>
            </a:lvl4pPr>
            <a:lvl5pPr marL="2286000" lvl="4" indent="-330200" algn="ctr" rtl="0">
              <a:spcBef>
                <a:spcPts val="0"/>
              </a:spcBef>
              <a:spcAft>
                <a:spcPts val="0"/>
              </a:spcAft>
              <a:buSzPts val="1600"/>
              <a:buChar char="○"/>
              <a:defRPr sz="1600"/>
            </a:lvl5pPr>
            <a:lvl6pPr marL="2743200" lvl="5" indent="-330200" algn="ctr" rtl="0">
              <a:spcBef>
                <a:spcPts val="0"/>
              </a:spcBef>
              <a:spcAft>
                <a:spcPts val="0"/>
              </a:spcAft>
              <a:buSzPts val="1600"/>
              <a:buChar char="■"/>
              <a:defRPr sz="1600"/>
            </a:lvl6pPr>
            <a:lvl7pPr marL="3200400" lvl="6" indent="-330200" algn="ctr" rtl="0">
              <a:spcBef>
                <a:spcPts val="0"/>
              </a:spcBef>
              <a:spcAft>
                <a:spcPts val="0"/>
              </a:spcAft>
              <a:buSzPts val="1600"/>
              <a:buChar char="●"/>
              <a:defRPr sz="1600"/>
            </a:lvl7pPr>
            <a:lvl8pPr marL="3657600" lvl="7" indent="-330200" algn="ctr" rtl="0">
              <a:spcBef>
                <a:spcPts val="0"/>
              </a:spcBef>
              <a:spcAft>
                <a:spcPts val="0"/>
              </a:spcAft>
              <a:buSzPts val="1600"/>
              <a:buChar char="○"/>
              <a:defRPr sz="1600"/>
            </a:lvl8pPr>
            <a:lvl9pPr marL="4114800" lvl="8" indent="-330200" algn="ctr" rtl="0">
              <a:spcBef>
                <a:spcPts val="0"/>
              </a:spcBef>
              <a:spcAft>
                <a:spcPts val="0"/>
              </a:spcAft>
              <a:buSzPts val="1600"/>
              <a:buChar char="■"/>
              <a:defRPr sz="1600"/>
            </a:lvl9pPr>
          </a:lstStyle>
          <a:p>
            <a:endParaRPr/>
          </a:p>
        </p:txBody>
      </p:sp>
      <p:sp>
        <p:nvSpPr>
          <p:cNvPr id="119" name="Google Shape;119;p9"/>
          <p:cNvSpPr txBox="1">
            <a:spLocks noGrp="1"/>
          </p:cNvSpPr>
          <p:nvPr>
            <p:ph type="subTitle" idx="6"/>
          </p:nvPr>
        </p:nvSpPr>
        <p:spPr>
          <a:xfrm>
            <a:off x="8110200" y="1924277"/>
            <a:ext cx="3147300" cy="15270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2800"/>
              <a:buNone/>
              <a:defRPr sz="3200" b="1"/>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0" name="Google Shape;120;p9"/>
          <p:cNvSpPr/>
          <p:nvPr/>
        </p:nvSpPr>
        <p:spPr>
          <a:xfrm>
            <a:off x="0" y="1178000"/>
            <a:ext cx="495600" cy="19053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sp>
        <p:nvSpPr>
          <p:cNvPr id="121" name="Google Shape;121;p9"/>
          <p:cNvSpPr/>
          <p:nvPr/>
        </p:nvSpPr>
        <p:spPr>
          <a:xfrm rot="5400000">
            <a:off x="11430925" y="-301752"/>
            <a:ext cx="1060200" cy="1060200"/>
          </a:xfrm>
          <a:prstGeom prst="pie">
            <a:avLst>
              <a:gd name="adj1" fmla="val 0"/>
              <a:gd name="adj2" fmla="val 5400138"/>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ertificate">
  <p:cSld name="TITLE_AND_TWO_COLUMNS_1_2_1">
    <p:spTree>
      <p:nvGrpSpPr>
        <p:cNvPr id="1" name="Shape 122"/>
        <p:cNvGrpSpPr/>
        <p:nvPr/>
      </p:nvGrpSpPr>
      <p:grpSpPr>
        <a:xfrm>
          <a:off x="0" y="0"/>
          <a:ext cx="0" cy="0"/>
          <a:chOff x="0" y="0"/>
          <a:chExt cx="0" cy="0"/>
        </a:xfrm>
      </p:grpSpPr>
      <p:sp>
        <p:nvSpPr>
          <p:cNvPr id="123" name="Google Shape;123;p10"/>
          <p:cNvSpPr txBox="1">
            <a:spLocks noGrp="1"/>
          </p:cNvSpPr>
          <p:nvPr>
            <p:ph type="title"/>
          </p:nvPr>
        </p:nvSpPr>
        <p:spPr>
          <a:xfrm>
            <a:off x="850650" y="840075"/>
            <a:ext cx="10490700" cy="972000"/>
          </a:xfrm>
          <a:prstGeom prst="rect">
            <a:avLst/>
          </a:prstGeom>
        </p:spPr>
        <p:txBody>
          <a:bodyPr spcFirstLastPara="1" wrap="square" lIns="121900" tIns="121900" rIns="121900" bIns="121900" anchor="b" anchorCtr="0">
            <a:normAutofit/>
          </a:bodyPr>
          <a:lstStyle>
            <a:lvl1pPr lvl="0" algn="ctr" rtl="0">
              <a:spcBef>
                <a:spcPts val="0"/>
              </a:spcBef>
              <a:spcAft>
                <a:spcPts val="0"/>
              </a:spcAft>
              <a:buSzPts val="4500"/>
              <a:buNone/>
              <a:defRPr sz="6000"/>
            </a:lvl1pPr>
            <a:lvl2pPr lvl="1" rtl="0">
              <a:spcBef>
                <a:spcPts val="0"/>
              </a:spcBef>
              <a:spcAft>
                <a:spcPts val="0"/>
              </a:spcAft>
              <a:buSzPts val="4500"/>
              <a:buNone/>
              <a:defRPr/>
            </a:lvl2pPr>
            <a:lvl3pPr lvl="2" rtl="0">
              <a:spcBef>
                <a:spcPts val="0"/>
              </a:spcBef>
              <a:spcAft>
                <a:spcPts val="0"/>
              </a:spcAft>
              <a:buSzPts val="4500"/>
              <a:buNone/>
              <a:defRPr/>
            </a:lvl3pPr>
            <a:lvl4pPr lvl="3" rtl="0">
              <a:spcBef>
                <a:spcPts val="0"/>
              </a:spcBef>
              <a:spcAft>
                <a:spcPts val="0"/>
              </a:spcAft>
              <a:buSzPts val="4500"/>
              <a:buNone/>
              <a:defRPr/>
            </a:lvl4pPr>
            <a:lvl5pPr lvl="4" rtl="0">
              <a:spcBef>
                <a:spcPts val="0"/>
              </a:spcBef>
              <a:spcAft>
                <a:spcPts val="0"/>
              </a:spcAft>
              <a:buSzPts val="4500"/>
              <a:buNone/>
              <a:defRPr/>
            </a:lvl5pPr>
            <a:lvl6pPr lvl="5" rtl="0">
              <a:spcBef>
                <a:spcPts val="0"/>
              </a:spcBef>
              <a:spcAft>
                <a:spcPts val="0"/>
              </a:spcAft>
              <a:buSzPts val="4500"/>
              <a:buNone/>
              <a:defRPr/>
            </a:lvl6pPr>
            <a:lvl7pPr lvl="6" rtl="0">
              <a:spcBef>
                <a:spcPts val="0"/>
              </a:spcBef>
              <a:spcAft>
                <a:spcPts val="0"/>
              </a:spcAft>
              <a:buSzPts val="4500"/>
              <a:buNone/>
              <a:defRPr/>
            </a:lvl7pPr>
            <a:lvl8pPr lvl="7" rtl="0">
              <a:spcBef>
                <a:spcPts val="0"/>
              </a:spcBef>
              <a:spcAft>
                <a:spcPts val="0"/>
              </a:spcAft>
              <a:buSzPts val="4500"/>
              <a:buNone/>
              <a:defRPr/>
            </a:lvl8pPr>
            <a:lvl9pPr lvl="8" rtl="0">
              <a:spcBef>
                <a:spcPts val="0"/>
              </a:spcBef>
              <a:spcAft>
                <a:spcPts val="0"/>
              </a:spcAft>
              <a:buSzPts val="4500"/>
              <a:buNone/>
              <a:defRPr/>
            </a:lvl9pPr>
          </a:lstStyle>
          <a:p>
            <a:endParaRPr/>
          </a:p>
        </p:txBody>
      </p:sp>
      <p:sp>
        <p:nvSpPr>
          <p:cNvPr id="124" name="Google Shape;124;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25" name="Google Shape;125;p10"/>
          <p:cNvSpPr txBox="1">
            <a:spLocks noGrp="1"/>
          </p:cNvSpPr>
          <p:nvPr>
            <p:ph type="subTitle" idx="1"/>
          </p:nvPr>
        </p:nvSpPr>
        <p:spPr>
          <a:xfrm>
            <a:off x="963188" y="5427788"/>
            <a:ext cx="3699000" cy="4575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1300"/>
              <a:buNone/>
              <a:defRPr sz="1700" i="1"/>
            </a:lvl1pPr>
            <a:lvl2pPr lvl="1" algn="ctr" rtl="0">
              <a:lnSpc>
                <a:spcPct val="100000"/>
              </a:lnSpc>
              <a:spcBef>
                <a:spcPts val="0"/>
              </a:spcBef>
              <a:spcAft>
                <a:spcPts val="0"/>
              </a:spcAft>
              <a:buSzPts val="1300"/>
              <a:buNone/>
              <a:defRPr sz="1300" i="1"/>
            </a:lvl2pPr>
            <a:lvl3pPr lvl="2" algn="ctr" rtl="0">
              <a:lnSpc>
                <a:spcPct val="100000"/>
              </a:lnSpc>
              <a:spcBef>
                <a:spcPts val="0"/>
              </a:spcBef>
              <a:spcAft>
                <a:spcPts val="0"/>
              </a:spcAft>
              <a:buSzPts val="1300"/>
              <a:buNone/>
              <a:defRPr sz="1300" i="1"/>
            </a:lvl3pPr>
            <a:lvl4pPr lvl="3" algn="ctr" rtl="0">
              <a:lnSpc>
                <a:spcPct val="100000"/>
              </a:lnSpc>
              <a:spcBef>
                <a:spcPts val="0"/>
              </a:spcBef>
              <a:spcAft>
                <a:spcPts val="0"/>
              </a:spcAft>
              <a:buSzPts val="1300"/>
              <a:buNone/>
              <a:defRPr sz="1300" i="1"/>
            </a:lvl4pPr>
            <a:lvl5pPr lvl="4" algn="ctr" rtl="0">
              <a:lnSpc>
                <a:spcPct val="100000"/>
              </a:lnSpc>
              <a:spcBef>
                <a:spcPts val="0"/>
              </a:spcBef>
              <a:spcAft>
                <a:spcPts val="0"/>
              </a:spcAft>
              <a:buSzPts val="1300"/>
              <a:buNone/>
              <a:defRPr sz="1300" i="1"/>
            </a:lvl5pPr>
            <a:lvl6pPr lvl="5" algn="ctr" rtl="0">
              <a:lnSpc>
                <a:spcPct val="100000"/>
              </a:lnSpc>
              <a:spcBef>
                <a:spcPts val="0"/>
              </a:spcBef>
              <a:spcAft>
                <a:spcPts val="0"/>
              </a:spcAft>
              <a:buSzPts val="1300"/>
              <a:buNone/>
              <a:defRPr sz="1300" i="1"/>
            </a:lvl6pPr>
            <a:lvl7pPr lvl="6" algn="ctr" rtl="0">
              <a:lnSpc>
                <a:spcPct val="100000"/>
              </a:lnSpc>
              <a:spcBef>
                <a:spcPts val="0"/>
              </a:spcBef>
              <a:spcAft>
                <a:spcPts val="0"/>
              </a:spcAft>
              <a:buSzPts val="1300"/>
              <a:buNone/>
              <a:defRPr sz="1300" i="1"/>
            </a:lvl7pPr>
            <a:lvl8pPr lvl="7" algn="ctr" rtl="0">
              <a:lnSpc>
                <a:spcPct val="100000"/>
              </a:lnSpc>
              <a:spcBef>
                <a:spcPts val="0"/>
              </a:spcBef>
              <a:spcAft>
                <a:spcPts val="0"/>
              </a:spcAft>
              <a:buSzPts val="1300"/>
              <a:buNone/>
              <a:defRPr sz="1300" i="1"/>
            </a:lvl8pPr>
            <a:lvl9pPr lvl="8" algn="ctr" rtl="0">
              <a:lnSpc>
                <a:spcPct val="100000"/>
              </a:lnSpc>
              <a:spcBef>
                <a:spcPts val="0"/>
              </a:spcBef>
              <a:spcAft>
                <a:spcPts val="0"/>
              </a:spcAft>
              <a:buSzPts val="1300"/>
              <a:buNone/>
              <a:defRPr sz="1300" i="1"/>
            </a:lvl9pPr>
          </a:lstStyle>
          <a:p>
            <a:endParaRPr/>
          </a:p>
        </p:txBody>
      </p:sp>
      <p:cxnSp>
        <p:nvCxnSpPr>
          <p:cNvPr id="126" name="Google Shape;126;p10"/>
          <p:cNvCxnSpPr/>
          <p:nvPr/>
        </p:nvCxnSpPr>
        <p:spPr>
          <a:xfrm>
            <a:off x="1783800" y="3300300"/>
            <a:ext cx="8624400" cy="0"/>
          </a:xfrm>
          <a:prstGeom prst="straightConnector1">
            <a:avLst/>
          </a:prstGeom>
          <a:noFill/>
          <a:ln w="9525" cap="flat" cmpd="sng">
            <a:solidFill>
              <a:schemeClr val="dk1"/>
            </a:solidFill>
            <a:prstDash val="solid"/>
            <a:round/>
            <a:headEnd type="none" w="med" len="med"/>
            <a:tailEnd type="none" w="med" len="med"/>
          </a:ln>
        </p:spPr>
      </p:cxnSp>
      <p:cxnSp>
        <p:nvCxnSpPr>
          <p:cNvPr id="127" name="Google Shape;127;p10"/>
          <p:cNvCxnSpPr/>
          <p:nvPr/>
        </p:nvCxnSpPr>
        <p:spPr>
          <a:xfrm>
            <a:off x="1319438" y="5885275"/>
            <a:ext cx="2986500" cy="0"/>
          </a:xfrm>
          <a:prstGeom prst="straightConnector1">
            <a:avLst/>
          </a:prstGeom>
          <a:noFill/>
          <a:ln w="9525" cap="flat" cmpd="sng">
            <a:solidFill>
              <a:schemeClr val="dk1"/>
            </a:solidFill>
            <a:prstDash val="solid"/>
            <a:round/>
            <a:headEnd type="none" w="med" len="med"/>
            <a:tailEnd type="none" w="med" len="med"/>
          </a:ln>
        </p:spPr>
      </p:cxnSp>
      <p:sp>
        <p:nvSpPr>
          <p:cNvPr id="128" name="Google Shape;128;p10"/>
          <p:cNvSpPr txBox="1">
            <a:spLocks noGrp="1"/>
          </p:cNvSpPr>
          <p:nvPr>
            <p:ph type="subTitle" idx="2"/>
          </p:nvPr>
        </p:nvSpPr>
        <p:spPr>
          <a:xfrm>
            <a:off x="963188" y="5885288"/>
            <a:ext cx="3699000" cy="4575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1300"/>
              <a:buNone/>
              <a:defRPr sz="1700" i="1"/>
            </a:lvl1pPr>
            <a:lvl2pPr lvl="1" algn="ctr" rtl="0">
              <a:lnSpc>
                <a:spcPct val="100000"/>
              </a:lnSpc>
              <a:spcBef>
                <a:spcPts val="0"/>
              </a:spcBef>
              <a:spcAft>
                <a:spcPts val="0"/>
              </a:spcAft>
              <a:buSzPts val="1300"/>
              <a:buNone/>
              <a:defRPr sz="1300" i="1"/>
            </a:lvl2pPr>
            <a:lvl3pPr lvl="2" algn="ctr" rtl="0">
              <a:lnSpc>
                <a:spcPct val="100000"/>
              </a:lnSpc>
              <a:spcBef>
                <a:spcPts val="0"/>
              </a:spcBef>
              <a:spcAft>
                <a:spcPts val="0"/>
              </a:spcAft>
              <a:buSzPts val="1300"/>
              <a:buNone/>
              <a:defRPr sz="1300" i="1"/>
            </a:lvl3pPr>
            <a:lvl4pPr lvl="3" algn="ctr" rtl="0">
              <a:lnSpc>
                <a:spcPct val="100000"/>
              </a:lnSpc>
              <a:spcBef>
                <a:spcPts val="0"/>
              </a:spcBef>
              <a:spcAft>
                <a:spcPts val="0"/>
              </a:spcAft>
              <a:buSzPts val="1300"/>
              <a:buNone/>
              <a:defRPr sz="1300" i="1"/>
            </a:lvl4pPr>
            <a:lvl5pPr lvl="4" algn="ctr" rtl="0">
              <a:lnSpc>
                <a:spcPct val="100000"/>
              </a:lnSpc>
              <a:spcBef>
                <a:spcPts val="0"/>
              </a:spcBef>
              <a:spcAft>
                <a:spcPts val="0"/>
              </a:spcAft>
              <a:buSzPts val="1300"/>
              <a:buNone/>
              <a:defRPr sz="1300" i="1"/>
            </a:lvl5pPr>
            <a:lvl6pPr lvl="5" algn="ctr" rtl="0">
              <a:lnSpc>
                <a:spcPct val="100000"/>
              </a:lnSpc>
              <a:spcBef>
                <a:spcPts val="0"/>
              </a:spcBef>
              <a:spcAft>
                <a:spcPts val="0"/>
              </a:spcAft>
              <a:buSzPts val="1300"/>
              <a:buNone/>
              <a:defRPr sz="1300" i="1"/>
            </a:lvl6pPr>
            <a:lvl7pPr lvl="6" algn="ctr" rtl="0">
              <a:lnSpc>
                <a:spcPct val="100000"/>
              </a:lnSpc>
              <a:spcBef>
                <a:spcPts val="0"/>
              </a:spcBef>
              <a:spcAft>
                <a:spcPts val="0"/>
              </a:spcAft>
              <a:buSzPts val="1300"/>
              <a:buNone/>
              <a:defRPr sz="1300" i="1"/>
            </a:lvl7pPr>
            <a:lvl8pPr lvl="7" algn="ctr" rtl="0">
              <a:lnSpc>
                <a:spcPct val="100000"/>
              </a:lnSpc>
              <a:spcBef>
                <a:spcPts val="0"/>
              </a:spcBef>
              <a:spcAft>
                <a:spcPts val="0"/>
              </a:spcAft>
              <a:buSzPts val="1300"/>
              <a:buNone/>
              <a:defRPr sz="1300" i="1"/>
            </a:lvl8pPr>
            <a:lvl9pPr lvl="8" algn="ctr" rtl="0">
              <a:lnSpc>
                <a:spcPct val="100000"/>
              </a:lnSpc>
              <a:spcBef>
                <a:spcPts val="0"/>
              </a:spcBef>
              <a:spcAft>
                <a:spcPts val="0"/>
              </a:spcAft>
              <a:buSzPts val="1300"/>
              <a:buNone/>
              <a:defRPr sz="1300" i="1"/>
            </a:lvl9pPr>
          </a:lstStyle>
          <a:p>
            <a:endParaRPr/>
          </a:p>
        </p:txBody>
      </p:sp>
      <p:sp>
        <p:nvSpPr>
          <p:cNvPr id="129" name="Google Shape;129;p10"/>
          <p:cNvSpPr txBox="1">
            <a:spLocks noGrp="1"/>
          </p:cNvSpPr>
          <p:nvPr>
            <p:ph type="subTitle" idx="3"/>
          </p:nvPr>
        </p:nvSpPr>
        <p:spPr>
          <a:xfrm>
            <a:off x="7529813" y="5427788"/>
            <a:ext cx="3699000" cy="4575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1300"/>
              <a:buNone/>
              <a:defRPr sz="1700" i="1"/>
            </a:lvl1pPr>
            <a:lvl2pPr lvl="1" algn="ctr" rtl="0">
              <a:lnSpc>
                <a:spcPct val="100000"/>
              </a:lnSpc>
              <a:spcBef>
                <a:spcPts val="0"/>
              </a:spcBef>
              <a:spcAft>
                <a:spcPts val="0"/>
              </a:spcAft>
              <a:buSzPts val="1300"/>
              <a:buNone/>
              <a:defRPr sz="1300" i="1"/>
            </a:lvl2pPr>
            <a:lvl3pPr lvl="2" algn="ctr" rtl="0">
              <a:lnSpc>
                <a:spcPct val="100000"/>
              </a:lnSpc>
              <a:spcBef>
                <a:spcPts val="0"/>
              </a:spcBef>
              <a:spcAft>
                <a:spcPts val="0"/>
              </a:spcAft>
              <a:buSzPts val="1300"/>
              <a:buNone/>
              <a:defRPr sz="1300" i="1"/>
            </a:lvl3pPr>
            <a:lvl4pPr lvl="3" algn="ctr" rtl="0">
              <a:lnSpc>
                <a:spcPct val="100000"/>
              </a:lnSpc>
              <a:spcBef>
                <a:spcPts val="0"/>
              </a:spcBef>
              <a:spcAft>
                <a:spcPts val="0"/>
              </a:spcAft>
              <a:buSzPts val="1300"/>
              <a:buNone/>
              <a:defRPr sz="1300" i="1"/>
            </a:lvl4pPr>
            <a:lvl5pPr lvl="4" algn="ctr" rtl="0">
              <a:lnSpc>
                <a:spcPct val="100000"/>
              </a:lnSpc>
              <a:spcBef>
                <a:spcPts val="0"/>
              </a:spcBef>
              <a:spcAft>
                <a:spcPts val="0"/>
              </a:spcAft>
              <a:buSzPts val="1300"/>
              <a:buNone/>
              <a:defRPr sz="1300" i="1"/>
            </a:lvl5pPr>
            <a:lvl6pPr lvl="5" algn="ctr" rtl="0">
              <a:lnSpc>
                <a:spcPct val="100000"/>
              </a:lnSpc>
              <a:spcBef>
                <a:spcPts val="0"/>
              </a:spcBef>
              <a:spcAft>
                <a:spcPts val="0"/>
              </a:spcAft>
              <a:buSzPts val="1300"/>
              <a:buNone/>
              <a:defRPr sz="1300" i="1"/>
            </a:lvl6pPr>
            <a:lvl7pPr lvl="6" algn="ctr" rtl="0">
              <a:lnSpc>
                <a:spcPct val="100000"/>
              </a:lnSpc>
              <a:spcBef>
                <a:spcPts val="0"/>
              </a:spcBef>
              <a:spcAft>
                <a:spcPts val="0"/>
              </a:spcAft>
              <a:buSzPts val="1300"/>
              <a:buNone/>
              <a:defRPr sz="1300" i="1"/>
            </a:lvl7pPr>
            <a:lvl8pPr lvl="7" algn="ctr" rtl="0">
              <a:lnSpc>
                <a:spcPct val="100000"/>
              </a:lnSpc>
              <a:spcBef>
                <a:spcPts val="0"/>
              </a:spcBef>
              <a:spcAft>
                <a:spcPts val="0"/>
              </a:spcAft>
              <a:buSzPts val="1300"/>
              <a:buNone/>
              <a:defRPr sz="1300" i="1"/>
            </a:lvl8pPr>
            <a:lvl9pPr lvl="8" algn="ctr" rtl="0">
              <a:lnSpc>
                <a:spcPct val="100000"/>
              </a:lnSpc>
              <a:spcBef>
                <a:spcPts val="0"/>
              </a:spcBef>
              <a:spcAft>
                <a:spcPts val="0"/>
              </a:spcAft>
              <a:buSzPts val="1300"/>
              <a:buNone/>
              <a:defRPr sz="1300" i="1"/>
            </a:lvl9pPr>
          </a:lstStyle>
          <a:p>
            <a:endParaRPr/>
          </a:p>
        </p:txBody>
      </p:sp>
      <p:cxnSp>
        <p:nvCxnSpPr>
          <p:cNvPr id="130" name="Google Shape;130;p10"/>
          <p:cNvCxnSpPr/>
          <p:nvPr/>
        </p:nvCxnSpPr>
        <p:spPr>
          <a:xfrm>
            <a:off x="7886063" y="5885275"/>
            <a:ext cx="2986500" cy="0"/>
          </a:xfrm>
          <a:prstGeom prst="straightConnector1">
            <a:avLst/>
          </a:prstGeom>
          <a:noFill/>
          <a:ln w="9525" cap="flat" cmpd="sng">
            <a:solidFill>
              <a:schemeClr val="dk1"/>
            </a:solidFill>
            <a:prstDash val="solid"/>
            <a:round/>
            <a:headEnd type="none" w="med" len="med"/>
            <a:tailEnd type="none" w="med" len="med"/>
          </a:ln>
        </p:spPr>
      </p:cxnSp>
      <p:sp>
        <p:nvSpPr>
          <p:cNvPr id="131" name="Google Shape;131;p10"/>
          <p:cNvSpPr txBox="1">
            <a:spLocks noGrp="1"/>
          </p:cNvSpPr>
          <p:nvPr>
            <p:ph type="subTitle" idx="4"/>
          </p:nvPr>
        </p:nvSpPr>
        <p:spPr>
          <a:xfrm>
            <a:off x="7529813" y="5885288"/>
            <a:ext cx="3699000" cy="4575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1300"/>
              <a:buNone/>
              <a:defRPr sz="1700" i="1"/>
            </a:lvl1pPr>
            <a:lvl2pPr lvl="1" algn="ctr" rtl="0">
              <a:lnSpc>
                <a:spcPct val="100000"/>
              </a:lnSpc>
              <a:spcBef>
                <a:spcPts val="0"/>
              </a:spcBef>
              <a:spcAft>
                <a:spcPts val="0"/>
              </a:spcAft>
              <a:buSzPts val="1300"/>
              <a:buNone/>
              <a:defRPr sz="1300" i="1"/>
            </a:lvl2pPr>
            <a:lvl3pPr lvl="2" algn="ctr" rtl="0">
              <a:lnSpc>
                <a:spcPct val="100000"/>
              </a:lnSpc>
              <a:spcBef>
                <a:spcPts val="0"/>
              </a:spcBef>
              <a:spcAft>
                <a:spcPts val="0"/>
              </a:spcAft>
              <a:buSzPts val="1300"/>
              <a:buNone/>
              <a:defRPr sz="1300" i="1"/>
            </a:lvl3pPr>
            <a:lvl4pPr lvl="3" algn="ctr" rtl="0">
              <a:lnSpc>
                <a:spcPct val="100000"/>
              </a:lnSpc>
              <a:spcBef>
                <a:spcPts val="0"/>
              </a:spcBef>
              <a:spcAft>
                <a:spcPts val="0"/>
              </a:spcAft>
              <a:buSzPts val="1300"/>
              <a:buNone/>
              <a:defRPr sz="1300" i="1"/>
            </a:lvl4pPr>
            <a:lvl5pPr lvl="4" algn="ctr" rtl="0">
              <a:lnSpc>
                <a:spcPct val="100000"/>
              </a:lnSpc>
              <a:spcBef>
                <a:spcPts val="0"/>
              </a:spcBef>
              <a:spcAft>
                <a:spcPts val="0"/>
              </a:spcAft>
              <a:buSzPts val="1300"/>
              <a:buNone/>
              <a:defRPr sz="1300" i="1"/>
            </a:lvl5pPr>
            <a:lvl6pPr lvl="5" algn="ctr" rtl="0">
              <a:lnSpc>
                <a:spcPct val="100000"/>
              </a:lnSpc>
              <a:spcBef>
                <a:spcPts val="0"/>
              </a:spcBef>
              <a:spcAft>
                <a:spcPts val="0"/>
              </a:spcAft>
              <a:buSzPts val="1300"/>
              <a:buNone/>
              <a:defRPr sz="1300" i="1"/>
            </a:lvl6pPr>
            <a:lvl7pPr lvl="6" algn="ctr" rtl="0">
              <a:lnSpc>
                <a:spcPct val="100000"/>
              </a:lnSpc>
              <a:spcBef>
                <a:spcPts val="0"/>
              </a:spcBef>
              <a:spcAft>
                <a:spcPts val="0"/>
              </a:spcAft>
              <a:buSzPts val="1300"/>
              <a:buNone/>
              <a:defRPr sz="1300" i="1"/>
            </a:lvl7pPr>
            <a:lvl8pPr lvl="7" algn="ctr" rtl="0">
              <a:lnSpc>
                <a:spcPct val="100000"/>
              </a:lnSpc>
              <a:spcBef>
                <a:spcPts val="0"/>
              </a:spcBef>
              <a:spcAft>
                <a:spcPts val="0"/>
              </a:spcAft>
              <a:buSzPts val="1300"/>
              <a:buNone/>
              <a:defRPr sz="1300" i="1"/>
            </a:lvl8pPr>
            <a:lvl9pPr lvl="8" algn="ctr" rtl="0">
              <a:lnSpc>
                <a:spcPct val="100000"/>
              </a:lnSpc>
              <a:spcBef>
                <a:spcPts val="0"/>
              </a:spcBef>
              <a:spcAft>
                <a:spcPts val="0"/>
              </a:spcAft>
              <a:buSzPts val="1300"/>
              <a:buNone/>
              <a:defRPr sz="1300" i="1"/>
            </a:lvl9pPr>
          </a:lstStyle>
          <a:p>
            <a:endParaRPr/>
          </a:p>
        </p:txBody>
      </p:sp>
      <p:sp>
        <p:nvSpPr>
          <p:cNvPr id="132" name="Google Shape;132;p10"/>
          <p:cNvSpPr txBox="1">
            <a:spLocks noGrp="1"/>
          </p:cNvSpPr>
          <p:nvPr>
            <p:ph type="subTitle" idx="5"/>
          </p:nvPr>
        </p:nvSpPr>
        <p:spPr>
          <a:xfrm>
            <a:off x="3124958" y="4658763"/>
            <a:ext cx="5942100" cy="4575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1300"/>
              <a:buNone/>
              <a:defRPr sz="1700" i="1"/>
            </a:lvl1pPr>
            <a:lvl2pPr lvl="1" algn="ctr" rtl="0">
              <a:lnSpc>
                <a:spcPct val="100000"/>
              </a:lnSpc>
              <a:spcBef>
                <a:spcPts val="0"/>
              </a:spcBef>
              <a:spcAft>
                <a:spcPts val="0"/>
              </a:spcAft>
              <a:buSzPts val="1300"/>
              <a:buNone/>
              <a:defRPr sz="1300" i="1"/>
            </a:lvl2pPr>
            <a:lvl3pPr lvl="2" algn="ctr" rtl="0">
              <a:lnSpc>
                <a:spcPct val="100000"/>
              </a:lnSpc>
              <a:spcBef>
                <a:spcPts val="0"/>
              </a:spcBef>
              <a:spcAft>
                <a:spcPts val="0"/>
              </a:spcAft>
              <a:buSzPts val="1300"/>
              <a:buNone/>
              <a:defRPr sz="1300" i="1"/>
            </a:lvl3pPr>
            <a:lvl4pPr lvl="3" algn="ctr" rtl="0">
              <a:lnSpc>
                <a:spcPct val="100000"/>
              </a:lnSpc>
              <a:spcBef>
                <a:spcPts val="0"/>
              </a:spcBef>
              <a:spcAft>
                <a:spcPts val="0"/>
              </a:spcAft>
              <a:buSzPts val="1300"/>
              <a:buNone/>
              <a:defRPr sz="1300" i="1"/>
            </a:lvl4pPr>
            <a:lvl5pPr lvl="4" algn="ctr" rtl="0">
              <a:lnSpc>
                <a:spcPct val="100000"/>
              </a:lnSpc>
              <a:spcBef>
                <a:spcPts val="0"/>
              </a:spcBef>
              <a:spcAft>
                <a:spcPts val="0"/>
              </a:spcAft>
              <a:buSzPts val="1300"/>
              <a:buNone/>
              <a:defRPr sz="1300" i="1"/>
            </a:lvl5pPr>
            <a:lvl6pPr lvl="5" algn="ctr" rtl="0">
              <a:lnSpc>
                <a:spcPct val="100000"/>
              </a:lnSpc>
              <a:spcBef>
                <a:spcPts val="0"/>
              </a:spcBef>
              <a:spcAft>
                <a:spcPts val="0"/>
              </a:spcAft>
              <a:buSzPts val="1300"/>
              <a:buNone/>
              <a:defRPr sz="1300" i="1"/>
            </a:lvl6pPr>
            <a:lvl7pPr lvl="6" algn="ctr" rtl="0">
              <a:lnSpc>
                <a:spcPct val="100000"/>
              </a:lnSpc>
              <a:spcBef>
                <a:spcPts val="0"/>
              </a:spcBef>
              <a:spcAft>
                <a:spcPts val="0"/>
              </a:spcAft>
              <a:buSzPts val="1300"/>
              <a:buNone/>
              <a:defRPr sz="1300" i="1"/>
            </a:lvl7pPr>
            <a:lvl8pPr lvl="7" algn="ctr" rtl="0">
              <a:lnSpc>
                <a:spcPct val="100000"/>
              </a:lnSpc>
              <a:spcBef>
                <a:spcPts val="0"/>
              </a:spcBef>
              <a:spcAft>
                <a:spcPts val="0"/>
              </a:spcAft>
              <a:buSzPts val="1300"/>
              <a:buNone/>
              <a:defRPr sz="1300" i="1"/>
            </a:lvl8pPr>
            <a:lvl9pPr lvl="8" algn="ctr" rtl="0">
              <a:lnSpc>
                <a:spcPct val="100000"/>
              </a:lnSpc>
              <a:spcBef>
                <a:spcPts val="0"/>
              </a:spcBef>
              <a:spcAft>
                <a:spcPts val="0"/>
              </a:spcAft>
              <a:buSzPts val="1300"/>
              <a:buNone/>
              <a:defRPr sz="1300" i="1"/>
            </a:lvl9pPr>
          </a:lstStyle>
          <a:p>
            <a:endParaRPr/>
          </a:p>
        </p:txBody>
      </p:sp>
      <p:sp>
        <p:nvSpPr>
          <p:cNvPr id="133" name="Google Shape;133;p10"/>
          <p:cNvSpPr txBox="1">
            <a:spLocks noGrp="1"/>
          </p:cNvSpPr>
          <p:nvPr>
            <p:ph type="title" idx="6"/>
          </p:nvPr>
        </p:nvSpPr>
        <p:spPr>
          <a:xfrm>
            <a:off x="2252850" y="3972088"/>
            <a:ext cx="7686300" cy="686700"/>
          </a:xfrm>
          <a:prstGeom prst="rect">
            <a:avLst/>
          </a:prstGeom>
        </p:spPr>
        <p:txBody>
          <a:bodyPr spcFirstLastPara="1" wrap="square" lIns="121900" tIns="121900" rIns="121900" bIns="121900" anchor="t" anchorCtr="0">
            <a:norm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34" name="Google Shape;134;p10"/>
          <p:cNvSpPr txBox="1">
            <a:spLocks noGrp="1"/>
          </p:cNvSpPr>
          <p:nvPr>
            <p:ph type="subTitle" idx="7"/>
          </p:nvPr>
        </p:nvSpPr>
        <p:spPr>
          <a:xfrm>
            <a:off x="3124958" y="3514588"/>
            <a:ext cx="5942100" cy="457500"/>
          </a:xfrm>
          <a:prstGeom prst="rect">
            <a:avLst/>
          </a:prstGeom>
        </p:spPr>
        <p:txBody>
          <a:bodyPr spcFirstLastPara="1" wrap="square" lIns="121900" tIns="121900" rIns="121900" bIns="121900" anchor="t" anchorCtr="0">
            <a:normAutofit/>
          </a:bodyPr>
          <a:lstStyle>
            <a:lvl1pPr lvl="0" algn="ctr" rtl="0">
              <a:lnSpc>
                <a:spcPct val="100000"/>
              </a:lnSpc>
              <a:spcBef>
                <a:spcPts val="0"/>
              </a:spcBef>
              <a:spcAft>
                <a:spcPts val="0"/>
              </a:spcAft>
              <a:buSzPts val="1300"/>
              <a:buNone/>
              <a:defRPr sz="1700"/>
            </a:lvl1pPr>
            <a:lvl2pPr lvl="1" algn="ctr" rtl="0">
              <a:lnSpc>
                <a:spcPct val="100000"/>
              </a:lnSpc>
              <a:spcBef>
                <a:spcPts val="0"/>
              </a:spcBef>
              <a:spcAft>
                <a:spcPts val="0"/>
              </a:spcAft>
              <a:buSzPts val="1300"/>
              <a:buNone/>
              <a:defRPr sz="1300"/>
            </a:lvl2pPr>
            <a:lvl3pPr lvl="2" algn="ctr" rtl="0">
              <a:lnSpc>
                <a:spcPct val="100000"/>
              </a:lnSpc>
              <a:spcBef>
                <a:spcPts val="0"/>
              </a:spcBef>
              <a:spcAft>
                <a:spcPts val="0"/>
              </a:spcAft>
              <a:buSzPts val="1300"/>
              <a:buNone/>
              <a:defRPr sz="1300"/>
            </a:lvl3pPr>
            <a:lvl4pPr lvl="3" algn="ctr" rtl="0">
              <a:lnSpc>
                <a:spcPct val="100000"/>
              </a:lnSpc>
              <a:spcBef>
                <a:spcPts val="0"/>
              </a:spcBef>
              <a:spcAft>
                <a:spcPts val="0"/>
              </a:spcAft>
              <a:buSzPts val="1300"/>
              <a:buNone/>
              <a:defRPr sz="1300"/>
            </a:lvl4pPr>
            <a:lvl5pPr lvl="4" algn="ctr" rtl="0">
              <a:lnSpc>
                <a:spcPct val="100000"/>
              </a:lnSpc>
              <a:spcBef>
                <a:spcPts val="0"/>
              </a:spcBef>
              <a:spcAft>
                <a:spcPts val="0"/>
              </a:spcAft>
              <a:buSzPts val="1300"/>
              <a:buNone/>
              <a:defRPr sz="1300"/>
            </a:lvl5pPr>
            <a:lvl6pPr lvl="5" algn="ctr" rtl="0">
              <a:lnSpc>
                <a:spcPct val="100000"/>
              </a:lnSpc>
              <a:spcBef>
                <a:spcPts val="0"/>
              </a:spcBef>
              <a:spcAft>
                <a:spcPts val="0"/>
              </a:spcAft>
              <a:buSzPts val="1300"/>
              <a:buNone/>
              <a:defRPr sz="1300"/>
            </a:lvl6pPr>
            <a:lvl7pPr lvl="6" algn="ctr" rtl="0">
              <a:lnSpc>
                <a:spcPct val="100000"/>
              </a:lnSpc>
              <a:spcBef>
                <a:spcPts val="0"/>
              </a:spcBef>
              <a:spcAft>
                <a:spcPts val="0"/>
              </a:spcAft>
              <a:buSzPts val="1300"/>
              <a:buNone/>
              <a:defRPr sz="1300"/>
            </a:lvl7pPr>
            <a:lvl8pPr lvl="7" algn="ctr" rtl="0">
              <a:lnSpc>
                <a:spcPct val="100000"/>
              </a:lnSpc>
              <a:spcBef>
                <a:spcPts val="0"/>
              </a:spcBef>
              <a:spcAft>
                <a:spcPts val="0"/>
              </a:spcAft>
              <a:buSzPts val="1300"/>
              <a:buNone/>
              <a:defRPr sz="1300"/>
            </a:lvl8pPr>
            <a:lvl9pPr lvl="8" algn="ctr" rtl="0">
              <a:lnSpc>
                <a:spcPct val="100000"/>
              </a:lnSpc>
              <a:spcBef>
                <a:spcPts val="0"/>
              </a:spcBef>
              <a:spcAft>
                <a:spcPts val="0"/>
              </a:spcAft>
              <a:buSzPts val="1300"/>
              <a:buNone/>
              <a:defRPr sz="1300"/>
            </a:lvl9pPr>
          </a:lstStyle>
          <a:p>
            <a:endParaRPr/>
          </a:p>
        </p:txBody>
      </p:sp>
      <p:sp>
        <p:nvSpPr>
          <p:cNvPr id="135" name="Google Shape;135;p10"/>
          <p:cNvSpPr txBox="1">
            <a:spLocks noGrp="1"/>
          </p:cNvSpPr>
          <p:nvPr>
            <p:ph type="subTitle" idx="8"/>
          </p:nvPr>
        </p:nvSpPr>
        <p:spPr>
          <a:xfrm>
            <a:off x="1783800" y="2538013"/>
            <a:ext cx="8624400" cy="763500"/>
          </a:xfrm>
          <a:prstGeom prst="rect">
            <a:avLst/>
          </a:prstGeom>
        </p:spPr>
        <p:txBody>
          <a:bodyPr spcFirstLastPara="1" wrap="square" lIns="121900" tIns="121900" rIns="121900" bIns="121900" anchor="t" anchorCtr="0">
            <a:normAutofit/>
          </a:bodyPr>
          <a:lstStyle>
            <a:lvl1pPr lvl="0" algn="ctr" rtl="0">
              <a:lnSpc>
                <a:spcPct val="80000"/>
              </a:lnSpc>
              <a:spcBef>
                <a:spcPts val="0"/>
              </a:spcBef>
              <a:spcAft>
                <a:spcPts val="0"/>
              </a:spcAft>
              <a:buSzPts val="4800"/>
              <a:buNone/>
              <a:defRPr sz="5500"/>
            </a:lvl1pPr>
            <a:lvl2pPr lvl="1" algn="ctr" rtl="0">
              <a:lnSpc>
                <a:spcPct val="100000"/>
              </a:lnSpc>
              <a:spcBef>
                <a:spcPts val="0"/>
              </a:spcBef>
              <a:spcAft>
                <a:spcPts val="0"/>
              </a:spcAft>
              <a:buSzPts val="4800"/>
              <a:buNone/>
              <a:defRPr sz="4800"/>
            </a:lvl2pPr>
            <a:lvl3pPr lvl="2" algn="ctr" rtl="0">
              <a:lnSpc>
                <a:spcPct val="100000"/>
              </a:lnSpc>
              <a:spcBef>
                <a:spcPts val="0"/>
              </a:spcBef>
              <a:spcAft>
                <a:spcPts val="0"/>
              </a:spcAft>
              <a:buSzPts val="4800"/>
              <a:buNone/>
              <a:defRPr sz="4800"/>
            </a:lvl3pPr>
            <a:lvl4pPr lvl="3" algn="ctr" rtl="0">
              <a:lnSpc>
                <a:spcPct val="100000"/>
              </a:lnSpc>
              <a:spcBef>
                <a:spcPts val="0"/>
              </a:spcBef>
              <a:spcAft>
                <a:spcPts val="0"/>
              </a:spcAft>
              <a:buSzPts val="4800"/>
              <a:buNone/>
              <a:defRPr sz="4800"/>
            </a:lvl4pPr>
            <a:lvl5pPr lvl="4" algn="ctr" rtl="0">
              <a:lnSpc>
                <a:spcPct val="100000"/>
              </a:lnSpc>
              <a:spcBef>
                <a:spcPts val="0"/>
              </a:spcBef>
              <a:spcAft>
                <a:spcPts val="0"/>
              </a:spcAft>
              <a:buSzPts val="4800"/>
              <a:buNone/>
              <a:defRPr sz="4800"/>
            </a:lvl5pPr>
            <a:lvl6pPr lvl="5" algn="ctr" rtl="0">
              <a:lnSpc>
                <a:spcPct val="100000"/>
              </a:lnSpc>
              <a:spcBef>
                <a:spcPts val="0"/>
              </a:spcBef>
              <a:spcAft>
                <a:spcPts val="0"/>
              </a:spcAft>
              <a:buSzPts val="4800"/>
              <a:buNone/>
              <a:defRPr sz="4800"/>
            </a:lvl6pPr>
            <a:lvl7pPr lvl="6" algn="ctr" rtl="0">
              <a:lnSpc>
                <a:spcPct val="100000"/>
              </a:lnSpc>
              <a:spcBef>
                <a:spcPts val="0"/>
              </a:spcBef>
              <a:spcAft>
                <a:spcPts val="0"/>
              </a:spcAft>
              <a:buSzPts val="4800"/>
              <a:buNone/>
              <a:defRPr sz="4800"/>
            </a:lvl7pPr>
            <a:lvl8pPr lvl="7" algn="ctr" rtl="0">
              <a:lnSpc>
                <a:spcPct val="100000"/>
              </a:lnSpc>
              <a:spcBef>
                <a:spcPts val="0"/>
              </a:spcBef>
              <a:spcAft>
                <a:spcPts val="0"/>
              </a:spcAft>
              <a:buSzPts val="4800"/>
              <a:buNone/>
              <a:defRPr sz="4800"/>
            </a:lvl8pPr>
            <a:lvl9pPr lvl="8" algn="ctr" rtl="0">
              <a:lnSpc>
                <a:spcPct val="100000"/>
              </a:lnSpc>
              <a:spcBef>
                <a:spcPts val="0"/>
              </a:spcBef>
              <a:spcAft>
                <a:spcPts val="0"/>
              </a:spcAft>
              <a:buSzPts val="4800"/>
              <a:buNone/>
              <a:defRPr sz="4800"/>
            </a:lvl9pPr>
          </a:lstStyle>
          <a:p>
            <a:endParaRPr/>
          </a:p>
        </p:txBody>
      </p:sp>
      <p:sp>
        <p:nvSpPr>
          <p:cNvPr id="136" name="Google Shape;136;p10"/>
          <p:cNvSpPr/>
          <p:nvPr/>
        </p:nvSpPr>
        <p:spPr>
          <a:xfrm flipH="1">
            <a:off x="1925" y="4282225"/>
            <a:ext cx="415500" cy="19053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cxnSp>
        <p:nvCxnSpPr>
          <p:cNvPr id="137" name="Google Shape;137;p10"/>
          <p:cNvCxnSpPr/>
          <p:nvPr/>
        </p:nvCxnSpPr>
        <p:spPr>
          <a:xfrm rot="10800000">
            <a:off x="712700" y="143675"/>
            <a:ext cx="0" cy="6558000"/>
          </a:xfrm>
          <a:prstGeom prst="straightConnector1">
            <a:avLst/>
          </a:prstGeom>
          <a:noFill/>
          <a:ln w="19050" cap="rnd" cmpd="sng">
            <a:solidFill>
              <a:schemeClr val="accent2"/>
            </a:solidFill>
            <a:prstDash val="solid"/>
            <a:round/>
            <a:headEnd type="none" w="med" len="med"/>
            <a:tailEnd type="none" w="med" len="med"/>
          </a:ln>
        </p:spPr>
      </p:cxnSp>
      <p:cxnSp>
        <p:nvCxnSpPr>
          <p:cNvPr id="138" name="Google Shape;138;p10"/>
          <p:cNvCxnSpPr/>
          <p:nvPr/>
        </p:nvCxnSpPr>
        <p:spPr>
          <a:xfrm>
            <a:off x="105700" y="716425"/>
            <a:ext cx="4238100" cy="0"/>
          </a:xfrm>
          <a:prstGeom prst="straightConnector1">
            <a:avLst/>
          </a:prstGeom>
          <a:noFill/>
          <a:ln w="19050" cap="rnd" cmpd="sng">
            <a:solidFill>
              <a:schemeClr val="accent2"/>
            </a:solidFill>
            <a:prstDash val="solid"/>
            <a:round/>
            <a:headEnd type="none" w="med" len="med"/>
            <a:tailEnd type="none" w="med" len="med"/>
          </a:ln>
        </p:spPr>
      </p:cxnSp>
      <p:sp>
        <p:nvSpPr>
          <p:cNvPr id="139" name="Google Shape;139;p10"/>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10"/>
          <p:cNvSpPr/>
          <p:nvPr/>
        </p:nvSpPr>
        <p:spPr>
          <a:xfrm rot="5400000">
            <a:off x="10898897" y="2287950"/>
            <a:ext cx="1697535" cy="854785"/>
          </a:xfrm>
          <a:custGeom>
            <a:avLst/>
            <a:gdLst/>
            <a:ahLst/>
            <a:cxnLst/>
            <a:rect l="l" t="t" r="r" b="b"/>
            <a:pathLst>
              <a:path w="1997100" h="1005630" extrusionOk="0">
                <a:moveTo>
                  <a:pt x="1997100" y="7081"/>
                </a:moveTo>
                <a:cubicBezTo>
                  <a:pt x="1997100" y="364672"/>
                  <a:pt x="1805884" y="694965"/>
                  <a:pt x="1495780" y="873028"/>
                </a:cubicBezTo>
                <a:cubicBezTo>
                  <a:pt x="1185675" y="1051091"/>
                  <a:pt x="804027" y="1049738"/>
                  <a:pt x="495193" y="869480"/>
                </a:cubicBezTo>
                <a:cubicBezTo>
                  <a:pt x="186359" y="689223"/>
                  <a:pt x="-2510" y="357581"/>
                  <a:pt x="25" y="0"/>
                </a:cubicBezTo>
              </a:path>
            </a:pathLst>
          </a:cu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ntic Slab"/>
              <a:ea typeface="Antic Slab"/>
              <a:cs typeface="Antic Slab"/>
              <a:sym typeface="Antic Slab"/>
            </a:endParaRPr>
          </a:p>
        </p:txBody>
      </p:sp>
      <p:sp>
        <p:nvSpPr>
          <p:cNvPr id="141" name="Google Shape;141;p10"/>
          <p:cNvSpPr/>
          <p:nvPr/>
        </p:nvSpPr>
        <p:spPr>
          <a:xfrm>
            <a:off x="11776350" y="4312325"/>
            <a:ext cx="415500" cy="19053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sp>
        <p:nvSpPr>
          <p:cNvPr id="142" name="Google Shape;142;p10"/>
          <p:cNvSpPr/>
          <p:nvPr/>
        </p:nvSpPr>
        <p:spPr>
          <a:xfrm rot="5400000">
            <a:off x="11430925" y="-301752"/>
            <a:ext cx="1060200" cy="1060200"/>
          </a:xfrm>
          <a:prstGeom prst="pie">
            <a:avLst>
              <a:gd name="adj1" fmla="val 0"/>
              <a:gd name="adj2" fmla="val 5400138"/>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sp>
        <p:nvSpPr>
          <p:cNvPr id="143" name="Google Shape;143;p10"/>
          <p:cNvSpPr/>
          <p:nvPr/>
        </p:nvSpPr>
        <p:spPr>
          <a:xfrm rot="5400000">
            <a:off x="11832121" y="2366893"/>
            <a:ext cx="696900" cy="696900"/>
          </a:xfrm>
          <a:prstGeom prst="pie">
            <a:avLst>
              <a:gd name="adj1" fmla="val 0"/>
              <a:gd name="adj2" fmla="val 1082437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ntic Slab"/>
              <a:ea typeface="Antic Slab"/>
              <a:cs typeface="Antic Slab"/>
              <a:sym typeface="Antic Slab"/>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4500"/>
              <a:buFont typeface="Vidaloka"/>
              <a:buNone/>
              <a:defRPr sz="4500" b="1">
                <a:solidFill>
                  <a:schemeClr val="dk1"/>
                </a:solidFill>
                <a:latin typeface="Vidaloka"/>
                <a:ea typeface="Vidaloka"/>
                <a:cs typeface="Vidaloka"/>
                <a:sym typeface="Vidaloka"/>
              </a:defRPr>
            </a:lvl1pPr>
            <a:lvl2pPr lvl="1">
              <a:spcBef>
                <a:spcPts val="0"/>
              </a:spcBef>
              <a:spcAft>
                <a:spcPts val="0"/>
              </a:spcAft>
              <a:buClr>
                <a:schemeClr val="dk1"/>
              </a:buClr>
              <a:buSzPts val="4500"/>
              <a:buFont typeface="Vidaloka"/>
              <a:buNone/>
              <a:defRPr sz="4500" b="1">
                <a:solidFill>
                  <a:schemeClr val="dk1"/>
                </a:solidFill>
                <a:latin typeface="Vidaloka"/>
                <a:ea typeface="Vidaloka"/>
                <a:cs typeface="Vidaloka"/>
                <a:sym typeface="Vidaloka"/>
              </a:defRPr>
            </a:lvl2pPr>
            <a:lvl3pPr lvl="2">
              <a:spcBef>
                <a:spcPts val="0"/>
              </a:spcBef>
              <a:spcAft>
                <a:spcPts val="0"/>
              </a:spcAft>
              <a:buClr>
                <a:schemeClr val="dk1"/>
              </a:buClr>
              <a:buSzPts val="4500"/>
              <a:buFont typeface="Vidaloka"/>
              <a:buNone/>
              <a:defRPr sz="4500" b="1">
                <a:solidFill>
                  <a:schemeClr val="dk1"/>
                </a:solidFill>
                <a:latin typeface="Vidaloka"/>
                <a:ea typeface="Vidaloka"/>
                <a:cs typeface="Vidaloka"/>
                <a:sym typeface="Vidaloka"/>
              </a:defRPr>
            </a:lvl3pPr>
            <a:lvl4pPr lvl="3">
              <a:spcBef>
                <a:spcPts val="0"/>
              </a:spcBef>
              <a:spcAft>
                <a:spcPts val="0"/>
              </a:spcAft>
              <a:buClr>
                <a:schemeClr val="dk1"/>
              </a:buClr>
              <a:buSzPts val="4500"/>
              <a:buFont typeface="Vidaloka"/>
              <a:buNone/>
              <a:defRPr sz="4500" b="1">
                <a:solidFill>
                  <a:schemeClr val="dk1"/>
                </a:solidFill>
                <a:latin typeface="Vidaloka"/>
                <a:ea typeface="Vidaloka"/>
                <a:cs typeface="Vidaloka"/>
                <a:sym typeface="Vidaloka"/>
              </a:defRPr>
            </a:lvl4pPr>
            <a:lvl5pPr lvl="4">
              <a:spcBef>
                <a:spcPts val="0"/>
              </a:spcBef>
              <a:spcAft>
                <a:spcPts val="0"/>
              </a:spcAft>
              <a:buClr>
                <a:schemeClr val="dk1"/>
              </a:buClr>
              <a:buSzPts val="4500"/>
              <a:buFont typeface="Vidaloka"/>
              <a:buNone/>
              <a:defRPr sz="4500" b="1">
                <a:solidFill>
                  <a:schemeClr val="dk1"/>
                </a:solidFill>
                <a:latin typeface="Vidaloka"/>
                <a:ea typeface="Vidaloka"/>
                <a:cs typeface="Vidaloka"/>
                <a:sym typeface="Vidaloka"/>
              </a:defRPr>
            </a:lvl5pPr>
            <a:lvl6pPr lvl="5">
              <a:spcBef>
                <a:spcPts val="0"/>
              </a:spcBef>
              <a:spcAft>
                <a:spcPts val="0"/>
              </a:spcAft>
              <a:buClr>
                <a:schemeClr val="dk1"/>
              </a:buClr>
              <a:buSzPts val="4500"/>
              <a:buFont typeface="Vidaloka"/>
              <a:buNone/>
              <a:defRPr sz="4500" b="1">
                <a:solidFill>
                  <a:schemeClr val="dk1"/>
                </a:solidFill>
                <a:latin typeface="Vidaloka"/>
                <a:ea typeface="Vidaloka"/>
                <a:cs typeface="Vidaloka"/>
                <a:sym typeface="Vidaloka"/>
              </a:defRPr>
            </a:lvl6pPr>
            <a:lvl7pPr lvl="6">
              <a:spcBef>
                <a:spcPts val="0"/>
              </a:spcBef>
              <a:spcAft>
                <a:spcPts val="0"/>
              </a:spcAft>
              <a:buClr>
                <a:schemeClr val="dk1"/>
              </a:buClr>
              <a:buSzPts val="4500"/>
              <a:buFont typeface="Vidaloka"/>
              <a:buNone/>
              <a:defRPr sz="4500" b="1">
                <a:solidFill>
                  <a:schemeClr val="dk1"/>
                </a:solidFill>
                <a:latin typeface="Vidaloka"/>
                <a:ea typeface="Vidaloka"/>
                <a:cs typeface="Vidaloka"/>
                <a:sym typeface="Vidaloka"/>
              </a:defRPr>
            </a:lvl7pPr>
            <a:lvl8pPr lvl="7">
              <a:spcBef>
                <a:spcPts val="0"/>
              </a:spcBef>
              <a:spcAft>
                <a:spcPts val="0"/>
              </a:spcAft>
              <a:buClr>
                <a:schemeClr val="dk1"/>
              </a:buClr>
              <a:buSzPts val="4500"/>
              <a:buFont typeface="Vidaloka"/>
              <a:buNone/>
              <a:defRPr sz="4500" b="1">
                <a:solidFill>
                  <a:schemeClr val="dk1"/>
                </a:solidFill>
                <a:latin typeface="Vidaloka"/>
                <a:ea typeface="Vidaloka"/>
                <a:cs typeface="Vidaloka"/>
                <a:sym typeface="Vidaloka"/>
              </a:defRPr>
            </a:lvl8pPr>
            <a:lvl9pPr lvl="8">
              <a:spcBef>
                <a:spcPts val="0"/>
              </a:spcBef>
              <a:spcAft>
                <a:spcPts val="0"/>
              </a:spcAft>
              <a:buClr>
                <a:schemeClr val="dk1"/>
              </a:buClr>
              <a:buSzPts val="4500"/>
              <a:buFont typeface="Vidaloka"/>
              <a:buNone/>
              <a:defRPr sz="4500" b="1">
                <a:solidFill>
                  <a:schemeClr val="dk1"/>
                </a:solidFill>
                <a:latin typeface="Vidaloka"/>
                <a:ea typeface="Vidaloka"/>
                <a:cs typeface="Vidaloka"/>
                <a:sym typeface="Vidaloka"/>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7350">
              <a:lnSpc>
                <a:spcPct val="115000"/>
              </a:lnSpc>
              <a:spcBef>
                <a:spcPts val="0"/>
              </a:spcBef>
              <a:spcAft>
                <a:spcPts val="0"/>
              </a:spcAft>
              <a:buClr>
                <a:schemeClr val="dk2"/>
              </a:buClr>
              <a:buSzPts val="2500"/>
              <a:buFont typeface="Antic Slab"/>
              <a:buChar char="●"/>
              <a:defRPr sz="2500">
                <a:solidFill>
                  <a:schemeClr val="dk2"/>
                </a:solidFill>
                <a:latin typeface="Antic Slab"/>
                <a:ea typeface="Antic Slab"/>
                <a:cs typeface="Antic Slab"/>
                <a:sym typeface="Antic Slab"/>
              </a:defRPr>
            </a:lvl1pPr>
            <a:lvl2pPr marL="914400" lvl="1" indent="-381000">
              <a:lnSpc>
                <a:spcPct val="115000"/>
              </a:lnSpc>
              <a:spcBef>
                <a:spcPts val="0"/>
              </a:spcBef>
              <a:spcAft>
                <a:spcPts val="0"/>
              </a:spcAft>
              <a:buClr>
                <a:schemeClr val="dk2"/>
              </a:buClr>
              <a:buSzPts val="2400"/>
              <a:buFont typeface="Antic Slab"/>
              <a:buChar char="○"/>
              <a:defRPr sz="2400">
                <a:solidFill>
                  <a:schemeClr val="dk2"/>
                </a:solidFill>
                <a:latin typeface="Antic Slab"/>
                <a:ea typeface="Antic Slab"/>
                <a:cs typeface="Antic Slab"/>
                <a:sym typeface="Antic Slab"/>
              </a:defRPr>
            </a:lvl2pPr>
            <a:lvl3pPr marL="1371600" lvl="2" indent="-381000">
              <a:lnSpc>
                <a:spcPct val="115000"/>
              </a:lnSpc>
              <a:spcBef>
                <a:spcPts val="0"/>
              </a:spcBef>
              <a:spcAft>
                <a:spcPts val="0"/>
              </a:spcAft>
              <a:buClr>
                <a:schemeClr val="dk2"/>
              </a:buClr>
              <a:buSzPts val="2400"/>
              <a:buFont typeface="Antic Slab"/>
              <a:buChar char="■"/>
              <a:defRPr sz="2400">
                <a:solidFill>
                  <a:schemeClr val="dk2"/>
                </a:solidFill>
                <a:latin typeface="Antic Slab"/>
                <a:ea typeface="Antic Slab"/>
                <a:cs typeface="Antic Slab"/>
                <a:sym typeface="Antic Slab"/>
              </a:defRPr>
            </a:lvl3pPr>
            <a:lvl4pPr marL="1828800" lvl="3" indent="-381000">
              <a:lnSpc>
                <a:spcPct val="115000"/>
              </a:lnSpc>
              <a:spcBef>
                <a:spcPts val="0"/>
              </a:spcBef>
              <a:spcAft>
                <a:spcPts val="0"/>
              </a:spcAft>
              <a:buClr>
                <a:schemeClr val="dk2"/>
              </a:buClr>
              <a:buSzPts val="2400"/>
              <a:buFont typeface="Antic Slab"/>
              <a:buChar char="●"/>
              <a:defRPr sz="2400">
                <a:solidFill>
                  <a:schemeClr val="dk2"/>
                </a:solidFill>
                <a:latin typeface="Antic Slab"/>
                <a:ea typeface="Antic Slab"/>
                <a:cs typeface="Antic Slab"/>
                <a:sym typeface="Antic Slab"/>
              </a:defRPr>
            </a:lvl4pPr>
            <a:lvl5pPr marL="2286000" lvl="4" indent="-381000">
              <a:lnSpc>
                <a:spcPct val="115000"/>
              </a:lnSpc>
              <a:spcBef>
                <a:spcPts val="0"/>
              </a:spcBef>
              <a:spcAft>
                <a:spcPts val="0"/>
              </a:spcAft>
              <a:buClr>
                <a:schemeClr val="dk2"/>
              </a:buClr>
              <a:buSzPts val="2400"/>
              <a:buFont typeface="Antic Slab"/>
              <a:buChar char="○"/>
              <a:defRPr sz="2400">
                <a:solidFill>
                  <a:schemeClr val="dk2"/>
                </a:solidFill>
                <a:latin typeface="Antic Slab"/>
                <a:ea typeface="Antic Slab"/>
                <a:cs typeface="Antic Slab"/>
                <a:sym typeface="Antic Slab"/>
              </a:defRPr>
            </a:lvl5pPr>
            <a:lvl6pPr marL="2743200" lvl="5" indent="-381000">
              <a:lnSpc>
                <a:spcPct val="115000"/>
              </a:lnSpc>
              <a:spcBef>
                <a:spcPts val="0"/>
              </a:spcBef>
              <a:spcAft>
                <a:spcPts val="0"/>
              </a:spcAft>
              <a:buClr>
                <a:schemeClr val="dk2"/>
              </a:buClr>
              <a:buSzPts val="2400"/>
              <a:buFont typeface="Antic Slab"/>
              <a:buChar char="■"/>
              <a:defRPr sz="2400">
                <a:solidFill>
                  <a:schemeClr val="dk2"/>
                </a:solidFill>
                <a:latin typeface="Antic Slab"/>
                <a:ea typeface="Antic Slab"/>
                <a:cs typeface="Antic Slab"/>
                <a:sym typeface="Antic Slab"/>
              </a:defRPr>
            </a:lvl6pPr>
            <a:lvl7pPr marL="3200400" lvl="6" indent="-381000">
              <a:lnSpc>
                <a:spcPct val="115000"/>
              </a:lnSpc>
              <a:spcBef>
                <a:spcPts val="0"/>
              </a:spcBef>
              <a:spcAft>
                <a:spcPts val="0"/>
              </a:spcAft>
              <a:buClr>
                <a:schemeClr val="dk2"/>
              </a:buClr>
              <a:buSzPts val="2400"/>
              <a:buFont typeface="Antic Slab"/>
              <a:buChar char="●"/>
              <a:defRPr sz="2400">
                <a:solidFill>
                  <a:schemeClr val="dk2"/>
                </a:solidFill>
                <a:latin typeface="Antic Slab"/>
                <a:ea typeface="Antic Slab"/>
                <a:cs typeface="Antic Slab"/>
                <a:sym typeface="Antic Slab"/>
              </a:defRPr>
            </a:lvl7pPr>
            <a:lvl8pPr marL="3657600" lvl="7" indent="-381000">
              <a:lnSpc>
                <a:spcPct val="115000"/>
              </a:lnSpc>
              <a:spcBef>
                <a:spcPts val="0"/>
              </a:spcBef>
              <a:spcAft>
                <a:spcPts val="0"/>
              </a:spcAft>
              <a:buClr>
                <a:schemeClr val="dk2"/>
              </a:buClr>
              <a:buSzPts val="2400"/>
              <a:buFont typeface="Antic Slab"/>
              <a:buChar char="○"/>
              <a:defRPr sz="2400">
                <a:solidFill>
                  <a:schemeClr val="dk2"/>
                </a:solidFill>
                <a:latin typeface="Antic Slab"/>
                <a:ea typeface="Antic Slab"/>
                <a:cs typeface="Antic Slab"/>
                <a:sym typeface="Antic Slab"/>
              </a:defRPr>
            </a:lvl8pPr>
            <a:lvl9pPr marL="4114800" lvl="8" indent="-381000">
              <a:lnSpc>
                <a:spcPct val="115000"/>
              </a:lnSpc>
              <a:spcBef>
                <a:spcPts val="0"/>
              </a:spcBef>
              <a:spcAft>
                <a:spcPts val="0"/>
              </a:spcAft>
              <a:buClr>
                <a:schemeClr val="dk2"/>
              </a:buClr>
              <a:buSzPts val="2400"/>
              <a:buFont typeface="Antic Slab"/>
              <a:buChar char="■"/>
              <a:defRPr sz="2400">
                <a:solidFill>
                  <a:schemeClr val="dk2"/>
                </a:solidFill>
                <a:latin typeface="Antic Slab"/>
                <a:ea typeface="Antic Slab"/>
                <a:cs typeface="Antic Slab"/>
                <a:sym typeface="Antic Slab"/>
              </a:defRPr>
            </a:lvl9pPr>
          </a:lstStyle>
          <a:p>
            <a:endParaRPr dirty="0"/>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10" name="Google Shape;10;p1"/>
          <p:cNvSpPr txBox="1"/>
          <p:nvPr/>
        </p:nvSpPr>
        <p:spPr>
          <a:xfrm>
            <a:off x="9931800" y="13425"/>
            <a:ext cx="2260200" cy="400200"/>
          </a:xfrm>
          <a:prstGeom prst="rect">
            <a:avLst/>
          </a:prstGeom>
          <a:solidFill>
            <a:schemeClr val="lt1"/>
          </a:solid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a:solidFill>
                  <a:schemeClr val="lt1"/>
                </a:solidFill>
              </a:rPr>
              <a:t>slidesmania.com</a:t>
            </a:r>
            <a:endParaRPr>
              <a:solidFill>
                <a:schemeClr val="lt1"/>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8.gi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gif"/></Relationships>
</file>

<file path=ppt/slides/_rels/slide30.xml.rels><?xml version="1.0" encoding="UTF-8" standalone="yes"?>
<Relationships xmlns="http://schemas.openxmlformats.org/package/2006/relationships"><Relationship Id="rId3" Type="http://schemas.openxmlformats.org/officeDocument/2006/relationships/hyperlink" Target="https://slidesmania.com/"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hyperlink" Target="https://unsplash.com/"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22"/>
          <p:cNvSpPr txBox="1">
            <a:spLocks noGrp="1"/>
          </p:cNvSpPr>
          <p:nvPr>
            <p:ph type="ctrTitle"/>
          </p:nvPr>
        </p:nvSpPr>
        <p:spPr>
          <a:xfrm>
            <a:off x="2075659" y="1639375"/>
            <a:ext cx="8779800" cy="2736900"/>
          </a:xfrm>
          <a:prstGeom prst="rect">
            <a:avLst/>
          </a:prstGeom>
        </p:spPr>
        <p:txBody>
          <a:bodyPr spcFirstLastPara="1" wrap="square" lIns="121900" tIns="121900" rIns="121900" bIns="121900" anchor="b" anchorCtr="0">
            <a:normAutofit/>
          </a:bodyPr>
          <a:lstStyle/>
          <a:p>
            <a:pPr marL="0" lvl="0" indent="0" algn="l" rtl="0">
              <a:spcBef>
                <a:spcPts val="0"/>
              </a:spcBef>
              <a:spcAft>
                <a:spcPts val="0"/>
              </a:spcAft>
              <a:buNone/>
            </a:pPr>
            <a:r>
              <a:rPr lang="en" dirty="0" smtClean="0"/>
              <a:t>Camera, Lens and Sensors.</a:t>
            </a:r>
            <a:endParaRPr dirty="0"/>
          </a:p>
        </p:txBody>
      </p:sp>
      <p:sp>
        <p:nvSpPr>
          <p:cNvPr id="276" name="Google Shape;276;p22"/>
          <p:cNvSpPr txBox="1">
            <a:spLocks noGrp="1"/>
          </p:cNvSpPr>
          <p:nvPr>
            <p:ph type="subTitle" idx="1"/>
          </p:nvPr>
        </p:nvSpPr>
        <p:spPr>
          <a:xfrm>
            <a:off x="2075650" y="4425425"/>
            <a:ext cx="8779800" cy="793200"/>
          </a:xfrm>
          <a:prstGeom prst="rect">
            <a:avLst/>
          </a:prstGeom>
        </p:spPr>
        <p:txBody>
          <a:bodyPr spcFirstLastPara="1" wrap="square" lIns="121900" tIns="121900" rIns="121900" bIns="121900" anchor="t" anchorCtr="0">
            <a:normAutofit/>
          </a:bodyPr>
          <a:lstStyle/>
          <a:p>
            <a:pPr marL="0" lvl="0" indent="0" rtl="0">
              <a:spcBef>
                <a:spcPts val="0"/>
              </a:spcBef>
              <a:spcAft>
                <a:spcPts val="0"/>
              </a:spcAft>
              <a:buNone/>
            </a:pPr>
            <a:r>
              <a:rPr lang="en" dirty="0" smtClean="0">
                <a:latin typeface="Nikosh" panose="02000000000000000000" pitchFamily="2" charset="0"/>
                <a:cs typeface="Nikosh" panose="02000000000000000000" pitchFamily="2" charset="0"/>
              </a:rPr>
              <a:t>ক্যামেরা, লেন্স ও সেন্সর</a:t>
            </a:r>
            <a:r>
              <a:rPr lang="en" dirty="0" smtClean="0"/>
              <a:t>.</a:t>
            </a:r>
            <a:endParaRPr dirty="0"/>
          </a:p>
        </p:txBody>
      </p:sp>
      <p:sp>
        <p:nvSpPr>
          <p:cNvPr id="277" name="Google Shape;277;p22"/>
          <p:cNvSpPr txBox="1">
            <a:spLocks noGrp="1"/>
          </p:cNvSpPr>
          <p:nvPr>
            <p:ph type="subTitle" idx="2"/>
          </p:nvPr>
        </p:nvSpPr>
        <p:spPr>
          <a:xfrm rot="-5400000" flipH="1">
            <a:off x="8965729" y="2697211"/>
            <a:ext cx="4417188" cy="793200"/>
          </a:xfrm>
          <a:prstGeom prst="rect">
            <a:avLst/>
          </a:prstGeom>
        </p:spPr>
        <p:txBody>
          <a:bodyPr spcFirstLastPara="1" wrap="square" lIns="121900" tIns="121900" rIns="121900" bIns="121900" anchor="b" anchorCtr="0">
            <a:normAutofit/>
          </a:bodyPr>
          <a:lstStyle/>
          <a:p>
            <a:pPr marL="0" lvl="0" indent="0" algn="l" rtl="0">
              <a:spcBef>
                <a:spcPts val="0"/>
              </a:spcBef>
              <a:spcAft>
                <a:spcPts val="0"/>
              </a:spcAft>
              <a:buNone/>
            </a:pPr>
            <a:r>
              <a:rPr lang="en" dirty="0" smtClean="0"/>
              <a:t>Surveillance Security System [28565].</a:t>
            </a:r>
            <a:endParaRPr dirty="0"/>
          </a:p>
        </p:txBody>
      </p:sp>
      <p:sp>
        <p:nvSpPr>
          <p:cNvPr id="2" name="Rectangle 1"/>
          <p:cNvSpPr/>
          <p:nvPr/>
        </p:nvSpPr>
        <p:spPr>
          <a:xfrm>
            <a:off x="1163267" y="847709"/>
            <a:ext cx="2388795" cy="707886"/>
          </a:xfrm>
          <a:prstGeom prst="rect">
            <a:avLst/>
          </a:prstGeom>
        </p:spPr>
        <p:txBody>
          <a:bodyPr wrap="none">
            <a:spAutoFit/>
          </a:bodyPr>
          <a:lstStyle/>
          <a:p>
            <a:r>
              <a:rPr lang="en" sz="4000" b="1" dirty="0">
                <a:solidFill>
                  <a:schemeClr val="dk1"/>
                </a:solidFill>
                <a:latin typeface="Vidaloka"/>
                <a:ea typeface="Vidaloka"/>
                <a:cs typeface="Vidaloka"/>
                <a:sym typeface="Vidaloka"/>
              </a:rPr>
              <a:t>Chapter-3</a:t>
            </a:r>
            <a:endParaRPr lang="en-US" sz="4000" b="1" dirty="0">
              <a:solidFill>
                <a:schemeClr val="dk1"/>
              </a:solidFill>
              <a:latin typeface="Vidaloka"/>
              <a:ea typeface="Vidaloka"/>
              <a:cs typeface="Vidaloka"/>
              <a:sym typeface="Vidalok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58111" y="942307"/>
            <a:ext cx="9189395" cy="5632311"/>
          </a:xfrm>
          <a:prstGeom prst="rect">
            <a:avLst/>
          </a:prstGeom>
        </p:spPr>
        <p:txBody>
          <a:bodyPr wrap="square">
            <a:spAutoFit/>
          </a:bodyPr>
          <a:lstStyle/>
          <a:p>
            <a:pPr algn="just"/>
            <a:r>
              <a:rPr lang="as-IN" sz="2400" dirty="0">
                <a:latin typeface="Nikosh" panose="02000000000000000000" pitchFamily="2" charset="0"/>
                <a:cs typeface="Nikosh" panose="02000000000000000000" pitchFamily="2" charset="0"/>
              </a:rPr>
              <a:t>ডিজিটাল ক্যামেরার মান হিসাব করা হয় মেগা পিক্সেল দিয়ে: যত বেশি মেগা পিক্সেল তত বেশি বড় ছবি ধারণ করার ক্ষমতা। প্রথমে দাম বেশি থাকলেও ফিল্ম ক্যামেরা থেকে অনেক দ্রুত দাম কমছে, এবং ক্ষমতা বৃদ্ধি পাচ্ছে। এতে ফিল্ম লাগেনা এবং সাথে সাথে স্ক্রিনে ছবি দেখা যায় বলে এর চাহিদা ব্যাপক হারে বাড়ছে। নিকট ভবিষ্যতে এটি ফিল্ম ক্যামেরাকে জাদুঘরের পণ্যে পরিণত করতে পারে। </a:t>
            </a:r>
          </a:p>
          <a:p>
            <a:pPr algn="just"/>
            <a:r>
              <a:rPr lang="as-IN" sz="2400" b="1" dirty="0">
                <a:latin typeface="Nikosh" panose="02000000000000000000" pitchFamily="2" charset="0"/>
                <a:cs typeface="Nikosh" panose="02000000000000000000" pitchFamily="2" charset="0"/>
              </a:rPr>
              <a:t>কীভাবে কাজ করে</a:t>
            </a:r>
          </a:p>
          <a:p>
            <a:pPr algn="just"/>
            <a:r>
              <a:rPr lang="as-IN" sz="2400" dirty="0">
                <a:latin typeface="Nikosh" panose="02000000000000000000" pitchFamily="2" charset="0"/>
                <a:cs typeface="Nikosh" panose="02000000000000000000" pitchFamily="2" charset="0"/>
              </a:rPr>
              <a:t>সনাতন তথা এনালগ ক্যামেরা মেকানিক্যাল ও ক্যামিকেল প্রসেসের উপর নির্ভরশীল এবং ফটো তোলার সময় আলো লেন্সের মাধ্যমে শার্টারের মধ্য দিয়ে এসে ফিল্মের উপর পড়ে। ফিল্মের এই ছবিকে আর পরিবর্তন করা সম্ভব হয় না। বিভিন্ন ধাপে রাসায়নিক প্রসেসের মাধ্যমে এই ফিল্ম থেকে ছবি প্রিন্ট হয়। ডিজিটাল ক্যামেরার প্রসেস হচ্ছে ইলেকট্রনিক এবং আলো এসে পড়ে </a:t>
            </a:r>
            <a:r>
              <a:rPr lang="en-US" sz="2400" dirty="0">
                <a:latin typeface="Nikosh" panose="02000000000000000000" pitchFamily="2" charset="0"/>
                <a:cs typeface="Nikosh" panose="02000000000000000000" pitchFamily="2" charset="0"/>
              </a:rPr>
              <a:t>CCD (Charge-Coupled Device) </a:t>
            </a:r>
            <a:r>
              <a:rPr lang="as-IN" sz="2400" dirty="0">
                <a:latin typeface="Nikosh" panose="02000000000000000000" pitchFamily="2" charset="0"/>
                <a:cs typeface="Nikosh" panose="02000000000000000000" pitchFamily="2" charset="0"/>
              </a:rPr>
              <a:t>সেন্সরের উপর। সেন্সরে ছবি ১ ও ০ পদ্ধতিতে সংরক্ষণ হয়। এরপর বিভিন্ন ইলেক্ট্রনিক প্রসেসের মাধ্যমে পুর্ণাঙ্গ ডিজিটাল ছবি, তারপরে ক্যামিকেল প্রসেসে প্রিন্ট কপি। </a:t>
            </a:r>
            <a:r>
              <a:rPr lang="en-US" sz="2400" dirty="0">
                <a:latin typeface="Nikosh" panose="02000000000000000000" pitchFamily="2" charset="0"/>
                <a:cs typeface="Nikosh" panose="02000000000000000000" pitchFamily="2" charset="0"/>
              </a:rPr>
              <a:t>CCD/CMOS-</a:t>
            </a:r>
            <a:r>
              <a:rPr lang="as-IN" sz="2400" dirty="0">
                <a:latin typeface="Nikosh" panose="02000000000000000000" pitchFamily="2" charset="0"/>
                <a:cs typeface="Nikosh" panose="02000000000000000000" pitchFamily="2" charset="0"/>
              </a:rPr>
              <a:t>র এই ডিজিটাল তথ্য (ছবি) কম্পিউটার, ইন্টারনেট এবং সব ধরনের ডিজিটাল ডিভাইসে ব্যবহার করা সম্ভব। ডিজিটাল ছবি সরাসরি ডিজিটাল ক্যামেরায় বা কম্পিউটারে এডিট করা যায়</a:t>
            </a:r>
            <a:r>
              <a:rPr lang="as-IN" sz="2400" dirty="0" smtClean="0">
                <a:latin typeface="Nikosh" panose="02000000000000000000" pitchFamily="2" charset="0"/>
                <a:cs typeface="Nikosh" panose="02000000000000000000" pitchFamily="2" charset="0"/>
              </a:rPr>
              <a:t>।</a:t>
            </a:r>
            <a:r>
              <a:rPr lang="en-US" sz="2400" dirty="0" smtClean="0">
                <a:latin typeface="Nikosh" panose="02000000000000000000" pitchFamily="2" charset="0"/>
                <a:cs typeface="Nikosh" panose="02000000000000000000" pitchFamily="2" charset="0"/>
              </a:rPr>
              <a:t> [</a:t>
            </a:r>
            <a:r>
              <a:rPr lang="en-US" sz="2400" dirty="0" err="1" smtClean="0">
                <a:latin typeface="Nikosh" panose="02000000000000000000" pitchFamily="2" charset="0"/>
                <a:cs typeface="Nikosh" panose="02000000000000000000" pitchFamily="2" charset="0"/>
              </a:rPr>
              <a:t>বিস্তারিত</a:t>
            </a:r>
            <a:r>
              <a:rPr lang="en-US" sz="2400" dirty="0" smtClean="0">
                <a:latin typeface="Nikosh" panose="02000000000000000000" pitchFamily="2" charset="0"/>
                <a:cs typeface="Nikosh" panose="02000000000000000000" pitchFamily="2" charset="0"/>
              </a:rPr>
              <a:t>- </a:t>
            </a:r>
            <a:r>
              <a:rPr lang="en-US" sz="2400" dirty="0" err="1" smtClean="0">
                <a:latin typeface="Nikosh" panose="02000000000000000000" pitchFamily="2" charset="0"/>
                <a:cs typeface="Nikosh" panose="02000000000000000000" pitchFamily="2" charset="0"/>
              </a:rPr>
              <a:t>ভিডিওতে</a:t>
            </a:r>
            <a:r>
              <a:rPr lang="en-US" sz="2400" dirty="0" smtClean="0">
                <a:latin typeface="Nikosh" panose="02000000000000000000" pitchFamily="2" charset="0"/>
                <a:cs typeface="Nikosh" panose="02000000000000000000" pitchFamily="2" charset="0"/>
              </a:rPr>
              <a:t>]</a:t>
            </a:r>
            <a:endParaRPr lang="en-US" sz="1800" dirty="0">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1759015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8"/>
          <p:cNvSpPr/>
          <p:nvPr/>
        </p:nvSpPr>
        <p:spPr>
          <a:xfrm>
            <a:off x="5350213" y="175098"/>
            <a:ext cx="6734783" cy="2723745"/>
          </a:xfrm>
          <a:prstGeom prst="rect">
            <a:avLst/>
          </a:prstGeom>
          <a:solidFill>
            <a:schemeClr val="lt2"/>
          </a:solidFill>
          <a:ln>
            <a:noFill/>
          </a:ln>
          <a:effectLst>
            <a:outerShdw blurRad="142875" dist="85725" dir="2700000" algn="bl" rotWithShape="0">
              <a:srgbClr val="000000">
                <a:alpha val="4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pic>
        <p:nvPicPr>
          <p:cNvPr id="338" name="Google Shape;338;p28"/>
          <p:cNvPicPr preferRelativeResize="0"/>
          <p:nvPr/>
        </p:nvPicPr>
        <p:blipFill>
          <a:blip r:embed="rId3">
            <a:extLst>
              <a:ext uri="{28A0092B-C50C-407E-A947-70E740481C1C}">
                <a14:useLocalDpi xmlns:a14="http://schemas.microsoft.com/office/drawing/2010/main" val="0"/>
              </a:ext>
            </a:extLst>
          </a:blip>
          <a:stretch>
            <a:fillRect/>
          </a:stretch>
        </p:blipFill>
        <p:spPr>
          <a:xfrm>
            <a:off x="5773210" y="413517"/>
            <a:ext cx="6144243" cy="2042437"/>
          </a:xfrm>
          <a:prstGeom prst="roundRect">
            <a:avLst>
              <a:gd name="adj" fmla="val 0"/>
            </a:avLst>
          </a:prstGeom>
          <a:noFill/>
          <a:ln>
            <a:noFill/>
          </a:ln>
        </p:spPr>
      </p:pic>
      <p:sp>
        <p:nvSpPr>
          <p:cNvPr id="339" name="Google Shape;339;p28"/>
          <p:cNvSpPr txBox="1">
            <a:spLocks noGrp="1"/>
          </p:cNvSpPr>
          <p:nvPr>
            <p:ph type="title"/>
          </p:nvPr>
        </p:nvSpPr>
        <p:spPr>
          <a:xfrm>
            <a:off x="514343" y="0"/>
            <a:ext cx="4379392" cy="3081220"/>
          </a:xfrm>
          <a:prstGeom prst="rect">
            <a:avLst/>
          </a:prstGeom>
        </p:spPr>
        <p:txBody>
          <a:bodyPr spcFirstLastPara="1" wrap="square" lIns="121900" tIns="121900" rIns="121900" bIns="121900" anchor="ctr" anchorCtr="0">
            <a:normAutofit/>
          </a:bodyPr>
          <a:lstStyle/>
          <a:p>
            <a:pPr marL="0" lvl="0" indent="0" algn="l" rtl="0">
              <a:spcBef>
                <a:spcPts val="0"/>
              </a:spcBef>
              <a:spcAft>
                <a:spcPts val="0"/>
              </a:spcAft>
              <a:buNone/>
            </a:pPr>
            <a:r>
              <a:rPr lang="en-US" sz="4400" dirty="0" smtClean="0"/>
              <a:t>Digital Signal Processing (DSP)</a:t>
            </a:r>
            <a:endParaRPr sz="4400" dirty="0"/>
          </a:p>
        </p:txBody>
      </p:sp>
      <p:sp>
        <p:nvSpPr>
          <p:cNvPr id="340" name="Google Shape;340;p28"/>
          <p:cNvSpPr txBox="1">
            <a:spLocks noGrp="1"/>
          </p:cNvSpPr>
          <p:nvPr>
            <p:ph type="body" idx="1"/>
          </p:nvPr>
        </p:nvSpPr>
        <p:spPr>
          <a:xfrm>
            <a:off x="193329" y="3081220"/>
            <a:ext cx="11197759" cy="857100"/>
          </a:xfrm>
          <a:prstGeom prst="rect">
            <a:avLst/>
          </a:prstGeom>
        </p:spPr>
        <p:txBody>
          <a:bodyPr spcFirstLastPara="1" wrap="square" lIns="121900" tIns="121900" rIns="121900" bIns="121900" anchor="t" anchorCtr="0">
            <a:noAutofit/>
          </a:bodyPr>
          <a:lstStyle/>
          <a:p>
            <a:pPr algn="just"/>
            <a:r>
              <a:rPr lang="as-IN" sz="1800" b="1" dirty="0">
                <a:solidFill>
                  <a:schemeClr val="accent2"/>
                </a:solidFill>
                <a:latin typeface="Nikosh" panose="02000000000000000000" pitchFamily="2" charset="0"/>
                <a:cs typeface="Nikosh" panose="02000000000000000000" pitchFamily="2" charset="0"/>
              </a:rPr>
              <a:t>ডিজিটাল সিগন্যাল প্রসেসিং</a:t>
            </a:r>
            <a:r>
              <a:rPr lang="as-IN" sz="1800" dirty="0">
                <a:solidFill>
                  <a:schemeClr val="accent2"/>
                </a:solidFill>
                <a:latin typeface="Nikosh" panose="02000000000000000000" pitchFamily="2" charset="0"/>
                <a:cs typeface="Nikosh" panose="02000000000000000000" pitchFamily="2" charset="0"/>
              </a:rPr>
              <a:t> ( </a:t>
            </a:r>
            <a:r>
              <a:rPr lang="as-IN" sz="1800" b="1" dirty="0">
                <a:solidFill>
                  <a:schemeClr val="accent2"/>
                </a:solidFill>
                <a:latin typeface="Nikosh" panose="02000000000000000000" pitchFamily="2" charset="0"/>
                <a:cs typeface="Nikosh" panose="02000000000000000000" pitchFamily="2" charset="0"/>
              </a:rPr>
              <a:t>ডিএসপি</a:t>
            </a:r>
            <a:r>
              <a:rPr lang="as-IN" sz="1800" dirty="0">
                <a:solidFill>
                  <a:schemeClr val="accent2"/>
                </a:solidFill>
                <a:latin typeface="Nikosh" panose="02000000000000000000" pitchFamily="2" charset="0"/>
                <a:cs typeface="Nikosh" panose="02000000000000000000" pitchFamily="2" charset="0"/>
              </a:rPr>
              <a:t> ) হল ডিজিটাল প্রসেসিং , যেমন কম্পিউটার বা আরও বিশেষায়িত ডিজিটাল সিগন্যাল প্রসেসর দ্বারা , বিভিন্ন ধরণের সিগন্যাল প্রসেসিং ক্রিয়াকলাপ সম্পাদন করতে। এই পদ্ধতিতে প্রসেস করা ডিজিটাল সিগন্যালগুলি হল সংখ্যার একটি ক্রম যা একটি ডোমেনে একটি ক্রমাগত পরিবর্তনশীলের নমুনা যেমন সময়, স্থান বা ফ্রিকোয়েন্সি উপস্থাপন করে। ডিজিটাল ইলেকট্রনিক্সে , একটি ডিজিটাল সংকেতকে একটি পালস ট্রেন হিসাবে উপস্থাপন করা হয় </a:t>
            </a:r>
            <a:r>
              <a:rPr lang="as-IN" sz="1800" dirty="0" smtClean="0">
                <a:solidFill>
                  <a:schemeClr val="accent2"/>
                </a:solidFill>
                <a:latin typeface="Nikosh" panose="02000000000000000000" pitchFamily="2" charset="0"/>
                <a:cs typeface="Nikosh" panose="02000000000000000000" pitchFamily="2" charset="0"/>
              </a:rPr>
              <a:t>,যা </a:t>
            </a:r>
            <a:r>
              <a:rPr lang="as-IN" sz="1800" dirty="0">
                <a:solidFill>
                  <a:schemeClr val="accent2"/>
                </a:solidFill>
                <a:latin typeface="Nikosh" panose="02000000000000000000" pitchFamily="2" charset="0"/>
                <a:cs typeface="Nikosh" panose="02000000000000000000" pitchFamily="2" charset="0"/>
              </a:rPr>
              <a:t>সাধারণত একটি ট্রানজিস্টরের সুইচিং দ্বারা উত্পন্ন হয় </a:t>
            </a:r>
          </a:p>
          <a:p>
            <a:pPr algn="just"/>
            <a:r>
              <a:rPr lang="as-IN" sz="1800" dirty="0">
                <a:solidFill>
                  <a:schemeClr val="accent2"/>
                </a:solidFill>
                <a:latin typeface="Nikosh" panose="02000000000000000000" pitchFamily="2" charset="0"/>
                <a:cs typeface="Nikosh" panose="02000000000000000000" pitchFamily="2" charset="0"/>
              </a:rPr>
              <a:t>ডিজিটাল সিগন্যাল প্রসেসিং এবং এনালগ সিগন্যাল প্রসেসিং হল সিগন্যাল প্রসেসিং এর সাবফিল্ড। ডিএসপি অ্যাপ্লিকেশনের মধ্যে রয়েছে অডিও এবং স্পিচ প্রসেসিং , সোনার , রাডার এবং অন্যান্য সেন্সর অ্যারে প্রসেসিং, বর্ণালী ঘনত্ব অনুমান , পরিসংখ্যানগত সংকেত প্রক্রিয়াকরণ , ডিজিটাল ইমেজ প্রসেসিং , ডেটা কম্প্রেশন , ভিডিও কোডিং , অডিও কোডিং , ইমেজ কম্প্রেশন , টেলিকমিউনিকেশনের জন্য সিগন্যাল প্রসেসিং , বায়োমেডিক্যাল সিস্টেম , কন্ট্রোল সিস্টেম । ইঞ্জিনিয়ারিং , এবং সিসমোলজি , অন্যদের মধ্যে।</a:t>
            </a:r>
          </a:p>
          <a:p>
            <a:pPr algn="just"/>
            <a:r>
              <a:rPr lang="as-IN" sz="1800" dirty="0">
                <a:solidFill>
                  <a:schemeClr val="accent2"/>
                </a:solidFill>
                <a:latin typeface="Nikosh" panose="02000000000000000000" pitchFamily="2" charset="0"/>
                <a:cs typeface="Nikosh" panose="02000000000000000000" pitchFamily="2" charset="0"/>
              </a:rPr>
              <a:t>সিগন্যাল প্রসেসিং-এ ডিজিটাল কম্পিউটেশনের প্রয়োগ অনেক অ্যাপ্লিকেশানে অ্যানালগ প্রক্রিয়াকরণের তুলনায় অনেক সুবিধার জন্য অনুমতি দেয়, যেমন ট্রান্সমিশনে ত্রুটি সনাক্তকরণ এবং সংশোধনের পাশাপাশি ডেটা কম্প্রেশন </a:t>
            </a:r>
            <a:r>
              <a:rPr lang="as-IN" sz="1800" dirty="0" smtClean="0">
                <a:solidFill>
                  <a:schemeClr val="accent2"/>
                </a:solidFill>
                <a:latin typeface="Nikosh" panose="02000000000000000000" pitchFamily="2" charset="0"/>
                <a:cs typeface="Nikosh" panose="02000000000000000000" pitchFamily="2" charset="0"/>
              </a:rPr>
              <a:t>। </a:t>
            </a:r>
            <a:r>
              <a:rPr lang="as-IN" sz="1800" dirty="0">
                <a:solidFill>
                  <a:schemeClr val="accent2"/>
                </a:solidFill>
                <a:latin typeface="Nikosh" panose="02000000000000000000" pitchFamily="2" charset="0"/>
                <a:cs typeface="Nikosh" panose="02000000000000000000" pitchFamily="2" charset="0"/>
              </a:rPr>
              <a:t>ডিজিটাল সিগন্যাল প্রসেসিং ডিজিটাল প্রযুক্তির জন্যও মৌলিক , যেমন ডিজিটাল টেলিকমিউনিকেশন এবং বেতার যোগাযোগ । </a:t>
            </a:r>
            <a:r>
              <a:rPr lang="en-US" sz="1800" dirty="0" smtClean="0">
                <a:solidFill>
                  <a:schemeClr val="accent2"/>
                </a:solidFill>
                <a:latin typeface="Nikosh" panose="02000000000000000000" pitchFamily="2" charset="0"/>
                <a:cs typeface="Nikosh" panose="02000000000000000000" pitchFamily="2" charset="0"/>
              </a:rPr>
              <a:t>DSP </a:t>
            </a:r>
            <a:r>
              <a:rPr lang="as-IN" sz="1800" dirty="0">
                <a:solidFill>
                  <a:schemeClr val="accent2"/>
                </a:solidFill>
                <a:latin typeface="Nikosh" panose="02000000000000000000" pitchFamily="2" charset="0"/>
                <a:cs typeface="Nikosh" panose="02000000000000000000" pitchFamily="2" charset="0"/>
              </a:rPr>
              <a:t>স্ট্রিমিং ডেটা এবং স্ট্যাটিক (সঞ্চিত) ডেটা উভয়ের ক্ষেত্রেই প্রযোজ্য ।</a:t>
            </a:r>
          </a:p>
        </p:txBody>
      </p:sp>
    </p:spTree>
    <p:extLst>
      <p:ext uri="{BB962C8B-B14F-4D97-AF65-F5344CB8AC3E}">
        <p14:creationId xmlns:p14="http://schemas.microsoft.com/office/powerpoint/2010/main" val="21867966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31"/>
          <p:cNvSpPr txBox="1">
            <a:spLocks noGrp="1"/>
          </p:cNvSpPr>
          <p:nvPr>
            <p:ph type="title"/>
          </p:nvPr>
        </p:nvSpPr>
        <p:spPr>
          <a:xfrm>
            <a:off x="1017150" y="1153250"/>
            <a:ext cx="5162400" cy="1645800"/>
          </a:xfrm>
          <a:prstGeom prst="rect">
            <a:avLst/>
          </a:prstGeom>
        </p:spPr>
        <p:txBody>
          <a:bodyPr spcFirstLastPara="1" wrap="square" lIns="121900" tIns="121900" rIns="121900" bIns="121900" anchor="ctr" anchorCtr="0">
            <a:noAutofit/>
          </a:bodyPr>
          <a:lstStyle/>
          <a:p>
            <a:pPr lvl="0"/>
            <a:r>
              <a:rPr lang="en" dirty="0" smtClean="0"/>
              <a:t>IP Camera.</a:t>
            </a:r>
            <a:endParaRPr dirty="0"/>
          </a:p>
        </p:txBody>
      </p:sp>
      <p:sp>
        <p:nvSpPr>
          <p:cNvPr id="365" name="Google Shape;365;p31"/>
          <p:cNvSpPr txBox="1">
            <a:spLocks noGrp="1"/>
          </p:cNvSpPr>
          <p:nvPr>
            <p:ph type="body" idx="1"/>
          </p:nvPr>
        </p:nvSpPr>
        <p:spPr>
          <a:xfrm>
            <a:off x="1017150" y="2586154"/>
            <a:ext cx="5162400" cy="3530400"/>
          </a:xfrm>
          <a:prstGeom prst="rect">
            <a:avLst/>
          </a:prstGeom>
        </p:spPr>
        <p:txBody>
          <a:bodyPr spcFirstLastPara="1" wrap="square" lIns="121900" tIns="121900" rIns="121900" bIns="121900" anchor="t" anchorCtr="0">
            <a:normAutofit/>
          </a:bodyPr>
          <a:lstStyle/>
          <a:p>
            <a:pPr marL="0" lvl="0" indent="0" algn="just">
              <a:buClr>
                <a:srgbClr val="000000"/>
              </a:buClr>
              <a:buSzPts val="1900"/>
              <a:buNone/>
            </a:pPr>
            <a:r>
              <a:rPr lang="bn-IN" dirty="0">
                <a:latin typeface="Nikosh" panose="02000000000000000000" pitchFamily="2" charset="0"/>
                <a:cs typeface="Nikosh" panose="02000000000000000000" pitchFamily="2" charset="0"/>
              </a:rPr>
              <a:t>একটি ইন্টারনেট প্রোটোকল </a:t>
            </a:r>
            <a:r>
              <a:rPr lang="bn-IN" b="1" dirty="0">
                <a:latin typeface="Nikosh" panose="02000000000000000000" pitchFamily="2" charset="0"/>
                <a:cs typeface="Nikosh" panose="02000000000000000000" pitchFamily="2" charset="0"/>
              </a:rPr>
              <a:t>ক্যামেরা</a:t>
            </a:r>
            <a:r>
              <a:rPr lang="bn-IN" dirty="0">
                <a:latin typeface="Nikosh" panose="02000000000000000000" pitchFamily="2" charset="0"/>
                <a:cs typeface="Nikosh" panose="02000000000000000000" pitchFamily="2" charset="0"/>
              </a:rPr>
              <a:t> , বা </a:t>
            </a:r>
            <a:r>
              <a:rPr lang="bn-IN" b="1" dirty="0">
                <a:latin typeface="Nikosh" panose="02000000000000000000" pitchFamily="2" charset="0"/>
                <a:cs typeface="Nikosh" panose="02000000000000000000" pitchFamily="2" charset="0"/>
              </a:rPr>
              <a:t>আইপি ক্যামেরা</a:t>
            </a:r>
            <a:r>
              <a:rPr lang="bn-IN" dirty="0">
                <a:latin typeface="Nikosh" panose="02000000000000000000" pitchFamily="2" charset="0"/>
                <a:cs typeface="Nikosh" panose="02000000000000000000" pitchFamily="2" charset="0"/>
              </a:rPr>
              <a:t> হল এক ধরনের ডিজিটাল ভিডিও </a:t>
            </a:r>
            <a:r>
              <a:rPr lang="bn-IN" b="1" dirty="0">
                <a:latin typeface="Nikosh" panose="02000000000000000000" pitchFamily="2" charset="0"/>
                <a:cs typeface="Nikosh" panose="02000000000000000000" pitchFamily="2" charset="0"/>
              </a:rPr>
              <a:t>ক্যামেরা</a:t>
            </a:r>
            <a:r>
              <a:rPr lang="bn-IN" dirty="0">
                <a:latin typeface="Nikosh" panose="02000000000000000000" pitchFamily="2" charset="0"/>
                <a:cs typeface="Nikosh" panose="02000000000000000000" pitchFamily="2" charset="0"/>
              </a:rPr>
              <a:t> যা নিয়ন্ত্রণ ডেটা গ্রহণ করে এবং একটি </a:t>
            </a:r>
            <a:r>
              <a:rPr lang="bn-IN" b="1" dirty="0">
                <a:latin typeface="Nikosh" panose="02000000000000000000" pitchFamily="2" charset="0"/>
                <a:cs typeface="Nikosh" panose="02000000000000000000" pitchFamily="2" charset="0"/>
              </a:rPr>
              <a:t>আইপি</a:t>
            </a:r>
            <a:r>
              <a:rPr lang="bn-IN" dirty="0">
                <a:latin typeface="Nikosh" panose="02000000000000000000" pitchFamily="2" charset="0"/>
                <a:cs typeface="Nikosh" panose="02000000000000000000" pitchFamily="2" charset="0"/>
              </a:rPr>
              <a:t> নেটওয়ার্কের মাধ্যমে ইমেজ ডেটা পাঠায়।</a:t>
            </a:r>
            <a:endParaRPr dirty="0">
              <a:latin typeface="Nikosh" panose="02000000000000000000" pitchFamily="2" charset="0"/>
              <a:cs typeface="Nikosh" panose="02000000000000000000" pitchFamily="2" charset="0"/>
            </a:endParaRPr>
          </a:p>
        </p:txBody>
      </p:sp>
      <p:sp>
        <p:nvSpPr>
          <p:cNvPr id="366" name="Google Shape;366;p31"/>
          <p:cNvSpPr/>
          <p:nvPr/>
        </p:nvSpPr>
        <p:spPr>
          <a:xfrm rot="5400000" flipH="1">
            <a:off x="6147650" y="817150"/>
            <a:ext cx="6311400" cy="5148000"/>
          </a:xfrm>
          <a:prstGeom prst="rect">
            <a:avLst/>
          </a:prstGeom>
          <a:solidFill>
            <a:schemeClr val="lt2"/>
          </a:solidFill>
          <a:ln>
            <a:noFill/>
          </a:ln>
          <a:effectLst>
            <a:outerShdw blurRad="142875" dist="85725" dir="2700000" algn="bl" rotWithShape="0">
              <a:srgbClr val="000000">
                <a:alpha val="4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pic>
        <p:nvPicPr>
          <p:cNvPr id="367" name="Google Shape;367;p31"/>
          <p:cNvPicPr preferRelativeResize="0"/>
          <p:nvPr/>
        </p:nvPicPr>
        <p:blipFill>
          <a:blip r:embed="rId3">
            <a:extLst>
              <a:ext uri="{28A0092B-C50C-407E-A947-70E740481C1C}">
                <a14:useLocalDpi xmlns:a14="http://schemas.microsoft.com/office/drawing/2010/main" val="0"/>
              </a:ext>
            </a:extLst>
          </a:blip>
          <a:stretch>
            <a:fillRect/>
          </a:stretch>
        </p:blipFill>
        <p:spPr>
          <a:xfrm>
            <a:off x="6729350" y="418466"/>
            <a:ext cx="4803927" cy="5350035"/>
          </a:xfrm>
          <a:prstGeom prst="rect">
            <a:avLst/>
          </a:prstGeom>
          <a:noFill/>
          <a:ln>
            <a:noFill/>
          </a:ln>
        </p:spPr>
      </p:pic>
    </p:spTree>
    <p:extLst>
      <p:ext uri="{BB962C8B-B14F-4D97-AF65-F5344CB8AC3E}">
        <p14:creationId xmlns:p14="http://schemas.microsoft.com/office/powerpoint/2010/main" val="37761775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5"/>
          <p:cNvSpPr txBox="1">
            <a:spLocks noGrp="1"/>
          </p:cNvSpPr>
          <p:nvPr>
            <p:ph type="title"/>
          </p:nvPr>
        </p:nvSpPr>
        <p:spPr>
          <a:xfrm>
            <a:off x="2135700" y="791975"/>
            <a:ext cx="7857000" cy="7635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en" dirty="0" smtClean="0"/>
              <a:t>Feedback.</a:t>
            </a:r>
            <a:endParaRPr dirty="0"/>
          </a:p>
        </p:txBody>
      </p:sp>
      <p:sp>
        <p:nvSpPr>
          <p:cNvPr id="319" name="Google Shape;319;p25"/>
          <p:cNvSpPr txBox="1">
            <a:spLocks noGrp="1"/>
          </p:cNvSpPr>
          <p:nvPr>
            <p:ph type="body" idx="1"/>
          </p:nvPr>
        </p:nvSpPr>
        <p:spPr>
          <a:xfrm>
            <a:off x="2135700" y="2116249"/>
            <a:ext cx="7857000" cy="3326100"/>
          </a:xfrm>
          <a:prstGeom prst="rect">
            <a:avLst/>
          </a:prstGeom>
        </p:spPr>
        <p:txBody>
          <a:bodyPr spcFirstLastPara="1" wrap="square" lIns="121900" tIns="121900" rIns="121900" bIns="121900" anchor="t" anchorCtr="0">
            <a:normAutofit/>
          </a:bodyPr>
          <a:lstStyle/>
          <a:p>
            <a:pPr marL="457200" lvl="0" indent="-387350" algn="l" rtl="0">
              <a:lnSpc>
                <a:spcPct val="200000"/>
              </a:lnSpc>
              <a:spcBef>
                <a:spcPts val="0"/>
              </a:spcBef>
              <a:spcAft>
                <a:spcPts val="0"/>
              </a:spcAft>
              <a:buSzPts val="2500"/>
              <a:buChar char="●"/>
            </a:pPr>
            <a:r>
              <a:rPr lang="en-US" smtClean="0">
                <a:latin typeface="Nikosh" panose="02000000000000000000" pitchFamily="2" charset="0"/>
                <a:cs typeface="Nikosh" panose="02000000000000000000" pitchFamily="2" charset="0"/>
              </a:rPr>
              <a:t>পিক্সেল কী?</a:t>
            </a:r>
            <a:endParaRPr smtClean="0">
              <a:latin typeface="Nikosh" panose="02000000000000000000" pitchFamily="2" charset="0"/>
              <a:cs typeface="Nikosh" panose="02000000000000000000" pitchFamily="2" charset="0"/>
            </a:endParaRPr>
          </a:p>
          <a:p>
            <a:pPr marL="457200" lvl="0" indent="-387350" algn="l" rtl="0">
              <a:lnSpc>
                <a:spcPct val="200000"/>
              </a:lnSpc>
              <a:spcBef>
                <a:spcPts val="0"/>
              </a:spcBef>
              <a:spcAft>
                <a:spcPts val="0"/>
              </a:spcAft>
              <a:buSzPts val="2500"/>
              <a:buChar char="●"/>
            </a:pPr>
            <a:r>
              <a:rPr lang="en-US" smtClean="0">
                <a:latin typeface="Nikosh" panose="02000000000000000000" pitchFamily="2" charset="0"/>
                <a:cs typeface="Nikosh" panose="02000000000000000000" pitchFamily="2" charset="0"/>
              </a:rPr>
              <a:t>আইপি ক্যামেরার বিশেষত্ব কী?</a:t>
            </a:r>
          </a:p>
          <a:p>
            <a:pPr>
              <a:lnSpc>
                <a:spcPct val="200000"/>
              </a:lnSpc>
            </a:pPr>
            <a:r>
              <a:rPr lang="as-IN" smtClean="0">
                <a:latin typeface="Nikosh" panose="02000000000000000000" pitchFamily="2" charset="0"/>
                <a:cs typeface="Nikosh" panose="02000000000000000000" pitchFamily="2" charset="0"/>
              </a:rPr>
              <a:t>লেন্স কী কাজে ব্যবহার করা হয়?</a:t>
            </a:r>
            <a:endParaRPr lang="en-US" smtClean="0">
              <a:latin typeface="Nikosh" panose="02000000000000000000" pitchFamily="2" charset="0"/>
              <a:cs typeface="Nikosh" panose="02000000000000000000" pitchFamily="2" charset="0"/>
            </a:endParaRPr>
          </a:p>
          <a:p>
            <a:pPr marL="457200" lvl="0" indent="-387350" algn="l" rtl="0">
              <a:lnSpc>
                <a:spcPct val="200000"/>
              </a:lnSpc>
              <a:spcBef>
                <a:spcPts val="0"/>
              </a:spcBef>
              <a:spcAft>
                <a:spcPts val="0"/>
              </a:spcAft>
              <a:buSzPts val="2500"/>
              <a:buChar char="●"/>
            </a:pPr>
            <a:r>
              <a:rPr lang="en-US" smtClean="0">
                <a:latin typeface="Nikosh" panose="02000000000000000000" pitchFamily="2" charset="0"/>
                <a:cs typeface="Nikosh" panose="02000000000000000000" pitchFamily="2" charset="0"/>
              </a:rPr>
              <a:t>ডিজিটাল ক্যামেরা ও অ্যানালগ ক্যামেরার মধ্যে পার্থক্য কী?</a:t>
            </a:r>
            <a:endParaRPr dirty="0">
              <a:latin typeface="Nikosh" panose="02000000000000000000" pitchFamily="2" charset="0"/>
              <a:cs typeface="Nikosh" panose="02000000000000000000" pitchFamily="2" charset="0"/>
            </a:endParaRPr>
          </a:p>
        </p:txBody>
      </p:sp>
      <p:sp>
        <p:nvSpPr>
          <p:cNvPr id="4" name="Google Shape;13;p38"/>
          <p:cNvSpPr txBox="1"/>
          <p:nvPr/>
        </p:nvSpPr>
        <p:spPr>
          <a:xfrm>
            <a:off x="2021366" y="6488668"/>
            <a:ext cx="83503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SG" sz="1800" b="0" i="0" u="none" strike="noStrike" cap="none" dirty="0" err="1">
                <a:solidFill>
                  <a:schemeClr val="dk1"/>
                </a:solidFill>
                <a:latin typeface="Arial Narrow"/>
                <a:ea typeface="Arial Narrow"/>
                <a:cs typeface="Arial Narrow"/>
                <a:sym typeface="Arial Narrow"/>
              </a:rPr>
              <a:t>Helal</a:t>
            </a:r>
            <a:r>
              <a:rPr lang="en-SG" sz="1800" b="0" i="0" u="none" strike="noStrike" cap="none" dirty="0">
                <a:solidFill>
                  <a:schemeClr val="dk1"/>
                </a:solidFill>
                <a:latin typeface="Arial Narrow"/>
                <a:ea typeface="Arial Narrow"/>
                <a:cs typeface="Arial Narrow"/>
                <a:sym typeface="Arial Narrow"/>
              </a:rPr>
              <a:t> Uddin Ahmed        </a:t>
            </a:r>
            <a:r>
              <a:rPr lang="en-SG" sz="1800" b="0" i="0" u="none" strike="noStrike" cap="none" dirty="0" smtClean="0">
                <a:solidFill>
                  <a:schemeClr val="dk1"/>
                </a:solidFill>
                <a:latin typeface="Arial Narrow"/>
                <a:ea typeface="Arial Narrow"/>
                <a:cs typeface="Arial Narrow"/>
                <a:sym typeface="Arial Narrow"/>
              </a:rPr>
              <a:t>                </a:t>
            </a:r>
            <a:r>
              <a:rPr lang="en-SG" sz="1800" b="0" i="0" u="none" strike="noStrike" cap="none" dirty="0">
                <a:solidFill>
                  <a:schemeClr val="dk1"/>
                </a:solidFill>
                <a:latin typeface="Arial Narrow"/>
                <a:ea typeface="Arial Narrow"/>
                <a:cs typeface="Arial Narrow"/>
                <a:sym typeface="Arial Narrow"/>
              </a:rPr>
              <a:t>helal2day@gmail.com. Cell # 01711109558</a:t>
            </a:r>
            <a:endParaRPr sz="1800" dirty="0">
              <a:solidFill>
                <a:schemeClr val="dk1"/>
              </a:solidFill>
              <a:latin typeface="Arial Narrow"/>
              <a:ea typeface="Arial Narrow"/>
              <a:cs typeface="Arial Narrow"/>
              <a:sym typeface="Arial Narrow"/>
            </a:endParaRPr>
          </a:p>
        </p:txBody>
      </p:sp>
      <p:cxnSp>
        <p:nvCxnSpPr>
          <p:cNvPr id="6" name="Google Shape;15;p38"/>
          <p:cNvCxnSpPr/>
          <p:nvPr/>
        </p:nvCxnSpPr>
        <p:spPr>
          <a:xfrm rot="10800000" flipH="1">
            <a:off x="1846739" y="6474853"/>
            <a:ext cx="8117788" cy="2148"/>
          </a:xfrm>
          <a:prstGeom prst="straightConnector1">
            <a:avLst/>
          </a:prstGeom>
          <a:noFill/>
          <a:ln w="38100" cap="flat" cmpd="sng">
            <a:solidFill>
              <a:schemeClr val="accent4"/>
            </a:solidFill>
            <a:prstDash val="solid"/>
            <a:round/>
            <a:headEnd type="none" w="sm" len="sm"/>
            <a:tailEnd type="none" w="sm" len="sm"/>
          </a:ln>
          <a:effectLst>
            <a:outerShdw blurRad="40000" dist="23000" dir="5400000" rotWithShape="0">
              <a:srgbClr val="000000">
                <a:alpha val="34901"/>
              </a:srgbClr>
            </a:outerShdw>
          </a:effectLst>
        </p:spPr>
      </p:cxnSp>
      <p:pic>
        <p:nvPicPr>
          <p:cNvPr id="7" name="Google Shape;16;p38"/>
          <p:cNvPicPr preferRelativeResize="0"/>
          <p:nvPr/>
        </p:nvPicPr>
        <p:blipFill rotWithShape="1">
          <a:blip r:embed="rId3">
            <a:alphaModFix/>
          </a:blip>
          <a:srcRect/>
          <a:stretch/>
        </p:blipFill>
        <p:spPr>
          <a:xfrm>
            <a:off x="28380" y="5445252"/>
            <a:ext cx="1496483" cy="1412748"/>
          </a:xfrm>
          <a:prstGeom prst="ellipse">
            <a:avLst/>
          </a:prstGeom>
          <a:noFill/>
          <a:ln w="9525"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8" name="Google Shape;18;p38"/>
          <p:cNvPicPr preferRelativeResize="0"/>
          <p:nvPr/>
        </p:nvPicPr>
        <p:blipFill rotWithShape="1">
          <a:blip r:embed="rId4">
            <a:alphaModFix/>
          </a:blip>
          <a:srcRect/>
          <a:stretch/>
        </p:blipFill>
        <p:spPr>
          <a:xfrm>
            <a:off x="9930391" y="6151626"/>
            <a:ext cx="1255776" cy="706374"/>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Shape 323"/>
        <p:cNvGrpSpPr/>
        <p:nvPr/>
      </p:nvGrpSpPr>
      <p:grpSpPr>
        <a:xfrm>
          <a:off x="0" y="0"/>
          <a:ext cx="0" cy="0"/>
          <a:chOff x="0" y="0"/>
          <a:chExt cx="0" cy="0"/>
        </a:xfrm>
      </p:grpSpPr>
      <p:sp>
        <p:nvSpPr>
          <p:cNvPr id="324" name="Google Shape;324;p26"/>
          <p:cNvSpPr txBox="1">
            <a:spLocks noGrp="1"/>
          </p:cNvSpPr>
          <p:nvPr>
            <p:ph type="title"/>
          </p:nvPr>
        </p:nvSpPr>
        <p:spPr>
          <a:xfrm>
            <a:off x="4636525" y="964950"/>
            <a:ext cx="6302400" cy="2272500"/>
          </a:xfrm>
          <a:prstGeom prst="rect">
            <a:avLst/>
          </a:prstGeom>
        </p:spPr>
        <p:txBody>
          <a:bodyPr spcFirstLastPara="1" wrap="square" lIns="121900" tIns="121900" rIns="121900" bIns="121900" anchor="ctr" anchorCtr="0">
            <a:normAutofit/>
          </a:bodyPr>
          <a:lstStyle/>
          <a:p>
            <a:pPr marL="0" lvl="0" indent="0" algn="l" rtl="0">
              <a:spcBef>
                <a:spcPts val="0"/>
              </a:spcBef>
              <a:spcAft>
                <a:spcPts val="0"/>
              </a:spcAft>
              <a:buNone/>
            </a:pPr>
            <a:r>
              <a:rPr lang="en"/>
              <a:t>We will talk about this first.</a:t>
            </a:r>
            <a:endParaRPr/>
          </a:p>
        </p:txBody>
      </p:sp>
      <p:sp>
        <p:nvSpPr>
          <p:cNvPr id="325" name="Google Shape;325;p26"/>
          <p:cNvSpPr/>
          <p:nvPr/>
        </p:nvSpPr>
        <p:spPr>
          <a:xfrm>
            <a:off x="2152712" y="2225751"/>
            <a:ext cx="1588692" cy="1294054"/>
          </a:xfrm>
          <a:prstGeom prst="rect">
            <a:avLst/>
          </a:prstGeom>
        </p:spPr>
        <p:txBody>
          <a:bodyPr>
            <a:prstTxWarp prst="textPlain">
              <a:avLst/>
            </a:prstTxWarp>
          </a:bodyPr>
          <a:lstStyle/>
          <a:p>
            <a:pPr lvl="0" algn="ctr"/>
            <a:r>
              <a:rPr b="1" i="0">
                <a:ln>
                  <a:noFill/>
                </a:ln>
                <a:solidFill>
                  <a:srgbClr val="000000"/>
                </a:solidFill>
                <a:latin typeface="Vidaloka"/>
              </a:rPr>
              <a:t>01</a:t>
            </a:r>
          </a:p>
        </p:txBody>
      </p:sp>
      <p:sp>
        <p:nvSpPr>
          <p:cNvPr id="326" name="Google Shape;326;p26"/>
          <p:cNvSpPr txBox="1">
            <a:spLocks noGrp="1"/>
          </p:cNvSpPr>
          <p:nvPr>
            <p:ph type="body" idx="1"/>
          </p:nvPr>
        </p:nvSpPr>
        <p:spPr>
          <a:xfrm>
            <a:off x="4636513" y="3237303"/>
            <a:ext cx="6302400" cy="2101800"/>
          </a:xfrm>
          <a:prstGeom prst="rect">
            <a:avLst/>
          </a:prstGeom>
        </p:spPr>
        <p:txBody>
          <a:bodyPr spcFirstLastPara="1" wrap="square" lIns="121900" tIns="121900" rIns="121900" bIns="121900" anchor="t" anchorCtr="0">
            <a:normAutofit/>
          </a:bodyPr>
          <a:lstStyle/>
          <a:p>
            <a:pPr marL="0" lvl="0" indent="0" algn="l" rtl="0">
              <a:spcBef>
                <a:spcPts val="0"/>
              </a:spcBef>
              <a:spcAft>
                <a:spcPts val="1600"/>
              </a:spcAft>
              <a:buNone/>
            </a:pPr>
            <a:r>
              <a:rPr lang="en"/>
              <a:t>Add a brief introduction of your section here: Let’s dive in and get to know some interesting facts about animals!</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330"/>
        <p:cNvGrpSpPr/>
        <p:nvPr/>
      </p:nvGrpSpPr>
      <p:grpSpPr>
        <a:xfrm>
          <a:off x="0" y="0"/>
          <a:ext cx="0" cy="0"/>
          <a:chOff x="0" y="0"/>
          <a:chExt cx="0" cy="0"/>
        </a:xfrm>
      </p:grpSpPr>
      <p:sp>
        <p:nvSpPr>
          <p:cNvPr id="331" name="Google Shape;331;p27"/>
          <p:cNvSpPr txBox="1">
            <a:spLocks noGrp="1"/>
          </p:cNvSpPr>
          <p:nvPr>
            <p:ph type="title"/>
          </p:nvPr>
        </p:nvSpPr>
        <p:spPr>
          <a:xfrm>
            <a:off x="1373700" y="868163"/>
            <a:ext cx="9444600" cy="763500"/>
          </a:xfrm>
          <a:prstGeom prst="rect">
            <a:avLst/>
          </a:prstGeom>
        </p:spPr>
        <p:txBody>
          <a:bodyPr spcFirstLastPara="1" wrap="square" lIns="121900" tIns="121900" rIns="121900" bIns="121900" anchor="t" anchorCtr="0">
            <a:noAutofit/>
          </a:bodyPr>
          <a:lstStyle/>
          <a:p>
            <a:pPr marL="0" lvl="0" indent="0" algn="r" rtl="0">
              <a:spcBef>
                <a:spcPts val="0"/>
              </a:spcBef>
              <a:spcAft>
                <a:spcPts val="0"/>
              </a:spcAft>
              <a:buNone/>
            </a:pPr>
            <a:r>
              <a:rPr lang="en"/>
              <a:t>Did you know?</a:t>
            </a:r>
            <a:endParaRPr/>
          </a:p>
        </p:txBody>
      </p:sp>
      <p:sp>
        <p:nvSpPr>
          <p:cNvPr id="332" name="Google Shape;332;p27"/>
          <p:cNvSpPr txBox="1">
            <a:spLocks noGrp="1"/>
          </p:cNvSpPr>
          <p:nvPr>
            <p:ph type="body" idx="1"/>
          </p:nvPr>
        </p:nvSpPr>
        <p:spPr>
          <a:xfrm>
            <a:off x="1373700" y="2268627"/>
            <a:ext cx="9444600" cy="3259800"/>
          </a:xfrm>
          <a:prstGeom prst="rect">
            <a:avLst/>
          </a:prstGeom>
        </p:spPr>
        <p:txBody>
          <a:bodyPr spcFirstLastPara="1" wrap="square" lIns="121900" tIns="121900" rIns="121900" bIns="121900" anchor="t" anchorCtr="0">
            <a:normAutofit lnSpcReduction="10000"/>
          </a:bodyPr>
          <a:lstStyle/>
          <a:p>
            <a:pPr marL="0" lvl="0" indent="0" algn="l" rtl="0">
              <a:spcBef>
                <a:spcPts val="0"/>
              </a:spcBef>
              <a:spcAft>
                <a:spcPts val="0"/>
              </a:spcAft>
              <a:buNone/>
            </a:pPr>
            <a:r>
              <a:rPr lang="en"/>
              <a:t>Did you know that elephants can sense storms?</a:t>
            </a:r>
            <a:endParaRPr/>
          </a:p>
          <a:p>
            <a:pPr marL="0" lvl="0" indent="0" algn="l" rtl="0">
              <a:spcBef>
                <a:spcPts val="1600"/>
              </a:spcBef>
              <a:spcAft>
                <a:spcPts val="0"/>
              </a:spcAft>
              <a:buNone/>
            </a:pPr>
            <a:r>
              <a:rPr lang="en"/>
              <a:t>Elephants may be able to detect a thunderstorm from hundreds of miles away, and will head towards it, looking for water. </a:t>
            </a:r>
            <a:endParaRPr/>
          </a:p>
          <a:p>
            <a:pPr marL="0" lvl="0" indent="0" algn="l" rtl="0">
              <a:spcBef>
                <a:spcPts val="1600"/>
              </a:spcBef>
              <a:spcAft>
                <a:spcPts val="1600"/>
              </a:spcAft>
              <a:buNone/>
            </a:pPr>
            <a:r>
              <a:rPr lang="en"/>
              <a:t>You can add a little bit more information. But try to not overload your slides with text.</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344"/>
        <p:cNvGrpSpPr/>
        <p:nvPr/>
      </p:nvGrpSpPr>
      <p:grpSpPr>
        <a:xfrm>
          <a:off x="0" y="0"/>
          <a:ext cx="0" cy="0"/>
          <a:chOff x="0" y="0"/>
          <a:chExt cx="0" cy="0"/>
        </a:xfrm>
      </p:grpSpPr>
      <p:grpSp>
        <p:nvGrpSpPr>
          <p:cNvPr id="345" name="Google Shape;345;p29"/>
          <p:cNvGrpSpPr/>
          <p:nvPr/>
        </p:nvGrpSpPr>
        <p:grpSpPr>
          <a:xfrm>
            <a:off x="5150631" y="229750"/>
            <a:ext cx="1890751" cy="1890751"/>
            <a:chOff x="1521350" y="1348675"/>
            <a:chExt cx="1371600" cy="1371600"/>
          </a:xfrm>
        </p:grpSpPr>
        <p:sp>
          <p:nvSpPr>
            <p:cNvPr id="346" name="Google Shape;346;p29"/>
            <p:cNvSpPr/>
            <p:nvPr/>
          </p:nvSpPr>
          <p:spPr>
            <a:xfrm>
              <a:off x="1521350" y="1348675"/>
              <a:ext cx="1371600" cy="1371600"/>
            </a:xfrm>
            <a:prstGeom prst="rect">
              <a:avLst/>
            </a:prstGeom>
            <a:solidFill>
              <a:schemeClr val="lt2"/>
            </a:solidFill>
            <a:ln>
              <a:noFill/>
            </a:ln>
            <a:effectLst>
              <a:outerShdw blurRad="114300" dist="66675" dir="2700000" algn="bl" rotWithShape="0">
                <a:srgbClr val="000000">
                  <a:alpha val="4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4600" b="1">
                <a:latin typeface="Vidaloka"/>
                <a:ea typeface="Vidaloka"/>
                <a:cs typeface="Vidaloka"/>
                <a:sym typeface="Vidaloka"/>
              </a:endParaRPr>
            </a:p>
          </p:txBody>
        </p:sp>
        <p:sp>
          <p:nvSpPr>
            <p:cNvPr id="347" name="Google Shape;347;p29"/>
            <p:cNvSpPr/>
            <p:nvPr/>
          </p:nvSpPr>
          <p:spPr>
            <a:xfrm>
              <a:off x="1643293" y="1470622"/>
              <a:ext cx="1127700" cy="11277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4600" b="1">
                <a:latin typeface="Vidaloka"/>
                <a:ea typeface="Vidaloka"/>
                <a:cs typeface="Vidaloka"/>
                <a:sym typeface="Vidaloka"/>
              </a:endParaRPr>
            </a:p>
          </p:txBody>
        </p:sp>
      </p:grpSp>
      <p:sp>
        <p:nvSpPr>
          <p:cNvPr id="348" name="Google Shape;348;p29"/>
          <p:cNvSpPr txBox="1">
            <a:spLocks noGrp="1"/>
          </p:cNvSpPr>
          <p:nvPr>
            <p:ph type="title"/>
          </p:nvPr>
        </p:nvSpPr>
        <p:spPr>
          <a:xfrm>
            <a:off x="1406125" y="2156375"/>
            <a:ext cx="9449400" cy="3210300"/>
          </a:xfrm>
          <a:prstGeom prst="rect">
            <a:avLst/>
          </a:prstGeom>
        </p:spPr>
        <p:txBody>
          <a:bodyPr spcFirstLastPara="1" wrap="square" lIns="121900" tIns="121900" rIns="121900" bIns="121900" anchor="ctr" anchorCtr="0">
            <a:noAutofit/>
          </a:bodyPr>
          <a:lstStyle/>
          <a:p>
            <a:pPr marL="0" lvl="0" indent="0" algn="l" rtl="0">
              <a:spcBef>
                <a:spcPts val="0"/>
              </a:spcBef>
              <a:spcAft>
                <a:spcPts val="0"/>
              </a:spcAft>
              <a:buSzPts val="990"/>
              <a:buNone/>
            </a:pPr>
            <a:r>
              <a:rPr lang="en"/>
              <a:t>Clearly, animals know more than we think, and think a great deal more than we know.</a:t>
            </a:r>
            <a:endParaRPr/>
          </a:p>
        </p:txBody>
      </p:sp>
      <p:sp>
        <p:nvSpPr>
          <p:cNvPr id="349" name="Google Shape;349;p29"/>
          <p:cNvSpPr txBox="1">
            <a:spLocks noGrp="1"/>
          </p:cNvSpPr>
          <p:nvPr>
            <p:ph type="subTitle" idx="1"/>
          </p:nvPr>
        </p:nvSpPr>
        <p:spPr>
          <a:xfrm>
            <a:off x="1406125" y="5366725"/>
            <a:ext cx="9449400" cy="731700"/>
          </a:xfrm>
          <a:prstGeom prst="rect">
            <a:avLst/>
          </a:prstGeom>
        </p:spPr>
        <p:txBody>
          <a:bodyPr spcFirstLastPara="1" wrap="square" lIns="121900" tIns="121900" rIns="121900" bIns="121900" anchor="t" anchorCtr="0">
            <a:normAutofit/>
          </a:bodyPr>
          <a:lstStyle/>
          <a:p>
            <a:pPr marL="457200" lvl="0" indent="0" algn="r" rtl="0">
              <a:spcBef>
                <a:spcPts val="0"/>
              </a:spcBef>
              <a:spcAft>
                <a:spcPts val="0"/>
              </a:spcAft>
              <a:buNone/>
            </a:pPr>
            <a:r>
              <a:rPr lang="en"/>
              <a:t>― Irene M. Pepperberg</a:t>
            </a:r>
            <a:endParaRPr/>
          </a:p>
        </p:txBody>
      </p:sp>
      <p:grpSp>
        <p:nvGrpSpPr>
          <p:cNvPr id="350" name="Google Shape;350;p29"/>
          <p:cNvGrpSpPr/>
          <p:nvPr/>
        </p:nvGrpSpPr>
        <p:grpSpPr>
          <a:xfrm rot="10800000">
            <a:off x="5477077" y="739126"/>
            <a:ext cx="1237846" cy="872004"/>
            <a:chOff x="621403" y="597265"/>
            <a:chExt cx="1588204" cy="1118814"/>
          </a:xfrm>
        </p:grpSpPr>
        <p:sp>
          <p:nvSpPr>
            <p:cNvPr id="351" name="Google Shape;351;p29"/>
            <p:cNvSpPr/>
            <p:nvPr/>
          </p:nvSpPr>
          <p:spPr>
            <a:xfrm>
              <a:off x="1448058" y="597265"/>
              <a:ext cx="761549" cy="1118814"/>
            </a:xfrm>
            <a:custGeom>
              <a:avLst/>
              <a:gdLst/>
              <a:ahLst/>
              <a:cxnLst/>
              <a:rect l="l" t="t" r="r" b="b"/>
              <a:pathLst>
                <a:path w="761549" h="1118814" extrusionOk="0">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52" name="Google Shape;352;p29"/>
            <p:cNvSpPr/>
            <p:nvPr/>
          </p:nvSpPr>
          <p:spPr>
            <a:xfrm>
              <a:off x="621403" y="597265"/>
              <a:ext cx="761549" cy="1118814"/>
            </a:xfrm>
            <a:custGeom>
              <a:avLst/>
              <a:gdLst/>
              <a:ahLst/>
              <a:cxnLst/>
              <a:rect l="l" t="t" r="r" b="b"/>
              <a:pathLst>
                <a:path w="761549" h="1118814" extrusionOk="0">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356"/>
        <p:cNvGrpSpPr/>
        <p:nvPr/>
      </p:nvGrpSpPr>
      <p:grpSpPr>
        <a:xfrm>
          <a:off x="0" y="0"/>
          <a:ext cx="0" cy="0"/>
          <a:chOff x="0" y="0"/>
          <a:chExt cx="0" cy="0"/>
        </a:xfrm>
      </p:grpSpPr>
      <p:sp>
        <p:nvSpPr>
          <p:cNvPr id="357" name="Google Shape;357;p30"/>
          <p:cNvSpPr txBox="1">
            <a:spLocks noGrp="1"/>
          </p:cNvSpPr>
          <p:nvPr>
            <p:ph type="title"/>
          </p:nvPr>
        </p:nvSpPr>
        <p:spPr>
          <a:xfrm>
            <a:off x="642125" y="573038"/>
            <a:ext cx="101457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Did you know?</a:t>
            </a:r>
            <a:endParaRPr/>
          </a:p>
        </p:txBody>
      </p:sp>
      <p:sp>
        <p:nvSpPr>
          <p:cNvPr id="358" name="Google Shape;358;p30"/>
          <p:cNvSpPr txBox="1">
            <a:spLocks noGrp="1"/>
          </p:cNvSpPr>
          <p:nvPr>
            <p:ph type="body" idx="1"/>
          </p:nvPr>
        </p:nvSpPr>
        <p:spPr>
          <a:xfrm>
            <a:off x="642113" y="1828750"/>
            <a:ext cx="4762800" cy="38466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Did you know that dogs can smell your feelings?</a:t>
            </a:r>
            <a:endParaRPr/>
          </a:p>
          <a:p>
            <a:pPr marL="0" lvl="0" indent="0" algn="l" rtl="0">
              <a:spcBef>
                <a:spcPts val="1600"/>
              </a:spcBef>
              <a:spcAft>
                <a:spcPts val="1600"/>
              </a:spcAft>
              <a:buNone/>
            </a:pPr>
            <a:r>
              <a:rPr lang="en"/>
              <a:t>Dogs can pick up on subtle changes in your scent, which can help him figure out how you are feeling, such as by smelling your perspiration when you become nervous or fearful.</a:t>
            </a:r>
            <a:endParaRPr/>
          </a:p>
        </p:txBody>
      </p:sp>
      <p:sp>
        <p:nvSpPr>
          <p:cNvPr id="359" name="Google Shape;359;p30"/>
          <p:cNvSpPr txBox="1">
            <a:spLocks noGrp="1"/>
          </p:cNvSpPr>
          <p:nvPr>
            <p:ph type="body" idx="2"/>
          </p:nvPr>
        </p:nvSpPr>
        <p:spPr>
          <a:xfrm>
            <a:off x="6025088" y="1828750"/>
            <a:ext cx="4762800" cy="38466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Did you know that a cat uses its whiskers as feelers to determine if a space is too small to squeeze through?</a:t>
            </a:r>
            <a:endParaRPr/>
          </a:p>
          <a:p>
            <a:pPr marL="0" lvl="0" indent="0" algn="l" rtl="0">
              <a:spcBef>
                <a:spcPts val="1600"/>
              </a:spcBef>
              <a:spcAft>
                <a:spcPts val="1600"/>
              </a:spcAft>
              <a:buNone/>
            </a:pPr>
            <a:r>
              <a:rPr lang="en"/>
              <a:t>Also, cats love to sleep. A fifteen-year-old cat has probably spent ten years of its life sleeping.</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371"/>
        <p:cNvGrpSpPr/>
        <p:nvPr/>
      </p:nvGrpSpPr>
      <p:grpSpPr>
        <a:xfrm>
          <a:off x="0" y="0"/>
          <a:ext cx="0" cy="0"/>
          <a:chOff x="0" y="0"/>
          <a:chExt cx="0" cy="0"/>
        </a:xfrm>
      </p:grpSpPr>
      <p:sp>
        <p:nvSpPr>
          <p:cNvPr id="372" name="Google Shape;372;p32"/>
          <p:cNvSpPr/>
          <p:nvPr/>
        </p:nvSpPr>
        <p:spPr>
          <a:xfrm>
            <a:off x="7427245" y="3064350"/>
            <a:ext cx="987234" cy="1282386"/>
          </a:xfrm>
          <a:prstGeom prst="rect">
            <a:avLst/>
          </a:prstGeom>
        </p:spPr>
        <p:txBody>
          <a:bodyPr>
            <a:prstTxWarp prst="textPlain">
              <a:avLst/>
            </a:prstTxWarp>
          </a:bodyPr>
          <a:lstStyle/>
          <a:p>
            <a:pPr lvl="0" algn="ctr"/>
            <a:r>
              <a:rPr b="1" i="1">
                <a:ln>
                  <a:noFill/>
                </a:ln>
                <a:solidFill>
                  <a:srgbClr val="FFFFFF">
                    <a:alpha val="62260"/>
                  </a:srgbClr>
                </a:solidFill>
                <a:latin typeface="Vidaloka"/>
              </a:rPr>
              <a:t>4</a:t>
            </a:r>
          </a:p>
        </p:txBody>
      </p:sp>
      <p:sp>
        <p:nvSpPr>
          <p:cNvPr id="373" name="Google Shape;373;p32"/>
          <p:cNvSpPr/>
          <p:nvPr/>
        </p:nvSpPr>
        <p:spPr>
          <a:xfrm>
            <a:off x="3388645" y="3064350"/>
            <a:ext cx="955004" cy="1311223"/>
          </a:xfrm>
          <a:prstGeom prst="rect">
            <a:avLst/>
          </a:prstGeom>
        </p:spPr>
        <p:txBody>
          <a:bodyPr>
            <a:prstTxWarp prst="textPlain">
              <a:avLst/>
            </a:prstTxWarp>
          </a:bodyPr>
          <a:lstStyle/>
          <a:p>
            <a:pPr lvl="0" algn="ctr"/>
            <a:r>
              <a:rPr b="1" i="1">
                <a:ln>
                  <a:noFill/>
                </a:ln>
                <a:solidFill>
                  <a:srgbClr val="FFFFFF">
                    <a:alpha val="62260"/>
                  </a:srgbClr>
                </a:solidFill>
                <a:latin typeface="Vidaloka"/>
              </a:rPr>
              <a:t>3</a:t>
            </a:r>
          </a:p>
        </p:txBody>
      </p:sp>
      <p:sp>
        <p:nvSpPr>
          <p:cNvPr id="374" name="Google Shape;374;p32"/>
          <p:cNvSpPr/>
          <p:nvPr/>
        </p:nvSpPr>
        <p:spPr>
          <a:xfrm>
            <a:off x="7427245" y="854550"/>
            <a:ext cx="1002500" cy="1282386"/>
          </a:xfrm>
          <a:prstGeom prst="rect">
            <a:avLst/>
          </a:prstGeom>
        </p:spPr>
        <p:txBody>
          <a:bodyPr>
            <a:prstTxWarp prst="textPlain">
              <a:avLst/>
            </a:prstTxWarp>
          </a:bodyPr>
          <a:lstStyle/>
          <a:p>
            <a:pPr lvl="0" algn="ctr"/>
            <a:r>
              <a:rPr b="1" i="1">
                <a:ln>
                  <a:noFill/>
                </a:ln>
                <a:solidFill>
                  <a:srgbClr val="FFFFFF">
                    <a:alpha val="62260"/>
                  </a:srgbClr>
                </a:solidFill>
                <a:latin typeface="Vidaloka"/>
              </a:rPr>
              <a:t>2</a:t>
            </a:r>
          </a:p>
        </p:txBody>
      </p:sp>
      <p:sp>
        <p:nvSpPr>
          <p:cNvPr id="375" name="Google Shape;375;p32"/>
          <p:cNvSpPr/>
          <p:nvPr/>
        </p:nvSpPr>
        <p:spPr>
          <a:xfrm>
            <a:off x="3388645" y="854550"/>
            <a:ext cx="675118" cy="1282386"/>
          </a:xfrm>
          <a:prstGeom prst="rect">
            <a:avLst/>
          </a:prstGeom>
        </p:spPr>
        <p:txBody>
          <a:bodyPr>
            <a:prstTxWarp prst="textPlain">
              <a:avLst/>
            </a:prstTxWarp>
          </a:bodyPr>
          <a:lstStyle/>
          <a:p>
            <a:pPr lvl="0" algn="ctr"/>
            <a:r>
              <a:rPr b="1" i="1">
                <a:ln>
                  <a:noFill/>
                </a:ln>
                <a:solidFill>
                  <a:srgbClr val="FFFFFF">
                    <a:alpha val="62260"/>
                  </a:srgbClr>
                </a:solidFill>
                <a:latin typeface="Vidaloka"/>
              </a:rPr>
              <a:t>1</a:t>
            </a:r>
          </a:p>
        </p:txBody>
      </p:sp>
      <p:sp>
        <p:nvSpPr>
          <p:cNvPr id="376" name="Google Shape;376;p32"/>
          <p:cNvSpPr txBox="1">
            <a:spLocks noGrp="1"/>
          </p:cNvSpPr>
          <p:nvPr>
            <p:ph type="title"/>
          </p:nvPr>
        </p:nvSpPr>
        <p:spPr>
          <a:xfrm>
            <a:off x="385123" y="499500"/>
            <a:ext cx="2839200" cy="5859000"/>
          </a:xfrm>
          <a:prstGeom prst="rect">
            <a:avLst/>
          </a:prstGeom>
        </p:spPr>
        <p:txBody>
          <a:bodyPr spcFirstLastPara="1" wrap="square" lIns="121900" tIns="121900" rIns="121900" bIns="121900" anchor="ctr" anchorCtr="0">
            <a:normAutofit/>
          </a:bodyPr>
          <a:lstStyle/>
          <a:p>
            <a:pPr marL="0" lvl="0" indent="0" algn="l" rtl="0">
              <a:spcBef>
                <a:spcPts val="0"/>
              </a:spcBef>
              <a:spcAft>
                <a:spcPts val="0"/>
              </a:spcAft>
              <a:buNone/>
            </a:pPr>
            <a:r>
              <a:rPr lang="en"/>
              <a:t>Add your title here.</a:t>
            </a:r>
            <a:endParaRPr/>
          </a:p>
        </p:txBody>
      </p:sp>
      <p:sp>
        <p:nvSpPr>
          <p:cNvPr id="377" name="Google Shape;377;p32"/>
          <p:cNvSpPr txBox="1">
            <a:spLocks noGrp="1"/>
          </p:cNvSpPr>
          <p:nvPr>
            <p:ph type="subTitle" idx="1"/>
          </p:nvPr>
        </p:nvSpPr>
        <p:spPr>
          <a:xfrm>
            <a:off x="3865050" y="1189100"/>
            <a:ext cx="3608400" cy="7170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
              <a:t>Something One</a:t>
            </a:r>
            <a:endParaRPr/>
          </a:p>
        </p:txBody>
      </p:sp>
      <p:sp>
        <p:nvSpPr>
          <p:cNvPr id="378" name="Google Shape;378;p32"/>
          <p:cNvSpPr txBox="1">
            <a:spLocks noGrp="1"/>
          </p:cNvSpPr>
          <p:nvPr>
            <p:ph type="body" idx="2"/>
          </p:nvPr>
        </p:nvSpPr>
        <p:spPr>
          <a:xfrm>
            <a:off x="3865083" y="1905956"/>
            <a:ext cx="3608400" cy="1297800"/>
          </a:xfrm>
          <a:prstGeom prst="rect">
            <a:avLst/>
          </a:prstGeom>
        </p:spPr>
        <p:txBody>
          <a:bodyPr spcFirstLastPara="1" wrap="square" lIns="121900" tIns="121900" rIns="121900" bIns="121900" anchor="t" anchorCtr="0">
            <a:normAutofit fontScale="77500" lnSpcReduction="20000"/>
          </a:bodyPr>
          <a:lstStyle/>
          <a:p>
            <a:pPr marL="0" lvl="0" indent="0" algn="l" rtl="0">
              <a:spcBef>
                <a:spcPts val="0"/>
              </a:spcBef>
              <a:spcAft>
                <a:spcPts val="1600"/>
              </a:spcAft>
              <a:buNone/>
            </a:pPr>
            <a:r>
              <a:rPr lang="en"/>
              <a:t>Lorem ipsum dolor sit amet, consectetuer adipiscing elit.</a:t>
            </a:r>
            <a:endParaRPr/>
          </a:p>
        </p:txBody>
      </p:sp>
      <p:sp>
        <p:nvSpPr>
          <p:cNvPr id="379" name="Google Shape;379;p32"/>
          <p:cNvSpPr txBox="1">
            <a:spLocks noGrp="1"/>
          </p:cNvSpPr>
          <p:nvPr>
            <p:ph type="subTitle" idx="3"/>
          </p:nvPr>
        </p:nvSpPr>
        <p:spPr>
          <a:xfrm>
            <a:off x="7741256" y="1189100"/>
            <a:ext cx="3608400" cy="7170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
              <a:t>Something Two</a:t>
            </a:r>
            <a:endParaRPr/>
          </a:p>
        </p:txBody>
      </p:sp>
      <p:sp>
        <p:nvSpPr>
          <p:cNvPr id="380" name="Google Shape;380;p32"/>
          <p:cNvSpPr txBox="1">
            <a:spLocks noGrp="1"/>
          </p:cNvSpPr>
          <p:nvPr>
            <p:ph type="body" idx="4"/>
          </p:nvPr>
        </p:nvSpPr>
        <p:spPr>
          <a:xfrm>
            <a:off x="7741295" y="1905956"/>
            <a:ext cx="3608400" cy="1297800"/>
          </a:xfrm>
          <a:prstGeom prst="rect">
            <a:avLst/>
          </a:prstGeom>
        </p:spPr>
        <p:txBody>
          <a:bodyPr spcFirstLastPara="1" wrap="square" lIns="121900" tIns="121900" rIns="121900" bIns="121900" anchor="t" anchorCtr="0">
            <a:normAutofit fontScale="77500" lnSpcReduction="20000"/>
          </a:bodyPr>
          <a:lstStyle/>
          <a:p>
            <a:pPr marL="0" lvl="0" indent="0" algn="l" rtl="0">
              <a:spcBef>
                <a:spcPts val="0"/>
              </a:spcBef>
              <a:spcAft>
                <a:spcPts val="1600"/>
              </a:spcAft>
              <a:buNone/>
            </a:pPr>
            <a:r>
              <a:rPr lang="en"/>
              <a:t>Lorem ipsum dolor sit amet, consectetuer adipiscing elit.</a:t>
            </a:r>
            <a:endParaRPr/>
          </a:p>
        </p:txBody>
      </p:sp>
      <p:sp>
        <p:nvSpPr>
          <p:cNvPr id="381" name="Google Shape;381;p32"/>
          <p:cNvSpPr txBox="1">
            <a:spLocks noGrp="1"/>
          </p:cNvSpPr>
          <p:nvPr>
            <p:ph type="subTitle" idx="5"/>
          </p:nvPr>
        </p:nvSpPr>
        <p:spPr>
          <a:xfrm>
            <a:off x="3864975" y="3654250"/>
            <a:ext cx="3608400" cy="7170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a:t>Something Three</a:t>
            </a:r>
            <a:endParaRPr/>
          </a:p>
        </p:txBody>
      </p:sp>
      <p:sp>
        <p:nvSpPr>
          <p:cNvPr id="382" name="Google Shape;382;p32"/>
          <p:cNvSpPr txBox="1">
            <a:spLocks noGrp="1"/>
          </p:cNvSpPr>
          <p:nvPr>
            <p:ph type="body" idx="6"/>
          </p:nvPr>
        </p:nvSpPr>
        <p:spPr>
          <a:xfrm>
            <a:off x="3865020" y="4371106"/>
            <a:ext cx="3608400" cy="1297800"/>
          </a:xfrm>
          <a:prstGeom prst="rect">
            <a:avLst/>
          </a:prstGeom>
        </p:spPr>
        <p:txBody>
          <a:bodyPr spcFirstLastPara="1" wrap="square" lIns="121900" tIns="121900" rIns="121900" bIns="121900" anchor="t" anchorCtr="0">
            <a:normAutofit fontScale="77500" lnSpcReduction="20000"/>
          </a:bodyPr>
          <a:lstStyle/>
          <a:p>
            <a:pPr marL="0" lvl="0" indent="0" algn="l" rtl="0">
              <a:spcBef>
                <a:spcPts val="0"/>
              </a:spcBef>
              <a:spcAft>
                <a:spcPts val="1600"/>
              </a:spcAft>
              <a:buNone/>
            </a:pPr>
            <a:r>
              <a:rPr lang="en"/>
              <a:t>Lorem ipsum dolor sit amet, consectetuer adipiscing elit.</a:t>
            </a:r>
            <a:endParaRPr/>
          </a:p>
        </p:txBody>
      </p:sp>
      <p:sp>
        <p:nvSpPr>
          <p:cNvPr id="383" name="Google Shape;383;p32"/>
          <p:cNvSpPr txBox="1">
            <a:spLocks noGrp="1"/>
          </p:cNvSpPr>
          <p:nvPr>
            <p:ph type="body" idx="7"/>
          </p:nvPr>
        </p:nvSpPr>
        <p:spPr>
          <a:xfrm>
            <a:off x="7741232" y="4371106"/>
            <a:ext cx="3608400" cy="1297800"/>
          </a:xfrm>
          <a:prstGeom prst="rect">
            <a:avLst/>
          </a:prstGeom>
        </p:spPr>
        <p:txBody>
          <a:bodyPr spcFirstLastPara="1" wrap="square" lIns="121900" tIns="121900" rIns="121900" bIns="121900" anchor="t" anchorCtr="0">
            <a:normAutofit fontScale="77500" lnSpcReduction="20000"/>
          </a:bodyPr>
          <a:lstStyle/>
          <a:p>
            <a:pPr marL="0" lvl="0" indent="0" algn="l" rtl="0">
              <a:spcBef>
                <a:spcPts val="0"/>
              </a:spcBef>
              <a:spcAft>
                <a:spcPts val="1600"/>
              </a:spcAft>
              <a:buNone/>
            </a:pPr>
            <a:r>
              <a:rPr lang="en"/>
              <a:t>Lorem ipsum dolor sit amet, consectetuer adipiscing elit.</a:t>
            </a:r>
            <a:endParaRPr/>
          </a:p>
        </p:txBody>
      </p:sp>
      <p:sp>
        <p:nvSpPr>
          <p:cNvPr id="384" name="Google Shape;384;p32"/>
          <p:cNvSpPr txBox="1">
            <a:spLocks noGrp="1"/>
          </p:cNvSpPr>
          <p:nvPr>
            <p:ph type="subTitle" idx="8"/>
          </p:nvPr>
        </p:nvSpPr>
        <p:spPr>
          <a:xfrm>
            <a:off x="7741194" y="3654250"/>
            <a:ext cx="3608400" cy="7170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
              <a:t>Something Four</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388"/>
        <p:cNvGrpSpPr/>
        <p:nvPr/>
      </p:nvGrpSpPr>
      <p:grpSpPr>
        <a:xfrm>
          <a:off x="0" y="0"/>
          <a:ext cx="0" cy="0"/>
          <a:chOff x="0" y="0"/>
          <a:chExt cx="0" cy="0"/>
        </a:xfrm>
      </p:grpSpPr>
      <p:sp>
        <p:nvSpPr>
          <p:cNvPr id="389" name="Google Shape;389;p33"/>
          <p:cNvSpPr txBox="1">
            <a:spLocks noGrp="1"/>
          </p:cNvSpPr>
          <p:nvPr>
            <p:ph type="title"/>
          </p:nvPr>
        </p:nvSpPr>
        <p:spPr>
          <a:xfrm>
            <a:off x="415650" y="1171723"/>
            <a:ext cx="11360700" cy="3368700"/>
          </a:xfrm>
          <a:prstGeom prst="rect">
            <a:avLst/>
          </a:prstGeom>
        </p:spPr>
        <p:txBody>
          <a:bodyPr spcFirstLastPara="1" wrap="square" lIns="121900" tIns="121900" rIns="121900" bIns="121900" anchor="b" anchorCtr="0">
            <a:normAutofit/>
          </a:bodyPr>
          <a:lstStyle/>
          <a:p>
            <a:pPr marL="0" lvl="0" indent="0" algn="ctr" rtl="0">
              <a:spcBef>
                <a:spcPts val="0"/>
              </a:spcBef>
              <a:spcAft>
                <a:spcPts val="0"/>
              </a:spcAft>
              <a:buNone/>
            </a:pPr>
            <a:r>
              <a:rPr lang="en"/>
              <a:t>2,543,456</a:t>
            </a:r>
            <a:endParaRPr/>
          </a:p>
        </p:txBody>
      </p:sp>
      <p:sp>
        <p:nvSpPr>
          <p:cNvPr id="390" name="Google Shape;390;p33"/>
          <p:cNvSpPr txBox="1">
            <a:spLocks noGrp="1"/>
          </p:cNvSpPr>
          <p:nvPr>
            <p:ph type="body" idx="1"/>
          </p:nvPr>
        </p:nvSpPr>
        <p:spPr>
          <a:xfrm>
            <a:off x="415650" y="4681867"/>
            <a:ext cx="11360700" cy="1004400"/>
          </a:xfrm>
          <a:prstGeom prst="rect">
            <a:avLst/>
          </a:prstGeom>
        </p:spPr>
        <p:txBody>
          <a:bodyPr spcFirstLastPara="1" wrap="square" lIns="121900" tIns="121900" rIns="121900" bIns="121900" anchor="t" anchorCtr="0">
            <a:normAutofit/>
          </a:bodyPr>
          <a:lstStyle/>
          <a:p>
            <a:pPr marL="0" lvl="0" indent="0" algn="ctr" rtl="0">
              <a:spcBef>
                <a:spcPts val="0"/>
              </a:spcBef>
              <a:spcAft>
                <a:spcPts val="1600"/>
              </a:spcAft>
              <a:buNone/>
            </a:pPr>
            <a:r>
              <a:rPr lang="en"/>
              <a:t>Add your text here.</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3"/>
          <p:cNvSpPr txBox="1">
            <a:spLocks noGrp="1"/>
          </p:cNvSpPr>
          <p:nvPr>
            <p:ph type="title"/>
          </p:nvPr>
        </p:nvSpPr>
        <p:spPr>
          <a:xfrm>
            <a:off x="5072113" y="1300675"/>
            <a:ext cx="5828100" cy="1007700"/>
          </a:xfrm>
          <a:prstGeom prst="rect">
            <a:avLst/>
          </a:prstGeom>
        </p:spPr>
        <p:txBody>
          <a:bodyPr spcFirstLastPara="1" wrap="square" lIns="121900" tIns="121900" rIns="121900" bIns="121900" anchor="b" anchorCtr="0">
            <a:noAutofit/>
          </a:bodyPr>
          <a:lstStyle/>
          <a:p>
            <a:pPr marL="0" lvl="0" indent="0" algn="l" rtl="0">
              <a:spcBef>
                <a:spcPts val="0"/>
              </a:spcBef>
              <a:spcAft>
                <a:spcPts val="0"/>
              </a:spcAft>
              <a:buNone/>
            </a:pPr>
            <a:r>
              <a:rPr lang="en" dirty="0"/>
              <a:t>Hello! I’m…</a:t>
            </a:r>
            <a:endParaRPr dirty="0"/>
          </a:p>
        </p:txBody>
      </p:sp>
      <p:sp>
        <p:nvSpPr>
          <p:cNvPr id="283" name="Google Shape;283;p23"/>
          <p:cNvSpPr txBox="1">
            <a:spLocks noGrp="1"/>
          </p:cNvSpPr>
          <p:nvPr>
            <p:ph type="body" idx="1"/>
          </p:nvPr>
        </p:nvSpPr>
        <p:spPr>
          <a:xfrm>
            <a:off x="6096000" y="2586825"/>
            <a:ext cx="4804200" cy="3141000"/>
          </a:xfrm>
          <a:prstGeom prst="rect">
            <a:avLst/>
          </a:prstGeom>
        </p:spPr>
        <p:txBody>
          <a:bodyPr spcFirstLastPara="1" wrap="square" lIns="121900" tIns="121900" rIns="121900" bIns="121900" anchor="t" anchorCtr="0">
            <a:normAutofit/>
          </a:bodyPr>
          <a:lstStyle/>
          <a:p>
            <a:pPr marL="0" lvl="0" indent="0" algn="l" rtl="0">
              <a:spcBef>
                <a:spcPts val="0"/>
              </a:spcBef>
              <a:spcAft>
                <a:spcPts val="0"/>
              </a:spcAft>
              <a:buNone/>
            </a:pPr>
            <a:r>
              <a:rPr lang="en-US" b="1" dirty="0" err="1" smtClean="0"/>
              <a:t>Helal</a:t>
            </a:r>
            <a:r>
              <a:rPr lang="en-US" b="1" dirty="0" smtClean="0"/>
              <a:t> Uddin Ahmed</a:t>
            </a:r>
          </a:p>
          <a:p>
            <a:pPr marL="0" lvl="0" indent="0" algn="l" rtl="0">
              <a:spcBef>
                <a:spcPts val="0"/>
              </a:spcBef>
              <a:spcAft>
                <a:spcPts val="0"/>
              </a:spcAft>
              <a:buNone/>
            </a:pPr>
            <a:r>
              <a:rPr lang="en-US" dirty="0" smtClean="0"/>
              <a:t>Instructor (Tech./Computer)</a:t>
            </a:r>
          </a:p>
          <a:p>
            <a:pPr marL="0" lvl="0" indent="0" algn="l" rtl="0">
              <a:spcBef>
                <a:spcPts val="0"/>
              </a:spcBef>
              <a:spcAft>
                <a:spcPts val="0"/>
              </a:spcAft>
              <a:buNone/>
            </a:pPr>
            <a:r>
              <a:rPr lang="en-US" dirty="0" err="1" smtClean="0"/>
              <a:t>Rangpur</a:t>
            </a:r>
            <a:r>
              <a:rPr lang="en-US" dirty="0" smtClean="0"/>
              <a:t> Polytechnic Institute</a:t>
            </a:r>
          </a:p>
          <a:p>
            <a:pPr marL="0" lvl="0" indent="0" algn="l" rtl="0">
              <a:spcBef>
                <a:spcPts val="0"/>
              </a:spcBef>
              <a:spcAft>
                <a:spcPts val="0"/>
              </a:spcAft>
              <a:buNone/>
            </a:pPr>
            <a:r>
              <a:rPr lang="en-US" dirty="0" err="1" smtClean="0"/>
              <a:t>Rangpur</a:t>
            </a:r>
            <a:r>
              <a:rPr lang="en-US" dirty="0" smtClean="0"/>
              <a:t>.</a:t>
            </a:r>
          </a:p>
          <a:p>
            <a:pPr marL="0" lvl="0" indent="0" algn="l" rtl="0">
              <a:spcBef>
                <a:spcPts val="0"/>
              </a:spcBef>
              <a:spcAft>
                <a:spcPts val="0"/>
              </a:spcAft>
              <a:buNone/>
            </a:pPr>
            <a:r>
              <a:rPr lang="en-US" dirty="0" smtClean="0"/>
              <a:t>Mobile: 01711109558</a:t>
            </a:r>
          </a:p>
          <a:p>
            <a:pPr marL="0" lvl="0" indent="0" algn="l" rtl="0">
              <a:spcBef>
                <a:spcPts val="0"/>
              </a:spcBef>
              <a:spcAft>
                <a:spcPts val="0"/>
              </a:spcAft>
              <a:buNone/>
            </a:pPr>
            <a:r>
              <a:rPr lang="en-US" dirty="0" smtClean="0"/>
              <a:t>Email: helal2day@gmail.com</a:t>
            </a:r>
            <a:endParaRPr dirty="0"/>
          </a:p>
        </p:txBody>
      </p:sp>
      <p:pic>
        <p:nvPicPr>
          <p:cNvPr id="284" name="Google Shape;284;p23"/>
          <p:cNvPicPr preferRelativeResize="0"/>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flipH="1">
            <a:off x="1050586" y="1700075"/>
            <a:ext cx="3453319" cy="4027750"/>
          </a:xfrm>
          <a:prstGeom prst="rect">
            <a:avLst/>
          </a:prstGeom>
          <a:noFill/>
          <a:ln>
            <a:noFill/>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Shape 394"/>
        <p:cNvGrpSpPr/>
        <p:nvPr/>
      </p:nvGrpSpPr>
      <p:grpSpPr>
        <a:xfrm>
          <a:off x="0" y="0"/>
          <a:ext cx="0" cy="0"/>
          <a:chOff x="0" y="0"/>
          <a:chExt cx="0" cy="0"/>
        </a:xfrm>
      </p:grpSpPr>
      <p:sp>
        <p:nvSpPr>
          <p:cNvPr id="395" name="Google Shape;395;p34"/>
          <p:cNvSpPr txBox="1">
            <a:spLocks noGrp="1"/>
          </p:cNvSpPr>
          <p:nvPr>
            <p:ph type="title"/>
          </p:nvPr>
        </p:nvSpPr>
        <p:spPr>
          <a:xfrm>
            <a:off x="1381000" y="862875"/>
            <a:ext cx="10233900" cy="7635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SzPts val="990"/>
              <a:buNone/>
            </a:pPr>
            <a:r>
              <a:rPr lang="en"/>
              <a:t>Chart title.</a:t>
            </a:r>
            <a:endParaRPr/>
          </a:p>
        </p:txBody>
      </p:sp>
      <p:grpSp>
        <p:nvGrpSpPr>
          <p:cNvPr id="396" name="Google Shape;396;p34"/>
          <p:cNvGrpSpPr/>
          <p:nvPr/>
        </p:nvGrpSpPr>
        <p:grpSpPr>
          <a:xfrm>
            <a:off x="2828011" y="2270830"/>
            <a:ext cx="7536413" cy="2548525"/>
            <a:chOff x="2667200" y="2716275"/>
            <a:chExt cx="7036800" cy="2379575"/>
          </a:xfrm>
        </p:grpSpPr>
        <p:cxnSp>
          <p:nvCxnSpPr>
            <p:cNvPr id="397" name="Google Shape;397;p34"/>
            <p:cNvCxnSpPr/>
            <p:nvPr/>
          </p:nvCxnSpPr>
          <p:spPr>
            <a:xfrm>
              <a:off x="2667200" y="5095850"/>
              <a:ext cx="7036800" cy="0"/>
            </a:xfrm>
            <a:prstGeom prst="straightConnector1">
              <a:avLst/>
            </a:prstGeom>
            <a:noFill/>
            <a:ln w="9525" cap="flat" cmpd="sng">
              <a:solidFill>
                <a:schemeClr val="dk2"/>
              </a:solidFill>
              <a:prstDash val="solid"/>
              <a:round/>
              <a:headEnd type="none" w="med" len="med"/>
              <a:tailEnd type="none" w="med" len="med"/>
            </a:ln>
          </p:spPr>
        </p:cxnSp>
        <p:cxnSp>
          <p:nvCxnSpPr>
            <p:cNvPr id="398" name="Google Shape;398;p34"/>
            <p:cNvCxnSpPr/>
            <p:nvPr/>
          </p:nvCxnSpPr>
          <p:spPr>
            <a:xfrm>
              <a:off x="2667200" y="4619935"/>
              <a:ext cx="7036800" cy="0"/>
            </a:xfrm>
            <a:prstGeom prst="straightConnector1">
              <a:avLst/>
            </a:prstGeom>
            <a:noFill/>
            <a:ln w="9525" cap="flat" cmpd="sng">
              <a:solidFill>
                <a:schemeClr val="dk2"/>
              </a:solidFill>
              <a:prstDash val="solid"/>
              <a:round/>
              <a:headEnd type="none" w="med" len="med"/>
              <a:tailEnd type="none" w="med" len="med"/>
            </a:ln>
          </p:spPr>
        </p:cxnSp>
        <p:cxnSp>
          <p:nvCxnSpPr>
            <p:cNvPr id="399" name="Google Shape;399;p34"/>
            <p:cNvCxnSpPr/>
            <p:nvPr/>
          </p:nvCxnSpPr>
          <p:spPr>
            <a:xfrm>
              <a:off x="2667200" y="4144020"/>
              <a:ext cx="7036800" cy="0"/>
            </a:xfrm>
            <a:prstGeom prst="straightConnector1">
              <a:avLst/>
            </a:prstGeom>
            <a:noFill/>
            <a:ln w="9525" cap="flat" cmpd="sng">
              <a:solidFill>
                <a:schemeClr val="dk2"/>
              </a:solidFill>
              <a:prstDash val="solid"/>
              <a:round/>
              <a:headEnd type="none" w="med" len="med"/>
              <a:tailEnd type="none" w="med" len="med"/>
            </a:ln>
          </p:spPr>
        </p:cxnSp>
        <p:cxnSp>
          <p:nvCxnSpPr>
            <p:cNvPr id="400" name="Google Shape;400;p34"/>
            <p:cNvCxnSpPr/>
            <p:nvPr/>
          </p:nvCxnSpPr>
          <p:spPr>
            <a:xfrm>
              <a:off x="2667200" y="3668105"/>
              <a:ext cx="7036800" cy="0"/>
            </a:xfrm>
            <a:prstGeom prst="straightConnector1">
              <a:avLst/>
            </a:prstGeom>
            <a:noFill/>
            <a:ln w="9525" cap="flat" cmpd="sng">
              <a:solidFill>
                <a:schemeClr val="dk2"/>
              </a:solidFill>
              <a:prstDash val="solid"/>
              <a:round/>
              <a:headEnd type="none" w="med" len="med"/>
              <a:tailEnd type="none" w="med" len="med"/>
            </a:ln>
          </p:spPr>
        </p:cxnSp>
        <p:cxnSp>
          <p:nvCxnSpPr>
            <p:cNvPr id="401" name="Google Shape;401;p34"/>
            <p:cNvCxnSpPr/>
            <p:nvPr/>
          </p:nvCxnSpPr>
          <p:spPr>
            <a:xfrm>
              <a:off x="2667200" y="3192190"/>
              <a:ext cx="7036800" cy="0"/>
            </a:xfrm>
            <a:prstGeom prst="straightConnector1">
              <a:avLst/>
            </a:prstGeom>
            <a:noFill/>
            <a:ln w="9525" cap="flat" cmpd="sng">
              <a:solidFill>
                <a:schemeClr val="dk2"/>
              </a:solidFill>
              <a:prstDash val="solid"/>
              <a:round/>
              <a:headEnd type="none" w="med" len="med"/>
              <a:tailEnd type="none" w="med" len="med"/>
            </a:ln>
          </p:spPr>
        </p:cxnSp>
        <p:cxnSp>
          <p:nvCxnSpPr>
            <p:cNvPr id="402" name="Google Shape;402;p34"/>
            <p:cNvCxnSpPr/>
            <p:nvPr/>
          </p:nvCxnSpPr>
          <p:spPr>
            <a:xfrm>
              <a:off x="2667200" y="2716275"/>
              <a:ext cx="7036800" cy="0"/>
            </a:xfrm>
            <a:prstGeom prst="straightConnector1">
              <a:avLst/>
            </a:prstGeom>
            <a:noFill/>
            <a:ln w="9525" cap="flat" cmpd="sng">
              <a:solidFill>
                <a:schemeClr val="dk2"/>
              </a:solidFill>
              <a:prstDash val="solid"/>
              <a:round/>
              <a:headEnd type="none" w="med" len="med"/>
              <a:tailEnd type="none" w="med" len="med"/>
            </a:ln>
          </p:spPr>
        </p:cxnSp>
      </p:grpSp>
      <p:sp>
        <p:nvSpPr>
          <p:cNvPr id="403" name="Google Shape;403;p34"/>
          <p:cNvSpPr/>
          <p:nvPr/>
        </p:nvSpPr>
        <p:spPr>
          <a:xfrm rot="10800000" flipH="1">
            <a:off x="6361037" y="2514227"/>
            <a:ext cx="506100" cy="23001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4"/>
          <p:cNvSpPr/>
          <p:nvPr/>
        </p:nvSpPr>
        <p:spPr>
          <a:xfrm rot="10800000" flipH="1">
            <a:off x="7823329" y="2275413"/>
            <a:ext cx="506100" cy="2538900"/>
          </a:xfrm>
          <a:prstGeom prst="roundRect">
            <a:avLst>
              <a:gd name="adj" fmla="val 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4"/>
          <p:cNvSpPr/>
          <p:nvPr/>
        </p:nvSpPr>
        <p:spPr>
          <a:xfrm rot="10800000" flipH="1">
            <a:off x="3436453" y="2557425"/>
            <a:ext cx="506100" cy="22569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4"/>
          <p:cNvSpPr/>
          <p:nvPr/>
        </p:nvSpPr>
        <p:spPr>
          <a:xfrm rot="10800000" flipH="1">
            <a:off x="4898745" y="2922813"/>
            <a:ext cx="506100" cy="1891500"/>
          </a:xfrm>
          <a:prstGeom prst="roundRect">
            <a:avLst>
              <a:gd name="adj" fmla="val 183"/>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4"/>
          <p:cNvSpPr txBox="1"/>
          <p:nvPr/>
        </p:nvSpPr>
        <p:spPr>
          <a:xfrm>
            <a:off x="2208813" y="4707805"/>
            <a:ext cx="552000" cy="207900"/>
          </a:xfrm>
          <a:prstGeom prst="rect">
            <a:avLst/>
          </a:prstGeom>
          <a:noFill/>
          <a:ln>
            <a:noFill/>
          </a:ln>
        </p:spPr>
        <p:txBody>
          <a:bodyPr spcFirstLastPara="1" wrap="square" lIns="68575" tIns="34275" rIns="68575" bIns="34275" anchor="t" anchorCtr="0">
            <a:spAutoFit/>
          </a:bodyPr>
          <a:lstStyle/>
          <a:p>
            <a:pPr marL="0" marR="0" lvl="0" indent="0" algn="r" rtl="0">
              <a:lnSpc>
                <a:spcPct val="150000"/>
              </a:lnSpc>
              <a:spcBef>
                <a:spcPts val="0"/>
              </a:spcBef>
              <a:spcAft>
                <a:spcPts val="0"/>
              </a:spcAft>
              <a:buNone/>
            </a:pPr>
            <a:r>
              <a:rPr lang="en" sz="900" b="1">
                <a:solidFill>
                  <a:schemeClr val="dk1"/>
                </a:solidFill>
              </a:rPr>
              <a:t>0 %</a:t>
            </a:r>
            <a:endParaRPr sz="1100" b="1">
              <a:solidFill>
                <a:schemeClr val="dk1"/>
              </a:solidFill>
            </a:endParaRPr>
          </a:p>
        </p:txBody>
      </p:sp>
      <p:sp>
        <p:nvSpPr>
          <p:cNvPr id="408" name="Google Shape;408;p34"/>
          <p:cNvSpPr txBox="1"/>
          <p:nvPr/>
        </p:nvSpPr>
        <p:spPr>
          <a:xfrm>
            <a:off x="2208813" y="3185961"/>
            <a:ext cx="552000" cy="207900"/>
          </a:xfrm>
          <a:prstGeom prst="rect">
            <a:avLst/>
          </a:prstGeom>
          <a:noFill/>
          <a:ln>
            <a:noFill/>
          </a:ln>
        </p:spPr>
        <p:txBody>
          <a:bodyPr spcFirstLastPara="1" wrap="square" lIns="68575" tIns="34275" rIns="68575" bIns="34275" anchor="t" anchorCtr="0">
            <a:spAutoFit/>
          </a:bodyPr>
          <a:lstStyle/>
          <a:p>
            <a:pPr marL="0" marR="0" lvl="0" indent="0" algn="r" rtl="0">
              <a:lnSpc>
                <a:spcPct val="150000"/>
              </a:lnSpc>
              <a:spcBef>
                <a:spcPts val="0"/>
              </a:spcBef>
              <a:spcAft>
                <a:spcPts val="0"/>
              </a:spcAft>
              <a:buNone/>
            </a:pPr>
            <a:r>
              <a:rPr lang="en" sz="900" b="1">
                <a:solidFill>
                  <a:schemeClr val="dk1"/>
                </a:solidFill>
              </a:rPr>
              <a:t>60 %</a:t>
            </a:r>
            <a:endParaRPr sz="1100" b="1">
              <a:solidFill>
                <a:schemeClr val="dk1"/>
              </a:solidFill>
            </a:endParaRPr>
          </a:p>
        </p:txBody>
      </p:sp>
      <p:sp>
        <p:nvSpPr>
          <p:cNvPr id="409" name="Google Shape;409;p34"/>
          <p:cNvSpPr txBox="1"/>
          <p:nvPr/>
        </p:nvSpPr>
        <p:spPr>
          <a:xfrm>
            <a:off x="2208813" y="3693242"/>
            <a:ext cx="552000" cy="207900"/>
          </a:xfrm>
          <a:prstGeom prst="rect">
            <a:avLst/>
          </a:prstGeom>
          <a:noFill/>
          <a:ln>
            <a:noFill/>
          </a:ln>
        </p:spPr>
        <p:txBody>
          <a:bodyPr spcFirstLastPara="1" wrap="square" lIns="68575" tIns="34275" rIns="68575" bIns="34275" anchor="t" anchorCtr="0">
            <a:spAutoFit/>
          </a:bodyPr>
          <a:lstStyle/>
          <a:p>
            <a:pPr marL="0" marR="0" lvl="0" indent="0" algn="r" rtl="0">
              <a:lnSpc>
                <a:spcPct val="150000"/>
              </a:lnSpc>
              <a:spcBef>
                <a:spcPts val="0"/>
              </a:spcBef>
              <a:spcAft>
                <a:spcPts val="0"/>
              </a:spcAft>
              <a:buNone/>
            </a:pPr>
            <a:r>
              <a:rPr lang="en" sz="900" b="1">
                <a:solidFill>
                  <a:schemeClr val="dk1"/>
                </a:solidFill>
              </a:rPr>
              <a:t>40 %</a:t>
            </a:r>
            <a:endParaRPr sz="1100" b="1">
              <a:solidFill>
                <a:schemeClr val="dk1"/>
              </a:solidFill>
            </a:endParaRPr>
          </a:p>
        </p:txBody>
      </p:sp>
      <p:sp>
        <p:nvSpPr>
          <p:cNvPr id="410" name="Google Shape;410;p34"/>
          <p:cNvSpPr txBox="1"/>
          <p:nvPr/>
        </p:nvSpPr>
        <p:spPr>
          <a:xfrm>
            <a:off x="2208813" y="4200523"/>
            <a:ext cx="552000" cy="207900"/>
          </a:xfrm>
          <a:prstGeom prst="rect">
            <a:avLst/>
          </a:prstGeom>
          <a:noFill/>
          <a:ln>
            <a:noFill/>
          </a:ln>
        </p:spPr>
        <p:txBody>
          <a:bodyPr spcFirstLastPara="1" wrap="square" lIns="68575" tIns="34275" rIns="68575" bIns="34275" anchor="t" anchorCtr="0">
            <a:spAutoFit/>
          </a:bodyPr>
          <a:lstStyle/>
          <a:p>
            <a:pPr marL="0" marR="0" lvl="0" indent="0" algn="r" rtl="0">
              <a:lnSpc>
                <a:spcPct val="150000"/>
              </a:lnSpc>
              <a:spcBef>
                <a:spcPts val="0"/>
              </a:spcBef>
              <a:spcAft>
                <a:spcPts val="0"/>
              </a:spcAft>
              <a:buNone/>
            </a:pPr>
            <a:r>
              <a:rPr lang="en" sz="900" b="1">
                <a:solidFill>
                  <a:schemeClr val="dk1"/>
                </a:solidFill>
              </a:rPr>
              <a:t>20 %</a:t>
            </a:r>
            <a:endParaRPr sz="1100" b="1">
              <a:solidFill>
                <a:schemeClr val="dk1"/>
              </a:solidFill>
            </a:endParaRPr>
          </a:p>
        </p:txBody>
      </p:sp>
      <p:sp>
        <p:nvSpPr>
          <p:cNvPr id="411" name="Google Shape;411;p34"/>
          <p:cNvSpPr txBox="1"/>
          <p:nvPr/>
        </p:nvSpPr>
        <p:spPr>
          <a:xfrm>
            <a:off x="2208813" y="2678681"/>
            <a:ext cx="552000" cy="207900"/>
          </a:xfrm>
          <a:prstGeom prst="rect">
            <a:avLst/>
          </a:prstGeom>
          <a:noFill/>
          <a:ln>
            <a:noFill/>
          </a:ln>
        </p:spPr>
        <p:txBody>
          <a:bodyPr spcFirstLastPara="1" wrap="square" lIns="68575" tIns="34275" rIns="68575" bIns="34275" anchor="t" anchorCtr="0">
            <a:spAutoFit/>
          </a:bodyPr>
          <a:lstStyle/>
          <a:p>
            <a:pPr marL="0" marR="0" lvl="0" indent="0" algn="r" rtl="0">
              <a:lnSpc>
                <a:spcPct val="150000"/>
              </a:lnSpc>
              <a:spcBef>
                <a:spcPts val="0"/>
              </a:spcBef>
              <a:spcAft>
                <a:spcPts val="0"/>
              </a:spcAft>
              <a:buNone/>
            </a:pPr>
            <a:r>
              <a:rPr lang="en" sz="900" b="1">
                <a:solidFill>
                  <a:schemeClr val="dk1"/>
                </a:solidFill>
              </a:rPr>
              <a:t>80 %</a:t>
            </a:r>
            <a:endParaRPr sz="1100" b="1">
              <a:solidFill>
                <a:schemeClr val="dk1"/>
              </a:solidFill>
            </a:endParaRPr>
          </a:p>
        </p:txBody>
      </p:sp>
      <p:sp>
        <p:nvSpPr>
          <p:cNvPr id="412" name="Google Shape;412;p34"/>
          <p:cNvSpPr/>
          <p:nvPr/>
        </p:nvSpPr>
        <p:spPr>
          <a:xfrm rot="10800000" flipH="1">
            <a:off x="9285621" y="3530920"/>
            <a:ext cx="506100" cy="1283400"/>
          </a:xfrm>
          <a:prstGeom prst="roundRect">
            <a:avLst>
              <a:gd name="adj" fmla="val 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4"/>
          <p:cNvSpPr txBox="1">
            <a:spLocks noGrp="1"/>
          </p:cNvSpPr>
          <p:nvPr>
            <p:ph type="body" idx="4294967295"/>
          </p:nvPr>
        </p:nvSpPr>
        <p:spPr>
          <a:xfrm>
            <a:off x="2752050" y="5273625"/>
            <a:ext cx="1529400" cy="1081500"/>
          </a:xfrm>
          <a:prstGeom prst="rect">
            <a:avLst/>
          </a:prstGeom>
        </p:spPr>
        <p:txBody>
          <a:bodyPr spcFirstLastPara="1" wrap="square" lIns="121900" tIns="121900" rIns="121900" bIns="121900" anchor="t" anchorCtr="0">
            <a:noAutofit/>
          </a:bodyPr>
          <a:lstStyle/>
          <a:p>
            <a:pPr marL="0" lvl="0" indent="0" algn="ctr" rtl="0">
              <a:lnSpc>
                <a:spcPct val="100000"/>
              </a:lnSpc>
              <a:spcBef>
                <a:spcPts val="0"/>
              </a:spcBef>
              <a:spcAft>
                <a:spcPts val="1600"/>
              </a:spcAft>
              <a:buNone/>
            </a:pPr>
            <a:r>
              <a:rPr lang="en" sz="1500"/>
              <a:t>Lorem ipsum dolor sit amet, consectetuer adipiscing elit.</a:t>
            </a:r>
            <a:endParaRPr sz="1500"/>
          </a:p>
        </p:txBody>
      </p:sp>
      <p:sp>
        <p:nvSpPr>
          <p:cNvPr id="414" name="Google Shape;414;p34"/>
          <p:cNvSpPr txBox="1">
            <a:spLocks noGrp="1"/>
          </p:cNvSpPr>
          <p:nvPr>
            <p:ph type="title" idx="4294967295"/>
          </p:nvPr>
        </p:nvSpPr>
        <p:spPr>
          <a:xfrm>
            <a:off x="2752043" y="4915700"/>
            <a:ext cx="1529400" cy="324000"/>
          </a:xfrm>
          <a:prstGeom prst="rect">
            <a:avLst/>
          </a:prstGeom>
        </p:spPr>
        <p:txBody>
          <a:bodyPr spcFirstLastPara="1" wrap="square" lIns="121900" tIns="121900" rIns="121900" bIns="121900" anchor="ctr" anchorCtr="0">
            <a:normAutofit fontScale="90000"/>
          </a:bodyPr>
          <a:lstStyle/>
          <a:p>
            <a:pPr marL="0" lvl="0" indent="0" algn="ctr" rtl="0">
              <a:spcBef>
                <a:spcPts val="0"/>
              </a:spcBef>
              <a:spcAft>
                <a:spcPts val="0"/>
              </a:spcAft>
              <a:buNone/>
            </a:pPr>
            <a:r>
              <a:rPr lang="en" sz="1500"/>
              <a:t>Title One</a:t>
            </a:r>
            <a:endParaRPr sz="1500"/>
          </a:p>
        </p:txBody>
      </p:sp>
      <p:sp>
        <p:nvSpPr>
          <p:cNvPr id="415" name="Google Shape;415;p34"/>
          <p:cNvSpPr txBox="1">
            <a:spLocks noGrp="1"/>
          </p:cNvSpPr>
          <p:nvPr>
            <p:ph type="body" idx="4294967295"/>
          </p:nvPr>
        </p:nvSpPr>
        <p:spPr>
          <a:xfrm>
            <a:off x="4281338" y="5273625"/>
            <a:ext cx="1529400" cy="1081500"/>
          </a:xfrm>
          <a:prstGeom prst="rect">
            <a:avLst/>
          </a:prstGeom>
        </p:spPr>
        <p:txBody>
          <a:bodyPr spcFirstLastPara="1" wrap="square" lIns="121900" tIns="121900" rIns="121900" bIns="121900" anchor="t" anchorCtr="0">
            <a:noAutofit/>
          </a:bodyPr>
          <a:lstStyle/>
          <a:p>
            <a:pPr marL="0" lvl="0" indent="0" algn="ctr" rtl="0">
              <a:lnSpc>
                <a:spcPct val="100000"/>
              </a:lnSpc>
              <a:spcBef>
                <a:spcPts val="0"/>
              </a:spcBef>
              <a:spcAft>
                <a:spcPts val="1600"/>
              </a:spcAft>
              <a:buNone/>
            </a:pPr>
            <a:r>
              <a:rPr lang="en" sz="1500"/>
              <a:t>Lorem ipsum dolor sit amet, consectetuer adipiscing elit.</a:t>
            </a:r>
            <a:endParaRPr sz="1500"/>
          </a:p>
        </p:txBody>
      </p:sp>
      <p:sp>
        <p:nvSpPr>
          <p:cNvPr id="416" name="Google Shape;416;p34"/>
          <p:cNvSpPr txBox="1">
            <a:spLocks noGrp="1"/>
          </p:cNvSpPr>
          <p:nvPr>
            <p:ph type="title" idx="4294967295"/>
          </p:nvPr>
        </p:nvSpPr>
        <p:spPr>
          <a:xfrm>
            <a:off x="4281330" y="4915700"/>
            <a:ext cx="1529400" cy="324000"/>
          </a:xfrm>
          <a:prstGeom prst="rect">
            <a:avLst/>
          </a:prstGeom>
        </p:spPr>
        <p:txBody>
          <a:bodyPr spcFirstLastPara="1" wrap="square" lIns="121900" tIns="121900" rIns="121900" bIns="121900" anchor="ctr" anchorCtr="0">
            <a:normAutofit fontScale="90000"/>
          </a:bodyPr>
          <a:lstStyle/>
          <a:p>
            <a:pPr marL="0" lvl="0" indent="0" algn="ctr" rtl="0">
              <a:spcBef>
                <a:spcPts val="0"/>
              </a:spcBef>
              <a:spcAft>
                <a:spcPts val="0"/>
              </a:spcAft>
              <a:buNone/>
            </a:pPr>
            <a:r>
              <a:rPr lang="en" sz="1500"/>
              <a:t>Title Two</a:t>
            </a:r>
            <a:endParaRPr sz="1500"/>
          </a:p>
        </p:txBody>
      </p:sp>
      <p:sp>
        <p:nvSpPr>
          <p:cNvPr id="417" name="Google Shape;417;p34"/>
          <p:cNvSpPr txBox="1">
            <a:spLocks noGrp="1"/>
          </p:cNvSpPr>
          <p:nvPr>
            <p:ph type="body" idx="4294967295"/>
          </p:nvPr>
        </p:nvSpPr>
        <p:spPr>
          <a:xfrm>
            <a:off x="5831525" y="5273625"/>
            <a:ext cx="1529400" cy="1081500"/>
          </a:xfrm>
          <a:prstGeom prst="rect">
            <a:avLst/>
          </a:prstGeom>
        </p:spPr>
        <p:txBody>
          <a:bodyPr spcFirstLastPara="1" wrap="square" lIns="121900" tIns="121900" rIns="121900" bIns="121900" anchor="t" anchorCtr="0">
            <a:noAutofit/>
          </a:bodyPr>
          <a:lstStyle/>
          <a:p>
            <a:pPr marL="0" lvl="0" indent="0" algn="ctr" rtl="0">
              <a:lnSpc>
                <a:spcPct val="100000"/>
              </a:lnSpc>
              <a:spcBef>
                <a:spcPts val="0"/>
              </a:spcBef>
              <a:spcAft>
                <a:spcPts val="1600"/>
              </a:spcAft>
              <a:buNone/>
            </a:pPr>
            <a:r>
              <a:rPr lang="en" sz="1500"/>
              <a:t>Lorem ipsum dolor sit amet, consectetuer adipiscing elit.</a:t>
            </a:r>
            <a:endParaRPr sz="1500"/>
          </a:p>
        </p:txBody>
      </p:sp>
      <p:sp>
        <p:nvSpPr>
          <p:cNvPr id="418" name="Google Shape;418;p34"/>
          <p:cNvSpPr txBox="1">
            <a:spLocks noGrp="1"/>
          </p:cNvSpPr>
          <p:nvPr>
            <p:ph type="title" idx="4294967295"/>
          </p:nvPr>
        </p:nvSpPr>
        <p:spPr>
          <a:xfrm>
            <a:off x="5831516" y="4915700"/>
            <a:ext cx="1529400" cy="324000"/>
          </a:xfrm>
          <a:prstGeom prst="rect">
            <a:avLst/>
          </a:prstGeom>
        </p:spPr>
        <p:txBody>
          <a:bodyPr spcFirstLastPara="1" wrap="square" lIns="121900" tIns="121900" rIns="121900" bIns="121900" anchor="ctr" anchorCtr="0">
            <a:normAutofit fontScale="90000"/>
          </a:bodyPr>
          <a:lstStyle/>
          <a:p>
            <a:pPr marL="0" lvl="0" indent="0" algn="ctr" rtl="0">
              <a:spcBef>
                <a:spcPts val="0"/>
              </a:spcBef>
              <a:spcAft>
                <a:spcPts val="0"/>
              </a:spcAft>
              <a:buNone/>
            </a:pPr>
            <a:r>
              <a:rPr lang="en" sz="1500"/>
              <a:t>Title Three</a:t>
            </a:r>
            <a:endParaRPr sz="1500"/>
          </a:p>
        </p:txBody>
      </p:sp>
      <p:sp>
        <p:nvSpPr>
          <p:cNvPr id="419" name="Google Shape;419;p34"/>
          <p:cNvSpPr txBox="1">
            <a:spLocks noGrp="1"/>
          </p:cNvSpPr>
          <p:nvPr>
            <p:ph type="body" idx="4294967295"/>
          </p:nvPr>
        </p:nvSpPr>
        <p:spPr>
          <a:xfrm>
            <a:off x="7360813" y="5273625"/>
            <a:ext cx="1529400" cy="1081500"/>
          </a:xfrm>
          <a:prstGeom prst="rect">
            <a:avLst/>
          </a:prstGeom>
        </p:spPr>
        <p:txBody>
          <a:bodyPr spcFirstLastPara="1" wrap="square" lIns="121900" tIns="121900" rIns="121900" bIns="121900" anchor="t" anchorCtr="0">
            <a:noAutofit/>
          </a:bodyPr>
          <a:lstStyle/>
          <a:p>
            <a:pPr marL="0" lvl="0" indent="0" algn="ctr" rtl="0">
              <a:lnSpc>
                <a:spcPct val="100000"/>
              </a:lnSpc>
              <a:spcBef>
                <a:spcPts val="0"/>
              </a:spcBef>
              <a:spcAft>
                <a:spcPts val="1600"/>
              </a:spcAft>
              <a:buNone/>
            </a:pPr>
            <a:r>
              <a:rPr lang="en" sz="1500"/>
              <a:t>Lorem ipsum dolor sit amet, consectetuer adipiscing elit.</a:t>
            </a:r>
            <a:endParaRPr sz="1500"/>
          </a:p>
        </p:txBody>
      </p:sp>
      <p:sp>
        <p:nvSpPr>
          <p:cNvPr id="420" name="Google Shape;420;p34"/>
          <p:cNvSpPr txBox="1">
            <a:spLocks noGrp="1"/>
          </p:cNvSpPr>
          <p:nvPr>
            <p:ph type="title" idx="4294967295"/>
          </p:nvPr>
        </p:nvSpPr>
        <p:spPr>
          <a:xfrm>
            <a:off x="7360802" y="4915700"/>
            <a:ext cx="1529400" cy="324000"/>
          </a:xfrm>
          <a:prstGeom prst="rect">
            <a:avLst/>
          </a:prstGeom>
        </p:spPr>
        <p:txBody>
          <a:bodyPr spcFirstLastPara="1" wrap="square" lIns="121900" tIns="121900" rIns="121900" bIns="121900" anchor="ctr" anchorCtr="0">
            <a:normAutofit fontScale="90000"/>
          </a:bodyPr>
          <a:lstStyle/>
          <a:p>
            <a:pPr marL="0" lvl="0" indent="0" algn="ctr" rtl="0">
              <a:spcBef>
                <a:spcPts val="0"/>
              </a:spcBef>
              <a:spcAft>
                <a:spcPts val="0"/>
              </a:spcAft>
              <a:buNone/>
            </a:pPr>
            <a:r>
              <a:rPr lang="en" sz="1500"/>
              <a:t>Title Four</a:t>
            </a:r>
            <a:endParaRPr sz="1500"/>
          </a:p>
        </p:txBody>
      </p:sp>
      <p:sp>
        <p:nvSpPr>
          <p:cNvPr id="421" name="Google Shape;421;p34"/>
          <p:cNvSpPr txBox="1">
            <a:spLocks noGrp="1"/>
          </p:cNvSpPr>
          <p:nvPr>
            <p:ph type="body" idx="4294967295"/>
          </p:nvPr>
        </p:nvSpPr>
        <p:spPr>
          <a:xfrm>
            <a:off x="8911000" y="5273625"/>
            <a:ext cx="1529400" cy="1081500"/>
          </a:xfrm>
          <a:prstGeom prst="rect">
            <a:avLst/>
          </a:prstGeom>
        </p:spPr>
        <p:txBody>
          <a:bodyPr spcFirstLastPara="1" wrap="square" lIns="121900" tIns="121900" rIns="121900" bIns="121900" anchor="t" anchorCtr="0">
            <a:noAutofit/>
          </a:bodyPr>
          <a:lstStyle/>
          <a:p>
            <a:pPr marL="0" lvl="0" indent="0" algn="ctr" rtl="0">
              <a:lnSpc>
                <a:spcPct val="100000"/>
              </a:lnSpc>
              <a:spcBef>
                <a:spcPts val="0"/>
              </a:spcBef>
              <a:spcAft>
                <a:spcPts val="1600"/>
              </a:spcAft>
              <a:buNone/>
            </a:pPr>
            <a:r>
              <a:rPr lang="en" sz="1500"/>
              <a:t>Lorem ipsum dolor sit amet, consectetuer adipiscing elit.</a:t>
            </a:r>
            <a:endParaRPr sz="1500"/>
          </a:p>
        </p:txBody>
      </p:sp>
      <p:sp>
        <p:nvSpPr>
          <p:cNvPr id="422" name="Google Shape;422;p34"/>
          <p:cNvSpPr txBox="1">
            <a:spLocks noGrp="1"/>
          </p:cNvSpPr>
          <p:nvPr>
            <p:ph type="title" idx="4294967295"/>
          </p:nvPr>
        </p:nvSpPr>
        <p:spPr>
          <a:xfrm>
            <a:off x="8910988" y="4915700"/>
            <a:ext cx="1529400" cy="324000"/>
          </a:xfrm>
          <a:prstGeom prst="rect">
            <a:avLst/>
          </a:prstGeom>
        </p:spPr>
        <p:txBody>
          <a:bodyPr spcFirstLastPara="1" wrap="square" lIns="121900" tIns="121900" rIns="121900" bIns="121900" anchor="ctr" anchorCtr="0">
            <a:normAutofit fontScale="90000"/>
          </a:bodyPr>
          <a:lstStyle/>
          <a:p>
            <a:pPr marL="0" lvl="0" indent="0" algn="ctr" rtl="0">
              <a:spcBef>
                <a:spcPts val="0"/>
              </a:spcBef>
              <a:spcAft>
                <a:spcPts val="0"/>
              </a:spcAft>
              <a:buNone/>
            </a:pPr>
            <a:r>
              <a:rPr lang="en" sz="1500"/>
              <a:t>Title Five</a:t>
            </a:r>
            <a:endParaRPr sz="1500"/>
          </a:p>
        </p:txBody>
      </p:sp>
      <p:sp>
        <p:nvSpPr>
          <p:cNvPr id="423" name="Google Shape;423;p34"/>
          <p:cNvSpPr txBox="1"/>
          <p:nvPr/>
        </p:nvSpPr>
        <p:spPr>
          <a:xfrm>
            <a:off x="2208813" y="2171400"/>
            <a:ext cx="552000" cy="207900"/>
          </a:xfrm>
          <a:prstGeom prst="rect">
            <a:avLst/>
          </a:prstGeom>
          <a:noFill/>
          <a:ln>
            <a:noFill/>
          </a:ln>
        </p:spPr>
        <p:txBody>
          <a:bodyPr spcFirstLastPara="1" wrap="square" lIns="68575" tIns="34275" rIns="68575" bIns="34275" anchor="t" anchorCtr="0">
            <a:spAutoFit/>
          </a:bodyPr>
          <a:lstStyle/>
          <a:p>
            <a:pPr marL="0" marR="0" lvl="0" indent="0" algn="r" rtl="0">
              <a:lnSpc>
                <a:spcPct val="150000"/>
              </a:lnSpc>
              <a:spcBef>
                <a:spcPts val="0"/>
              </a:spcBef>
              <a:spcAft>
                <a:spcPts val="0"/>
              </a:spcAft>
              <a:buNone/>
            </a:pPr>
            <a:r>
              <a:rPr lang="en" sz="900" b="1">
                <a:solidFill>
                  <a:schemeClr val="dk1"/>
                </a:solidFill>
              </a:rPr>
              <a:t>100 %</a:t>
            </a:r>
            <a:endParaRPr sz="1100" b="1">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Shape 427"/>
        <p:cNvGrpSpPr/>
        <p:nvPr/>
      </p:nvGrpSpPr>
      <p:grpSpPr>
        <a:xfrm>
          <a:off x="0" y="0"/>
          <a:ext cx="0" cy="0"/>
          <a:chOff x="0" y="0"/>
          <a:chExt cx="0" cy="0"/>
        </a:xfrm>
      </p:grpSpPr>
      <p:sp>
        <p:nvSpPr>
          <p:cNvPr id="428" name="Google Shape;428;p35"/>
          <p:cNvSpPr txBox="1">
            <a:spLocks noGrp="1"/>
          </p:cNvSpPr>
          <p:nvPr>
            <p:ph type="title"/>
          </p:nvPr>
        </p:nvSpPr>
        <p:spPr>
          <a:xfrm>
            <a:off x="1633175" y="1651175"/>
            <a:ext cx="9015000" cy="3549300"/>
          </a:xfrm>
          <a:prstGeom prst="rect">
            <a:avLst/>
          </a:prstGeom>
        </p:spPr>
        <p:txBody>
          <a:bodyPr spcFirstLastPara="1" wrap="square" lIns="121900" tIns="121900" rIns="121900" bIns="121900" anchor="ctr" anchorCtr="0">
            <a:normAutofit/>
          </a:bodyPr>
          <a:lstStyle/>
          <a:p>
            <a:pPr marL="0" lvl="0" indent="0" algn="l" rtl="0">
              <a:spcBef>
                <a:spcPts val="0"/>
              </a:spcBef>
              <a:spcAft>
                <a:spcPts val="0"/>
              </a:spcAft>
              <a:buSzPts val="990"/>
              <a:buNone/>
            </a:pPr>
            <a:r>
              <a:rPr lang="en"/>
              <a:t>Very interesting facts!</a:t>
            </a:r>
            <a:endParaRPr/>
          </a:p>
        </p:txBody>
      </p:sp>
      <p:sp>
        <p:nvSpPr>
          <p:cNvPr id="429" name="Google Shape;429;p35"/>
          <p:cNvSpPr txBox="1">
            <a:spLocks noGrp="1"/>
          </p:cNvSpPr>
          <p:nvPr>
            <p:ph type="subTitle" idx="4294967295"/>
          </p:nvPr>
        </p:nvSpPr>
        <p:spPr>
          <a:xfrm>
            <a:off x="202350" y="6408400"/>
            <a:ext cx="11787300" cy="381300"/>
          </a:xfrm>
          <a:prstGeom prst="rect">
            <a:avLst/>
          </a:prstGeom>
        </p:spPr>
        <p:txBody>
          <a:bodyPr spcFirstLastPara="1" wrap="square" lIns="121900" tIns="121900" rIns="121900" bIns="121900" anchor="ctr" anchorCtr="0">
            <a:normAutofit fontScale="25000" lnSpcReduction="20000"/>
          </a:bodyPr>
          <a:lstStyle/>
          <a:p>
            <a:pPr marL="0" lvl="0" indent="0" algn="ctr" rtl="0">
              <a:spcBef>
                <a:spcPts val="0"/>
              </a:spcBef>
              <a:spcAft>
                <a:spcPts val="1600"/>
              </a:spcAft>
              <a:buNone/>
            </a:pPr>
            <a:r>
              <a:rPr lang="en" sz="1200"/>
              <a:t>This is where you section ends. Duplicate this set of slides as many times you need to go over all your sections.</a:t>
            </a:r>
            <a:endParaRPr sz="120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Shape 433"/>
        <p:cNvGrpSpPr/>
        <p:nvPr/>
      </p:nvGrpSpPr>
      <p:grpSpPr>
        <a:xfrm>
          <a:off x="0" y="0"/>
          <a:ext cx="0" cy="0"/>
          <a:chOff x="0" y="0"/>
          <a:chExt cx="0" cy="0"/>
        </a:xfrm>
      </p:grpSpPr>
      <p:pic>
        <p:nvPicPr>
          <p:cNvPr id="434" name="Google Shape;434;p36"/>
          <p:cNvPicPr preferRelativeResize="0"/>
          <p:nvPr/>
        </p:nvPicPr>
        <p:blipFill rotWithShape="1">
          <a:blip r:embed="rId3">
            <a:alphaModFix/>
          </a:blip>
          <a:srcRect t="13418" b="2185"/>
          <a:stretch/>
        </p:blipFill>
        <p:spPr>
          <a:xfrm>
            <a:off x="0" y="0"/>
            <a:ext cx="12192000" cy="6857999"/>
          </a:xfrm>
          <a:prstGeom prst="rect">
            <a:avLst/>
          </a:prstGeom>
          <a:noFill/>
          <a:ln>
            <a:noFill/>
          </a:ln>
        </p:spPr>
      </p:pic>
      <p:sp>
        <p:nvSpPr>
          <p:cNvPr id="435" name="Google Shape;435;p36"/>
          <p:cNvSpPr/>
          <p:nvPr/>
        </p:nvSpPr>
        <p:spPr>
          <a:xfrm rot="5400000">
            <a:off x="10898897" y="2287950"/>
            <a:ext cx="1697535" cy="854785"/>
          </a:xfrm>
          <a:custGeom>
            <a:avLst/>
            <a:gdLst/>
            <a:ahLst/>
            <a:cxnLst/>
            <a:rect l="l" t="t" r="r" b="b"/>
            <a:pathLst>
              <a:path w="1997100" h="1005630" extrusionOk="0">
                <a:moveTo>
                  <a:pt x="1997100" y="7081"/>
                </a:moveTo>
                <a:cubicBezTo>
                  <a:pt x="1997100" y="364672"/>
                  <a:pt x="1805884" y="694965"/>
                  <a:pt x="1495780" y="873028"/>
                </a:cubicBezTo>
                <a:cubicBezTo>
                  <a:pt x="1185675" y="1051091"/>
                  <a:pt x="804027" y="1049738"/>
                  <a:pt x="495193" y="869480"/>
                </a:cubicBezTo>
                <a:cubicBezTo>
                  <a:pt x="186359" y="689223"/>
                  <a:pt x="-2510" y="357581"/>
                  <a:pt x="25" y="0"/>
                </a:cubicBezTo>
              </a:path>
            </a:pathLst>
          </a:cu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ntic Slab"/>
              <a:ea typeface="Antic Slab"/>
              <a:cs typeface="Antic Slab"/>
              <a:sym typeface="Antic Slab"/>
            </a:endParaRPr>
          </a:p>
        </p:txBody>
      </p:sp>
      <p:sp>
        <p:nvSpPr>
          <p:cNvPr id="436" name="Google Shape;436;p36"/>
          <p:cNvSpPr/>
          <p:nvPr/>
        </p:nvSpPr>
        <p:spPr>
          <a:xfrm>
            <a:off x="0" y="1178000"/>
            <a:ext cx="495600" cy="19053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sp>
        <p:nvSpPr>
          <p:cNvPr id="437" name="Google Shape;437;p36"/>
          <p:cNvSpPr/>
          <p:nvPr/>
        </p:nvSpPr>
        <p:spPr>
          <a:xfrm>
            <a:off x="11776350" y="4312325"/>
            <a:ext cx="415500" cy="19053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cxnSp>
        <p:nvCxnSpPr>
          <p:cNvPr id="438" name="Google Shape;438;p36"/>
          <p:cNvCxnSpPr/>
          <p:nvPr/>
        </p:nvCxnSpPr>
        <p:spPr>
          <a:xfrm>
            <a:off x="1152600" y="249900"/>
            <a:ext cx="0" cy="6303300"/>
          </a:xfrm>
          <a:prstGeom prst="straightConnector1">
            <a:avLst/>
          </a:prstGeom>
          <a:noFill/>
          <a:ln w="19050" cap="rnd" cmpd="sng">
            <a:solidFill>
              <a:schemeClr val="accent2"/>
            </a:solidFill>
            <a:prstDash val="solid"/>
            <a:round/>
            <a:headEnd type="none" w="med" len="med"/>
            <a:tailEnd type="none" w="med" len="med"/>
          </a:ln>
        </p:spPr>
      </p:cxnSp>
      <p:cxnSp>
        <p:nvCxnSpPr>
          <p:cNvPr id="439" name="Google Shape;439;p36"/>
          <p:cNvCxnSpPr/>
          <p:nvPr/>
        </p:nvCxnSpPr>
        <p:spPr>
          <a:xfrm rot="10800000">
            <a:off x="244725" y="884725"/>
            <a:ext cx="2970600" cy="0"/>
          </a:xfrm>
          <a:prstGeom prst="straightConnector1">
            <a:avLst/>
          </a:prstGeom>
          <a:noFill/>
          <a:ln w="19050" cap="rnd" cmpd="sng">
            <a:solidFill>
              <a:schemeClr val="accent2"/>
            </a:solidFill>
            <a:prstDash val="solid"/>
            <a:round/>
            <a:headEnd type="none" w="med" len="med"/>
            <a:tailEnd type="none" w="med" len="med"/>
          </a:ln>
        </p:spPr>
      </p:cxnSp>
      <p:cxnSp>
        <p:nvCxnSpPr>
          <p:cNvPr id="440" name="Google Shape;440;p36"/>
          <p:cNvCxnSpPr/>
          <p:nvPr/>
        </p:nvCxnSpPr>
        <p:spPr>
          <a:xfrm rot="10800000">
            <a:off x="244725" y="1521125"/>
            <a:ext cx="2970600" cy="0"/>
          </a:xfrm>
          <a:prstGeom prst="straightConnector1">
            <a:avLst/>
          </a:prstGeom>
          <a:noFill/>
          <a:ln w="19050" cap="rnd" cmpd="sng">
            <a:solidFill>
              <a:schemeClr val="accent2"/>
            </a:solidFill>
            <a:prstDash val="solid"/>
            <a:round/>
            <a:headEnd type="none" w="med" len="med"/>
            <a:tailEnd type="none" w="med" len="med"/>
          </a:ln>
        </p:spPr>
      </p:cxnSp>
      <p:sp>
        <p:nvSpPr>
          <p:cNvPr id="441" name="Google Shape;441;p36"/>
          <p:cNvSpPr/>
          <p:nvPr/>
        </p:nvSpPr>
        <p:spPr>
          <a:xfrm rot="5400000">
            <a:off x="11430925" y="-301752"/>
            <a:ext cx="1060200" cy="1060200"/>
          </a:xfrm>
          <a:prstGeom prst="pie">
            <a:avLst>
              <a:gd name="adj1" fmla="val 0"/>
              <a:gd name="adj2" fmla="val 5400138"/>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sp>
        <p:nvSpPr>
          <p:cNvPr id="442" name="Google Shape;442;p36"/>
          <p:cNvSpPr/>
          <p:nvPr/>
        </p:nvSpPr>
        <p:spPr>
          <a:xfrm rot="5400000">
            <a:off x="11832121" y="2366893"/>
            <a:ext cx="696900" cy="696900"/>
          </a:xfrm>
          <a:prstGeom prst="pie">
            <a:avLst>
              <a:gd name="adj1" fmla="val 0"/>
              <a:gd name="adj2" fmla="val 1082437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ntic Slab"/>
              <a:ea typeface="Antic Slab"/>
              <a:cs typeface="Antic Slab"/>
              <a:sym typeface="Antic Slab"/>
            </a:endParaRPr>
          </a:p>
        </p:txBody>
      </p:sp>
      <p:cxnSp>
        <p:nvCxnSpPr>
          <p:cNvPr id="443" name="Google Shape;443;p36"/>
          <p:cNvCxnSpPr/>
          <p:nvPr/>
        </p:nvCxnSpPr>
        <p:spPr>
          <a:xfrm>
            <a:off x="11100075" y="249900"/>
            <a:ext cx="0" cy="6303300"/>
          </a:xfrm>
          <a:prstGeom prst="straightConnector1">
            <a:avLst/>
          </a:prstGeom>
          <a:noFill/>
          <a:ln w="19050" cap="rnd" cmpd="sng">
            <a:solidFill>
              <a:schemeClr val="accent2"/>
            </a:solidFill>
            <a:prstDash val="solid"/>
            <a:round/>
            <a:headEnd type="none" w="med" len="med"/>
            <a:tailEnd type="none" w="med" len="med"/>
          </a:ln>
        </p:spPr>
      </p:cxnSp>
      <p:cxnSp>
        <p:nvCxnSpPr>
          <p:cNvPr id="444" name="Google Shape;444;p36"/>
          <p:cNvCxnSpPr/>
          <p:nvPr/>
        </p:nvCxnSpPr>
        <p:spPr>
          <a:xfrm rot="10800000">
            <a:off x="7849975" y="5980375"/>
            <a:ext cx="4238100" cy="0"/>
          </a:xfrm>
          <a:prstGeom prst="straightConnector1">
            <a:avLst/>
          </a:prstGeom>
          <a:noFill/>
          <a:ln w="19050" cap="rnd" cmpd="sng">
            <a:solidFill>
              <a:schemeClr val="accent2"/>
            </a:solidFill>
            <a:prstDash val="solid"/>
            <a:round/>
            <a:headEnd type="none" w="med" len="med"/>
            <a:tailEnd type="none" w="med" len="med"/>
          </a:ln>
        </p:spPr>
      </p:cxnSp>
      <p:sp>
        <p:nvSpPr>
          <p:cNvPr id="445" name="Google Shape;445;p36"/>
          <p:cNvSpPr txBox="1">
            <a:spLocks noGrp="1"/>
          </p:cNvSpPr>
          <p:nvPr>
            <p:ph type="body" idx="1"/>
          </p:nvPr>
        </p:nvSpPr>
        <p:spPr>
          <a:xfrm>
            <a:off x="415600" y="5640767"/>
            <a:ext cx="7998300" cy="806700"/>
          </a:xfrm>
          <a:prstGeom prst="rect">
            <a:avLst/>
          </a:prstGeom>
          <a:solidFill>
            <a:schemeClr val="accent1"/>
          </a:solidFill>
        </p:spPr>
        <p:txBody>
          <a:bodyPr spcFirstLastPara="1" wrap="square" lIns="121900" tIns="121900" rIns="121900" bIns="121900" anchor="ctr" anchorCtr="0">
            <a:noAutofit/>
          </a:bodyPr>
          <a:lstStyle/>
          <a:p>
            <a:pPr marL="0" lvl="0" indent="0" algn="l" rtl="0">
              <a:spcBef>
                <a:spcPts val="0"/>
              </a:spcBef>
              <a:spcAft>
                <a:spcPts val="0"/>
              </a:spcAft>
              <a:buNone/>
            </a:pPr>
            <a:r>
              <a:rPr lang="en">
                <a:solidFill>
                  <a:schemeClr val="lt2"/>
                </a:solidFill>
                <a:latin typeface="Vidaloka"/>
                <a:ea typeface="Vidaloka"/>
                <a:cs typeface="Vidaloka"/>
                <a:sym typeface="Vidaloka"/>
              </a:rPr>
              <a:t>Dogs can smell feelings.</a:t>
            </a:r>
            <a:endParaRPr>
              <a:solidFill>
                <a:schemeClr val="lt2"/>
              </a:solidFill>
              <a:latin typeface="Vidaloka"/>
              <a:ea typeface="Vidaloka"/>
              <a:cs typeface="Vidaloka"/>
              <a:sym typeface="Vidaloka"/>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449"/>
        <p:cNvGrpSpPr/>
        <p:nvPr/>
      </p:nvGrpSpPr>
      <p:grpSpPr>
        <a:xfrm>
          <a:off x="0" y="0"/>
          <a:ext cx="0" cy="0"/>
          <a:chOff x="0" y="0"/>
          <a:chExt cx="0" cy="0"/>
        </a:xfrm>
      </p:grpSpPr>
      <p:sp>
        <p:nvSpPr>
          <p:cNvPr id="450" name="Google Shape;450;p37"/>
          <p:cNvSpPr/>
          <p:nvPr/>
        </p:nvSpPr>
        <p:spPr>
          <a:xfrm>
            <a:off x="4187700" y="1458875"/>
            <a:ext cx="3816600" cy="4637700"/>
          </a:xfrm>
          <a:prstGeom prst="rect">
            <a:avLst/>
          </a:prstGeom>
          <a:solidFill>
            <a:schemeClr val="lt2"/>
          </a:solidFill>
          <a:ln>
            <a:noFill/>
          </a:ln>
          <a:effectLst>
            <a:outerShdw blurRad="142875" dist="85725" dir="2700000" algn="bl" rotWithShape="0">
              <a:srgbClr val="000000">
                <a:alpha val="4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sp>
        <p:nvSpPr>
          <p:cNvPr id="451" name="Google Shape;451;p37"/>
          <p:cNvSpPr/>
          <p:nvPr/>
        </p:nvSpPr>
        <p:spPr>
          <a:xfrm>
            <a:off x="4408111" y="1702844"/>
            <a:ext cx="3375600" cy="41496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sp>
        <p:nvSpPr>
          <p:cNvPr id="452" name="Google Shape;452;p37"/>
          <p:cNvSpPr/>
          <p:nvPr/>
        </p:nvSpPr>
        <p:spPr>
          <a:xfrm>
            <a:off x="8171250" y="1839875"/>
            <a:ext cx="3482400" cy="4423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7"/>
          <p:cNvSpPr/>
          <p:nvPr/>
        </p:nvSpPr>
        <p:spPr>
          <a:xfrm>
            <a:off x="538350" y="1839875"/>
            <a:ext cx="3482400" cy="44238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7"/>
          <p:cNvSpPr txBox="1">
            <a:spLocks noGrp="1"/>
          </p:cNvSpPr>
          <p:nvPr>
            <p:ph type="title"/>
          </p:nvPr>
        </p:nvSpPr>
        <p:spPr>
          <a:xfrm>
            <a:off x="538350" y="375000"/>
            <a:ext cx="111153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t>Add your title here.</a:t>
            </a:r>
            <a:endParaRPr/>
          </a:p>
        </p:txBody>
      </p:sp>
      <p:sp>
        <p:nvSpPr>
          <p:cNvPr id="455" name="Google Shape;455;p37"/>
          <p:cNvSpPr txBox="1">
            <a:spLocks noGrp="1"/>
          </p:cNvSpPr>
          <p:nvPr>
            <p:ph type="body" idx="1"/>
          </p:nvPr>
        </p:nvSpPr>
        <p:spPr>
          <a:xfrm>
            <a:off x="705900" y="3603762"/>
            <a:ext cx="3147300" cy="2423100"/>
          </a:xfrm>
          <a:prstGeom prst="rect">
            <a:avLst/>
          </a:prstGeom>
        </p:spPr>
        <p:txBody>
          <a:bodyPr spcFirstLastPara="1" wrap="square" lIns="121900" tIns="121900" rIns="121900" bIns="121900" anchor="t" anchorCtr="0">
            <a:normAutofit lnSpcReduction="10000"/>
          </a:bodyPr>
          <a:lstStyle/>
          <a:p>
            <a:pPr marL="0" lvl="0" indent="0" algn="ctr" rtl="0">
              <a:spcBef>
                <a:spcPts val="0"/>
              </a:spcBef>
              <a:spcAft>
                <a:spcPts val="1600"/>
              </a:spcAft>
              <a:buNone/>
            </a:pPr>
            <a:r>
              <a:rPr lang="en" sz="2000"/>
              <a:t>Far far away, behind the word mountains, far from the countries Vokalia and Consonantia, there live the blind texts.</a:t>
            </a:r>
            <a:endParaRPr sz="2000"/>
          </a:p>
        </p:txBody>
      </p:sp>
      <p:sp>
        <p:nvSpPr>
          <p:cNvPr id="456" name="Google Shape;456;p37"/>
          <p:cNvSpPr txBox="1">
            <a:spLocks noGrp="1"/>
          </p:cNvSpPr>
          <p:nvPr>
            <p:ph type="subTitle" idx="2"/>
          </p:nvPr>
        </p:nvSpPr>
        <p:spPr>
          <a:xfrm>
            <a:off x="705900" y="2076677"/>
            <a:ext cx="3147300" cy="1527000"/>
          </a:xfrm>
          <a:prstGeom prst="rect">
            <a:avLst/>
          </a:prstGeom>
        </p:spPr>
        <p:txBody>
          <a:bodyPr spcFirstLastPara="1" wrap="square" lIns="121900" tIns="121900" rIns="121900" bIns="121900" anchor="t" anchorCtr="0">
            <a:normAutofit/>
          </a:bodyPr>
          <a:lstStyle/>
          <a:p>
            <a:pPr marL="0" lvl="0" indent="0" algn="ctr" rtl="0">
              <a:spcBef>
                <a:spcPts val="0"/>
              </a:spcBef>
              <a:spcAft>
                <a:spcPts val="0"/>
              </a:spcAft>
              <a:buNone/>
            </a:pPr>
            <a:r>
              <a:rPr lang="en"/>
              <a:t>Something about this.</a:t>
            </a:r>
            <a:endParaRPr/>
          </a:p>
        </p:txBody>
      </p:sp>
      <p:sp>
        <p:nvSpPr>
          <p:cNvPr id="457" name="Google Shape;457;p37"/>
          <p:cNvSpPr txBox="1">
            <a:spLocks noGrp="1"/>
          </p:cNvSpPr>
          <p:nvPr>
            <p:ph type="body" idx="3"/>
          </p:nvPr>
        </p:nvSpPr>
        <p:spPr>
          <a:xfrm>
            <a:off x="4522350" y="3603775"/>
            <a:ext cx="3147300" cy="2423100"/>
          </a:xfrm>
          <a:prstGeom prst="rect">
            <a:avLst/>
          </a:prstGeom>
        </p:spPr>
        <p:txBody>
          <a:bodyPr spcFirstLastPara="1" wrap="square" lIns="121900" tIns="121900" rIns="121900" bIns="121900" anchor="t" anchorCtr="0">
            <a:normAutofit lnSpcReduction="10000"/>
          </a:bodyPr>
          <a:lstStyle/>
          <a:p>
            <a:pPr marL="0" lvl="0" indent="0" algn="ctr" rtl="0">
              <a:spcBef>
                <a:spcPts val="0"/>
              </a:spcBef>
              <a:spcAft>
                <a:spcPts val="1600"/>
              </a:spcAft>
              <a:buNone/>
            </a:pPr>
            <a:r>
              <a:rPr lang="en" sz="2000"/>
              <a:t>Far far away, behind the word mountains, far from the countries Vokalia and Consonantia, there live the blind texts.</a:t>
            </a:r>
            <a:endParaRPr sz="2000"/>
          </a:p>
        </p:txBody>
      </p:sp>
      <p:sp>
        <p:nvSpPr>
          <p:cNvPr id="458" name="Google Shape;458;p37"/>
          <p:cNvSpPr txBox="1">
            <a:spLocks noGrp="1"/>
          </p:cNvSpPr>
          <p:nvPr>
            <p:ph type="subTitle" idx="4"/>
          </p:nvPr>
        </p:nvSpPr>
        <p:spPr>
          <a:xfrm>
            <a:off x="4522350" y="2076689"/>
            <a:ext cx="3147300" cy="1527000"/>
          </a:xfrm>
          <a:prstGeom prst="rect">
            <a:avLst/>
          </a:prstGeom>
        </p:spPr>
        <p:txBody>
          <a:bodyPr spcFirstLastPara="1" wrap="square" lIns="121900" tIns="121900" rIns="121900" bIns="121900" anchor="t" anchorCtr="0">
            <a:normAutofit/>
          </a:bodyPr>
          <a:lstStyle/>
          <a:p>
            <a:pPr marL="0" lvl="0" indent="0" algn="ctr" rtl="0">
              <a:spcBef>
                <a:spcPts val="0"/>
              </a:spcBef>
              <a:spcAft>
                <a:spcPts val="0"/>
              </a:spcAft>
              <a:buNone/>
            </a:pPr>
            <a:r>
              <a:rPr lang="en"/>
              <a:t>Something about that.</a:t>
            </a:r>
            <a:endParaRPr/>
          </a:p>
        </p:txBody>
      </p:sp>
      <p:sp>
        <p:nvSpPr>
          <p:cNvPr id="459" name="Google Shape;459;p37"/>
          <p:cNvSpPr txBox="1">
            <a:spLocks noGrp="1"/>
          </p:cNvSpPr>
          <p:nvPr>
            <p:ph type="body" idx="5"/>
          </p:nvPr>
        </p:nvSpPr>
        <p:spPr>
          <a:xfrm>
            <a:off x="8338800" y="3603762"/>
            <a:ext cx="3147300" cy="2423100"/>
          </a:xfrm>
          <a:prstGeom prst="rect">
            <a:avLst/>
          </a:prstGeom>
        </p:spPr>
        <p:txBody>
          <a:bodyPr spcFirstLastPara="1" wrap="square" lIns="121900" tIns="121900" rIns="121900" bIns="121900" anchor="t" anchorCtr="0">
            <a:normAutofit lnSpcReduction="10000"/>
          </a:bodyPr>
          <a:lstStyle/>
          <a:p>
            <a:pPr marL="0" lvl="0" indent="0" algn="ctr" rtl="0">
              <a:spcBef>
                <a:spcPts val="0"/>
              </a:spcBef>
              <a:spcAft>
                <a:spcPts val="1600"/>
              </a:spcAft>
              <a:buNone/>
            </a:pPr>
            <a:r>
              <a:rPr lang="en" sz="2000"/>
              <a:t>Far far away, behind the word mountains, far from the countries Vokalia and Consonantia, there live the blind texts.</a:t>
            </a:r>
            <a:endParaRPr sz="2000"/>
          </a:p>
        </p:txBody>
      </p:sp>
      <p:sp>
        <p:nvSpPr>
          <p:cNvPr id="460" name="Google Shape;460;p37"/>
          <p:cNvSpPr txBox="1">
            <a:spLocks noGrp="1"/>
          </p:cNvSpPr>
          <p:nvPr>
            <p:ph type="subTitle" idx="6"/>
          </p:nvPr>
        </p:nvSpPr>
        <p:spPr>
          <a:xfrm>
            <a:off x="8338800" y="2076677"/>
            <a:ext cx="3147300" cy="1527000"/>
          </a:xfrm>
          <a:prstGeom prst="rect">
            <a:avLst/>
          </a:prstGeom>
        </p:spPr>
        <p:txBody>
          <a:bodyPr spcFirstLastPara="1" wrap="square" lIns="121900" tIns="121900" rIns="121900" bIns="121900" anchor="t" anchorCtr="0">
            <a:normAutofit/>
          </a:bodyPr>
          <a:lstStyle/>
          <a:p>
            <a:pPr marL="0" lvl="0" indent="0" algn="ctr" rtl="0">
              <a:spcBef>
                <a:spcPts val="0"/>
              </a:spcBef>
              <a:spcAft>
                <a:spcPts val="0"/>
              </a:spcAft>
              <a:buNone/>
            </a:pPr>
            <a:r>
              <a:rPr lang="en"/>
              <a:t>Something about this.</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Shape 464"/>
        <p:cNvGrpSpPr/>
        <p:nvPr/>
      </p:nvGrpSpPr>
      <p:grpSpPr>
        <a:xfrm>
          <a:off x="0" y="0"/>
          <a:ext cx="0" cy="0"/>
          <a:chOff x="0" y="0"/>
          <a:chExt cx="0" cy="0"/>
        </a:xfrm>
      </p:grpSpPr>
      <p:grpSp>
        <p:nvGrpSpPr>
          <p:cNvPr id="465" name="Google Shape;465;p38"/>
          <p:cNvGrpSpPr/>
          <p:nvPr/>
        </p:nvGrpSpPr>
        <p:grpSpPr>
          <a:xfrm>
            <a:off x="7997200" y="1504325"/>
            <a:ext cx="3816600" cy="3798600"/>
            <a:chOff x="8034000" y="1876225"/>
            <a:chExt cx="3816600" cy="3798600"/>
          </a:xfrm>
        </p:grpSpPr>
        <p:sp>
          <p:nvSpPr>
            <p:cNvPr id="466" name="Google Shape;466;p38"/>
            <p:cNvSpPr/>
            <p:nvPr/>
          </p:nvSpPr>
          <p:spPr>
            <a:xfrm>
              <a:off x="8034000" y="1876225"/>
              <a:ext cx="3816600" cy="3798600"/>
            </a:xfrm>
            <a:prstGeom prst="rect">
              <a:avLst/>
            </a:prstGeom>
            <a:solidFill>
              <a:schemeClr val="lt2"/>
            </a:solidFill>
            <a:ln>
              <a:noFill/>
            </a:ln>
            <a:effectLst>
              <a:outerShdw blurRad="142875" dist="85725" dir="2700000" algn="bl" rotWithShape="0">
                <a:srgbClr val="000000">
                  <a:alpha val="4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sp>
          <p:nvSpPr>
            <p:cNvPr id="467" name="Google Shape;467;p38"/>
            <p:cNvSpPr/>
            <p:nvPr/>
          </p:nvSpPr>
          <p:spPr>
            <a:xfrm>
              <a:off x="8264150" y="2091886"/>
              <a:ext cx="3375600" cy="33672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grpSp>
      <p:grpSp>
        <p:nvGrpSpPr>
          <p:cNvPr id="468" name="Google Shape;468;p38"/>
          <p:cNvGrpSpPr/>
          <p:nvPr/>
        </p:nvGrpSpPr>
        <p:grpSpPr>
          <a:xfrm>
            <a:off x="378200" y="1504325"/>
            <a:ext cx="3816600" cy="3798600"/>
            <a:chOff x="415000" y="1809125"/>
            <a:chExt cx="3816600" cy="3798600"/>
          </a:xfrm>
        </p:grpSpPr>
        <p:sp>
          <p:nvSpPr>
            <p:cNvPr id="469" name="Google Shape;469;p38"/>
            <p:cNvSpPr/>
            <p:nvPr/>
          </p:nvSpPr>
          <p:spPr>
            <a:xfrm>
              <a:off x="415000" y="1809125"/>
              <a:ext cx="3816600" cy="3798600"/>
            </a:xfrm>
            <a:prstGeom prst="rect">
              <a:avLst/>
            </a:prstGeom>
            <a:solidFill>
              <a:schemeClr val="lt2"/>
            </a:solidFill>
            <a:ln>
              <a:noFill/>
            </a:ln>
            <a:effectLst>
              <a:outerShdw blurRad="142875" dist="85725" dir="2700000" algn="bl" rotWithShape="0">
                <a:srgbClr val="000000">
                  <a:alpha val="4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sp>
          <p:nvSpPr>
            <p:cNvPr id="470" name="Google Shape;470;p38"/>
            <p:cNvSpPr/>
            <p:nvPr/>
          </p:nvSpPr>
          <p:spPr>
            <a:xfrm>
              <a:off x="645150" y="2024786"/>
              <a:ext cx="3375600" cy="33672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grpSp>
      <p:sp>
        <p:nvSpPr>
          <p:cNvPr id="471" name="Google Shape;471;p38"/>
          <p:cNvSpPr/>
          <p:nvPr/>
        </p:nvSpPr>
        <p:spPr>
          <a:xfrm>
            <a:off x="4445000" y="1371950"/>
            <a:ext cx="3375600" cy="33672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2" name="Google Shape;472;p38"/>
          <p:cNvPicPr preferRelativeResize="0"/>
          <p:nvPr/>
        </p:nvPicPr>
        <p:blipFill rotWithShape="1">
          <a:blip r:embed="rId3">
            <a:alphaModFix/>
          </a:blip>
          <a:srcRect l="33004" t="8689" r="25212" b="61743"/>
          <a:stretch/>
        </p:blipFill>
        <p:spPr>
          <a:xfrm>
            <a:off x="716398" y="1854166"/>
            <a:ext cx="3233100" cy="3233100"/>
          </a:xfrm>
          <a:prstGeom prst="rect">
            <a:avLst/>
          </a:prstGeom>
          <a:noFill/>
          <a:ln>
            <a:noFill/>
          </a:ln>
        </p:spPr>
      </p:pic>
      <p:pic>
        <p:nvPicPr>
          <p:cNvPr id="473" name="Google Shape;473;p38"/>
          <p:cNvPicPr preferRelativeResize="0"/>
          <p:nvPr/>
        </p:nvPicPr>
        <p:blipFill rotWithShape="1">
          <a:blip r:embed="rId4">
            <a:alphaModFix/>
          </a:blip>
          <a:srcRect l="32897" t="19488" r="25727" b="14540"/>
          <a:stretch/>
        </p:blipFill>
        <p:spPr>
          <a:xfrm>
            <a:off x="4445000" y="1516300"/>
            <a:ext cx="3267600" cy="3233100"/>
          </a:xfrm>
          <a:prstGeom prst="rect">
            <a:avLst/>
          </a:prstGeom>
          <a:noFill/>
          <a:ln>
            <a:noFill/>
          </a:ln>
        </p:spPr>
      </p:pic>
      <p:pic>
        <p:nvPicPr>
          <p:cNvPr id="474" name="Google Shape;474;p38"/>
          <p:cNvPicPr preferRelativeResize="0"/>
          <p:nvPr/>
        </p:nvPicPr>
        <p:blipFill rotWithShape="1">
          <a:blip r:embed="rId5">
            <a:alphaModFix/>
          </a:blip>
          <a:srcRect l="24173" b="50920"/>
          <a:stretch/>
        </p:blipFill>
        <p:spPr>
          <a:xfrm>
            <a:off x="8242500" y="1854163"/>
            <a:ext cx="3233100" cy="3233100"/>
          </a:xfrm>
          <a:prstGeom prst="rect">
            <a:avLst/>
          </a:prstGeom>
          <a:noFill/>
          <a:ln>
            <a:noFill/>
          </a:ln>
        </p:spPr>
      </p:pic>
      <p:sp>
        <p:nvSpPr>
          <p:cNvPr id="475" name="Google Shape;475;p38"/>
          <p:cNvSpPr txBox="1">
            <a:spLocks noGrp="1"/>
          </p:cNvSpPr>
          <p:nvPr>
            <p:ph type="title"/>
          </p:nvPr>
        </p:nvSpPr>
        <p:spPr>
          <a:xfrm>
            <a:off x="378200" y="328675"/>
            <a:ext cx="11435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t>This is our team.</a:t>
            </a:r>
            <a:endParaRPr/>
          </a:p>
        </p:txBody>
      </p:sp>
      <p:sp>
        <p:nvSpPr>
          <p:cNvPr id="476" name="Google Shape;476;p38"/>
          <p:cNvSpPr txBox="1">
            <a:spLocks noGrp="1"/>
          </p:cNvSpPr>
          <p:nvPr>
            <p:ph type="body" idx="1"/>
          </p:nvPr>
        </p:nvSpPr>
        <p:spPr>
          <a:xfrm>
            <a:off x="759300" y="5815525"/>
            <a:ext cx="3147300" cy="671100"/>
          </a:xfrm>
          <a:prstGeom prst="rect">
            <a:avLst/>
          </a:prstGeom>
        </p:spPr>
        <p:txBody>
          <a:bodyPr spcFirstLastPara="1" wrap="square" lIns="121900" tIns="121900" rIns="121900" bIns="121900" anchor="t" anchorCtr="0">
            <a:normAutofit fontScale="40000" lnSpcReduction="20000"/>
          </a:bodyPr>
          <a:lstStyle/>
          <a:p>
            <a:pPr marL="0" lvl="0" indent="0" algn="ctr" rtl="0">
              <a:spcBef>
                <a:spcPts val="0"/>
              </a:spcBef>
              <a:spcAft>
                <a:spcPts val="1600"/>
              </a:spcAft>
              <a:buNone/>
            </a:pPr>
            <a:r>
              <a:rPr lang="en"/>
              <a:t>Lorem ipsum dolor sit amet, consectetuer adipiscing elit.</a:t>
            </a:r>
            <a:endParaRPr/>
          </a:p>
        </p:txBody>
      </p:sp>
      <p:sp>
        <p:nvSpPr>
          <p:cNvPr id="477" name="Google Shape;477;p38"/>
          <p:cNvSpPr txBox="1">
            <a:spLocks noGrp="1"/>
          </p:cNvSpPr>
          <p:nvPr>
            <p:ph type="subTitle" idx="2"/>
          </p:nvPr>
        </p:nvSpPr>
        <p:spPr>
          <a:xfrm>
            <a:off x="759300" y="5302924"/>
            <a:ext cx="3147300" cy="588900"/>
          </a:xfrm>
          <a:prstGeom prst="rect">
            <a:avLst/>
          </a:prstGeom>
        </p:spPr>
        <p:txBody>
          <a:bodyPr spcFirstLastPara="1" wrap="square" lIns="121900" tIns="121900" rIns="121900" bIns="121900" anchor="t" anchorCtr="0">
            <a:normAutofit fontScale="85000" lnSpcReduction="20000"/>
          </a:bodyPr>
          <a:lstStyle/>
          <a:p>
            <a:pPr marL="0" lvl="0" indent="0" algn="ctr" rtl="0">
              <a:spcBef>
                <a:spcPts val="0"/>
              </a:spcBef>
              <a:spcAft>
                <a:spcPts val="0"/>
              </a:spcAft>
              <a:buNone/>
            </a:pPr>
            <a:r>
              <a:rPr lang="en"/>
              <a:t>Erika V.</a:t>
            </a:r>
            <a:endParaRPr/>
          </a:p>
        </p:txBody>
      </p:sp>
      <p:sp>
        <p:nvSpPr>
          <p:cNvPr id="478" name="Google Shape;478;p38"/>
          <p:cNvSpPr txBox="1">
            <a:spLocks noGrp="1"/>
          </p:cNvSpPr>
          <p:nvPr>
            <p:ph type="body" idx="3"/>
          </p:nvPr>
        </p:nvSpPr>
        <p:spPr>
          <a:xfrm>
            <a:off x="4590588" y="5262004"/>
            <a:ext cx="3147300" cy="671100"/>
          </a:xfrm>
          <a:prstGeom prst="rect">
            <a:avLst/>
          </a:prstGeom>
        </p:spPr>
        <p:txBody>
          <a:bodyPr spcFirstLastPara="1" wrap="square" lIns="121900" tIns="121900" rIns="121900" bIns="121900" anchor="t" anchorCtr="0">
            <a:normAutofit fontScale="40000" lnSpcReduction="20000"/>
          </a:bodyPr>
          <a:lstStyle/>
          <a:p>
            <a:pPr marL="0" lvl="0" indent="0" algn="ctr" rtl="0">
              <a:spcBef>
                <a:spcPts val="0"/>
              </a:spcBef>
              <a:spcAft>
                <a:spcPts val="1600"/>
              </a:spcAft>
              <a:buNone/>
            </a:pPr>
            <a:r>
              <a:rPr lang="en"/>
              <a:t>Lorem ipsum dolor sit amet, consectetuer adipiscing elit. </a:t>
            </a:r>
            <a:endParaRPr/>
          </a:p>
        </p:txBody>
      </p:sp>
      <p:sp>
        <p:nvSpPr>
          <p:cNvPr id="479" name="Google Shape;479;p38"/>
          <p:cNvSpPr txBox="1">
            <a:spLocks noGrp="1"/>
          </p:cNvSpPr>
          <p:nvPr>
            <p:ph type="subTitle" idx="4"/>
          </p:nvPr>
        </p:nvSpPr>
        <p:spPr>
          <a:xfrm>
            <a:off x="4590588" y="4749404"/>
            <a:ext cx="3147300" cy="588900"/>
          </a:xfrm>
          <a:prstGeom prst="rect">
            <a:avLst/>
          </a:prstGeom>
        </p:spPr>
        <p:txBody>
          <a:bodyPr spcFirstLastPara="1" wrap="square" lIns="121900" tIns="121900" rIns="121900" bIns="121900" anchor="t" anchorCtr="0">
            <a:normAutofit fontScale="85000" lnSpcReduction="20000"/>
          </a:bodyPr>
          <a:lstStyle/>
          <a:p>
            <a:pPr marL="0" lvl="0" indent="0" algn="ctr" rtl="0">
              <a:spcBef>
                <a:spcPts val="0"/>
              </a:spcBef>
              <a:spcAft>
                <a:spcPts val="0"/>
              </a:spcAft>
              <a:buNone/>
            </a:pPr>
            <a:r>
              <a:rPr lang="en"/>
              <a:t>John S.</a:t>
            </a:r>
            <a:endParaRPr/>
          </a:p>
        </p:txBody>
      </p:sp>
      <p:sp>
        <p:nvSpPr>
          <p:cNvPr id="480" name="Google Shape;480;p38"/>
          <p:cNvSpPr txBox="1">
            <a:spLocks noGrp="1"/>
          </p:cNvSpPr>
          <p:nvPr>
            <p:ph type="body" idx="5"/>
          </p:nvPr>
        </p:nvSpPr>
        <p:spPr>
          <a:xfrm>
            <a:off x="8378975" y="5815525"/>
            <a:ext cx="3147300" cy="671100"/>
          </a:xfrm>
          <a:prstGeom prst="rect">
            <a:avLst/>
          </a:prstGeom>
        </p:spPr>
        <p:txBody>
          <a:bodyPr spcFirstLastPara="1" wrap="square" lIns="121900" tIns="121900" rIns="121900" bIns="121900" anchor="t" anchorCtr="0">
            <a:normAutofit fontScale="40000" lnSpcReduction="20000"/>
          </a:bodyPr>
          <a:lstStyle/>
          <a:p>
            <a:pPr marL="0" lvl="0" indent="0" algn="ctr" rtl="0">
              <a:spcBef>
                <a:spcPts val="0"/>
              </a:spcBef>
              <a:spcAft>
                <a:spcPts val="1600"/>
              </a:spcAft>
              <a:buNone/>
            </a:pPr>
            <a:r>
              <a:rPr lang="en"/>
              <a:t>Lorem ipsum dolor sit amet, consectetuer adipiscing elit. </a:t>
            </a:r>
            <a:endParaRPr/>
          </a:p>
        </p:txBody>
      </p:sp>
      <p:sp>
        <p:nvSpPr>
          <p:cNvPr id="481" name="Google Shape;481;p38"/>
          <p:cNvSpPr txBox="1">
            <a:spLocks noGrp="1"/>
          </p:cNvSpPr>
          <p:nvPr>
            <p:ph type="subTitle" idx="6"/>
          </p:nvPr>
        </p:nvSpPr>
        <p:spPr>
          <a:xfrm>
            <a:off x="8378975" y="5302924"/>
            <a:ext cx="3147300" cy="588900"/>
          </a:xfrm>
          <a:prstGeom prst="rect">
            <a:avLst/>
          </a:prstGeom>
        </p:spPr>
        <p:txBody>
          <a:bodyPr spcFirstLastPara="1" wrap="square" lIns="121900" tIns="121900" rIns="121900" bIns="121900" anchor="t" anchorCtr="0">
            <a:normAutofit fontScale="85000" lnSpcReduction="20000"/>
          </a:bodyPr>
          <a:lstStyle/>
          <a:p>
            <a:pPr marL="0" lvl="0" indent="0" algn="ctr" rtl="0">
              <a:spcBef>
                <a:spcPts val="0"/>
              </a:spcBef>
              <a:spcAft>
                <a:spcPts val="0"/>
              </a:spcAft>
              <a:buNone/>
            </a:pPr>
            <a:r>
              <a:rPr lang="en"/>
              <a:t>Marie M.</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485"/>
        <p:cNvGrpSpPr/>
        <p:nvPr/>
      </p:nvGrpSpPr>
      <p:grpSpPr>
        <a:xfrm>
          <a:off x="0" y="0"/>
          <a:ext cx="0" cy="0"/>
          <a:chOff x="0" y="0"/>
          <a:chExt cx="0" cy="0"/>
        </a:xfrm>
      </p:grpSpPr>
      <p:sp>
        <p:nvSpPr>
          <p:cNvPr id="486" name="Google Shape;486;p39"/>
          <p:cNvSpPr txBox="1">
            <a:spLocks noGrp="1"/>
          </p:cNvSpPr>
          <p:nvPr>
            <p:ph type="title"/>
          </p:nvPr>
        </p:nvSpPr>
        <p:spPr>
          <a:xfrm>
            <a:off x="507750" y="537463"/>
            <a:ext cx="111765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t>This is a timeline.</a:t>
            </a:r>
            <a:endParaRPr/>
          </a:p>
        </p:txBody>
      </p:sp>
      <p:sp>
        <p:nvSpPr>
          <p:cNvPr id="487" name="Google Shape;487;p39"/>
          <p:cNvSpPr txBox="1">
            <a:spLocks noGrp="1"/>
          </p:cNvSpPr>
          <p:nvPr>
            <p:ph type="body" idx="1"/>
          </p:nvPr>
        </p:nvSpPr>
        <p:spPr>
          <a:xfrm>
            <a:off x="507750" y="2333040"/>
            <a:ext cx="2723100" cy="885000"/>
          </a:xfrm>
          <a:prstGeom prst="rect">
            <a:avLst/>
          </a:prstGeom>
        </p:spPr>
        <p:txBody>
          <a:bodyPr spcFirstLastPara="1" wrap="square" lIns="121900" tIns="121900" rIns="121900" bIns="121900" anchor="t" anchorCtr="0">
            <a:normAutofit fontScale="77500" lnSpcReduction="20000"/>
          </a:bodyPr>
          <a:lstStyle/>
          <a:p>
            <a:pPr marL="0" lvl="0" indent="0" algn="ctr" rtl="0">
              <a:spcBef>
                <a:spcPts val="0"/>
              </a:spcBef>
              <a:spcAft>
                <a:spcPts val="1600"/>
              </a:spcAft>
              <a:buNone/>
            </a:pPr>
            <a:r>
              <a:rPr lang="en"/>
              <a:t>Lorem ipsum dolor sit amet, consectetuer adipiscing elit.</a:t>
            </a:r>
            <a:endParaRPr/>
          </a:p>
        </p:txBody>
      </p:sp>
      <p:sp>
        <p:nvSpPr>
          <p:cNvPr id="488" name="Google Shape;488;p39"/>
          <p:cNvSpPr txBox="1">
            <a:spLocks noGrp="1"/>
          </p:cNvSpPr>
          <p:nvPr>
            <p:ph type="body" idx="2"/>
          </p:nvPr>
        </p:nvSpPr>
        <p:spPr>
          <a:xfrm>
            <a:off x="2621110" y="5435514"/>
            <a:ext cx="2723100" cy="885000"/>
          </a:xfrm>
          <a:prstGeom prst="rect">
            <a:avLst/>
          </a:prstGeom>
        </p:spPr>
        <p:txBody>
          <a:bodyPr spcFirstLastPara="1" wrap="square" lIns="121900" tIns="121900" rIns="121900" bIns="121900" anchor="t" anchorCtr="0">
            <a:normAutofit fontScale="77500" lnSpcReduction="20000"/>
          </a:bodyPr>
          <a:lstStyle/>
          <a:p>
            <a:pPr marL="0" lvl="0" indent="0" algn="ctr" rtl="0">
              <a:spcBef>
                <a:spcPts val="0"/>
              </a:spcBef>
              <a:spcAft>
                <a:spcPts val="1600"/>
              </a:spcAft>
              <a:buNone/>
            </a:pPr>
            <a:r>
              <a:rPr lang="en"/>
              <a:t>Lorem ipsum dolor sit amet, consectetuer adipiscing elit.</a:t>
            </a:r>
            <a:endParaRPr/>
          </a:p>
        </p:txBody>
      </p:sp>
      <p:sp>
        <p:nvSpPr>
          <p:cNvPr id="489" name="Google Shape;489;p39"/>
          <p:cNvSpPr txBox="1">
            <a:spLocks noGrp="1"/>
          </p:cNvSpPr>
          <p:nvPr>
            <p:ph type="body" idx="3"/>
          </p:nvPr>
        </p:nvSpPr>
        <p:spPr>
          <a:xfrm>
            <a:off x="4734461" y="2333055"/>
            <a:ext cx="2723100" cy="885000"/>
          </a:xfrm>
          <a:prstGeom prst="rect">
            <a:avLst/>
          </a:prstGeom>
        </p:spPr>
        <p:txBody>
          <a:bodyPr spcFirstLastPara="1" wrap="square" lIns="121900" tIns="121900" rIns="121900" bIns="121900" anchor="t" anchorCtr="0">
            <a:normAutofit fontScale="77500" lnSpcReduction="20000"/>
          </a:bodyPr>
          <a:lstStyle/>
          <a:p>
            <a:pPr marL="0" lvl="0" indent="0" algn="ctr" rtl="0">
              <a:spcBef>
                <a:spcPts val="0"/>
              </a:spcBef>
              <a:spcAft>
                <a:spcPts val="1600"/>
              </a:spcAft>
              <a:buNone/>
            </a:pPr>
            <a:r>
              <a:rPr lang="en"/>
              <a:t>Lorem ipsum dolor sit amet, consectetuer adipiscing elit.</a:t>
            </a:r>
            <a:endParaRPr/>
          </a:p>
        </p:txBody>
      </p:sp>
      <p:sp>
        <p:nvSpPr>
          <p:cNvPr id="490" name="Google Shape;490;p39"/>
          <p:cNvSpPr txBox="1">
            <a:spLocks noGrp="1"/>
          </p:cNvSpPr>
          <p:nvPr>
            <p:ph type="body" idx="4"/>
          </p:nvPr>
        </p:nvSpPr>
        <p:spPr>
          <a:xfrm>
            <a:off x="6847830" y="5435538"/>
            <a:ext cx="2723100" cy="885000"/>
          </a:xfrm>
          <a:prstGeom prst="rect">
            <a:avLst/>
          </a:prstGeom>
        </p:spPr>
        <p:txBody>
          <a:bodyPr spcFirstLastPara="1" wrap="square" lIns="121900" tIns="121900" rIns="121900" bIns="121900" anchor="t" anchorCtr="0">
            <a:normAutofit fontScale="77500" lnSpcReduction="20000"/>
          </a:bodyPr>
          <a:lstStyle/>
          <a:p>
            <a:pPr marL="0" lvl="0" indent="0" algn="ctr" rtl="0">
              <a:spcBef>
                <a:spcPts val="0"/>
              </a:spcBef>
              <a:spcAft>
                <a:spcPts val="1600"/>
              </a:spcAft>
              <a:buNone/>
            </a:pPr>
            <a:r>
              <a:rPr lang="en"/>
              <a:t>Lorem ipsum dolor sit amet, consectetuer adipiscing elit.</a:t>
            </a:r>
            <a:endParaRPr/>
          </a:p>
        </p:txBody>
      </p:sp>
      <p:sp>
        <p:nvSpPr>
          <p:cNvPr id="491" name="Google Shape;491;p39"/>
          <p:cNvSpPr txBox="1">
            <a:spLocks noGrp="1"/>
          </p:cNvSpPr>
          <p:nvPr>
            <p:ph type="body" idx="5"/>
          </p:nvPr>
        </p:nvSpPr>
        <p:spPr>
          <a:xfrm>
            <a:off x="8961152" y="2333053"/>
            <a:ext cx="2723100" cy="885000"/>
          </a:xfrm>
          <a:prstGeom prst="rect">
            <a:avLst/>
          </a:prstGeom>
        </p:spPr>
        <p:txBody>
          <a:bodyPr spcFirstLastPara="1" wrap="square" lIns="121900" tIns="121900" rIns="121900" bIns="121900" anchor="t" anchorCtr="0">
            <a:normAutofit fontScale="77500" lnSpcReduction="20000"/>
          </a:bodyPr>
          <a:lstStyle/>
          <a:p>
            <a:pPr marL="0" lvl="0" indent="0" algn="ctr" rtl="0">
              <a:spcBef>
                <a:spcPts val="0"/>
              </a:spcBef>
              <a:spcAft>
                <a:spcPts val="1600"/>
              </a:spcAft>
              <a:buNone/>
            </a:pPr>
            <a:r>
              <a:rPr lang="en"/>
              <a:t>Lorem ipsum dolor sit amet, consectetuer adipiscing elit.</a:t>
            </a:r>
            <a:endParaRPr/>
          </a:p>
        </p:txBody>
      </p:sp>
      <p:cxnSp>
        <p:nvCxnSpPr>
          <p:cNvPr id="492" name="Google Shape;492;p39"/>
          <p:cNvCxnSpPr/>
          <p:nvPr/>
        </p:nvCxnSpPr>
        <p:spPr>
          <a:xfrm>
            <a:off x="278550" y="4002338"/>
            <a:ext cx="11634900" cy="0"/>
          </a:xfrm>
          <a:prstGeom prst="straightConnector1">
            <a:avLst/>
          </a:prstGeom>
          <a:noFill/>
          <a:ln w="28575" cap="rnd" cmpd="sng">
            <a:solidFill>
              <a:schemeClr val="dk1"/>
            </a:solidFill>
            <a:prstDash val="solid"/>
            <a:round/>
            <a:headEnd type="none" w="med" len="med"/>
            <a:tailEnd type="none" w="med" len="med"/>
          </a:ln>
        </p:spPr>
      </p:cxnSp>
      <p:sp>
        <p:nvSpPr>
          <p:cNvPr id="493" name="Google Shape;493;p39"/>
          <p:cNvSpPr txBox="1">
            <a:spLocks noGrp="1"/>
          </p:cNvSpPr>
          <p:nvPr>
            <p:ph type="subTitle" idx="6"/>
          </p:nvPr>
        </p:nvSpPr>
        <p:spPr>
          <a:xfrm>
            <a:off x="507750" y="1878550"/>
            <a:ext cx="2723100" cy="5307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n"/>
              <a:t>Subtitle One</a:t>
            </a:r>
            <a:endParaRPr/>
          </a:p>
        </p:txBody>
      </p:sp>
      <p:sp>
        <p:nvSpPr>
          <p:cNvPr id="494" name="Google Shape;494;p39"/>
          <p:cNvSpPr txBox="1">
            <a:spLocks noGrp="1"/>
          </p:cNvSpPr>
          <p:nvPr>
            <p:ph type="subTitle" idx="7"/>
          </p:nvPr>
        </p:nvSpPr>
        <p:spPr>
          <a:xfrm>
            <a:off x="2621089" y="4981013"/>
            <a:ext cx="2723100" cy="5307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SzPts val="688"/>
              <a:buNone/>
            </a:pPr>
            <a:r>
              <a:rPr lang="en"/>
              <a:t>Subtitle Two</a:t>
            </a:r>
            <a:endParaRPr/>
          </a:p>
        </p:txBody>
      </p:sp>
      <p:sp>
        <p:nvSpPr>
          <p:cNvPr id="495" name="Google Shape;495;p39"/>
          <p:cNvSpPr txBox="1">
            <a:spLocks noGrp="1"/>
          </p:cNvSpPr>
          <p:nvPr>
            <p:ph type="subTitle" idx="8"/>
          </p:nvPr>
        </p:nvSpPr>
        <p:spPr>
          <a:xfrm>
            <a:off x="4734436" y="1878550"/>
            <a:ext cx="2723100" cy="5307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SzPts val="605"/>
              <a:buNone/>
            </a:pPr>
            <a:r>
              <a:rPr lang="en"/>
              <a:t>Subtitle Three</a:t>
            </a:r>
            <a:endParaRPr/>
          </a:p>
        </p:txBody>
      </p:sp>
      <p:sp>
        <p:nvSpPr>
          <p:cNvPr id="496" name="Google Shape;496;p39"/>
          <p:cNvSpPr txBox="1">
            <a:spLocks noGrp="1"/>
          </p:cNvSpPr>
          <p:nvPr>
            <p:ph type="subTitle" idx="9"/>
          </p:nvPr>
        </p:nvSpPr>
        <p:spPr>
          <a:xfrm>
            <a:off x="6847813" y="4981013"/>
            <a:ext cx="2723100" cy="5307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SzPts val="688"/>
              <a:buNone/>
            </a:pPr>
            <a:r>
              <a:rPr lang="en"/>
              <a:t>Subtitle Four</a:t>
            </a:r>
            <a:endParaRPr/>
          </a:p>
        </p:txBody>
      </p:sp>
      <p:sp>
        <p:nvSpPr>
          <p:cNvPr id="497" name="Google Shape;497;p39"/>
          <p:cNvSpPr txBox="1">
            <a:spLocks noGrp="1"/>
          </p:cNvSpPr>
          <p:nvPr>
            <p:ph type="subTitle" idx="13"/>
          </p:nvPr>
        </p:nvSpPr>
        <p:spPr>
          <a:xfrm>
            <a:off x="8961150" y="1878550"/>
            <a:ext cx="2723100" cy="5307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SzPts val="688"/>
              <a:buNone/>
            </a:pPr>
            <a:r>
              <a:rPr lang="en"/>
              <a:t>Subtitle Five</a:t>
            </a:r>
            <a:endParaRPr/>
          </a:p>
        </p:txBody>
      </p:sp>
      <p:grpSp>
        <p:nvGrpSpPr>
          <p:cNvPr id="498" name="Google Shape;498;p39"/>
          <p:cNvGrpSpPr/>
          <p:nvPr/>
        </p:nvGrpSpPr>
        <p:grpSpPr>
          <a:xfrm>
            <a:off x="1183500" y="3316550"/>
            <a:ext cx="1371600" cy="1371600"/>
            <a:chOff x="1521350" y="1348675"/>
            <a:chExt cx="1371600" cy="1371600"/>
          </a:xfrm>
        </p:grpSpPr>
        <p:sp>
          <p:nvSpPr>
            <p:cNvPr id="499" name="Google Shape;499;p39"/>
            <p:cNvSpPr/>
            <p:nvPr/>
          </p:nvSpPr>
          <p:spPr>
            <a:xfrm>
              <a:off x="1521350" y="1348675"/>
              <a:ext cx="1371600" cy="1371600"/>
            </a:xfrm>
            <a:prstGeom prst="rect">
              <a:avLst/>
            </a:prstGeom>
            <a:solidFill>
              <a:schemeClr val="lt2"/>
            </a:solidFill>
            <a:ln>
              <a:noFill/>
            </a:ln>
            <a:effectLst>
              <a:outerShdw blurRad="114300" dist="66675" dir="2700000" algn="bl" rotWithShape="0">
                <a:srgbClr val="000000">
                  <a:alpha val="4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4600" b="1">
                <a:latin typeface="Vidaloka"/>
                <a:ea typeface="Vidaloka"/>
                <a:cs typeface="Vidaloka"/>
                <a:sym typeface="Vidaloka"/>
              </a:endParaRPr>
            </a:p>
          </p:txBody>
        </p:sp>
        <p:sp>
          <p:nvSpPr>
            <p:cNvPr id="500" name="Google Shape;500;p39"/>
            <p:cNvSpPr/>
            <p:nvPr/>
          </p:nvSpPr>
          <p:spPr>
            <a:xfrm>
              <a:off x="1658445" y="1485783"/>
              <a:ext cx="1097400" cy="10974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Vidaloka"/>
                  <a:ea typeface="Vidaloka"/>
                  <a:cs typeface="Vidaloka"/>
                  <a:sym typeface="Vidaloka"/>
                </a:rPr>
                <a:t>2000</a:t>
              </a:r>
              <a:endParaRPr sz="3000" b="1">
                <a:latin typeface="Vidaloka"/>
                <a:ea typeface="Vidaloka"/>
                <a:cs typeface="Vidaloka"/>
                <a:sym typeface="Vidaloka"/>
              </a:endParaRPr>
            </a:p>
          </p:txBody>
        </p:sp>
      </p:grpSp>
      <p:grpSp>
        <p:nvGrpSpPr>
          <p:cNvPr id="501" name="Google Shape;501;p39"/>
          <p:cNvGrpSpPr/>
          <p:nvPr/>
        </p:nvGrpSpPr>
        <p:grpSpPr>
          <a:xfrm>
            <a:off x="3296850" y="3316550"/>
            <a:ext cx="1371600" cy="1371600"/>
            <a:chOff x="1521350" y="1348675"/>
            <a:chExt cx="1371600" cy="1371600"/>
          </a:xfrm>
        </p:grpSpPr>
        <p:sp>
          <p:nvSpPr>
            <p:cNvPr id="502" name="Google Shape;502;p39"/>
            <p:cNvSpPr/>
            <p:nvPr/>
          </p:nvSpPr>
          <p:spPr>
            <a:xfrm>
              <a:off x="1521350" y="1348675"/>
              <a:ext cx="1371600" cy="1371600"/>
            </a:xfrm>
            <a:prstGeom prst="rect">
              <a:avLst/>
            </a:prstGeom>
            <a:solidFill>
              <a:schemeClr val="lt2"/>
            </a:solidFill>
            <a:ln>
              <a:noFill/>
            </a:ln>
            <a:effectLst>
              <a:outerShdw blurRad="114300" dist="66675" dir="2700000" algn="bl" rotWithShape="0">
                <a:srgbClr val="000000">
                  <a:alpha val="4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4600" b="1">
                <a:latin typeface="Vidaloka"/>
                <a:ea typeface="Vidaloka"/>
                <a:cs typeface="Vidaloka"/>
                <a:sym typeface="Vidaloka"/>
              </a:endParaRPr>
            </a:p>
          </p:txBody>
        </p:sp>
        <p:sp>
          <p:nvSpPr>
            <p:cNvPr id="503" name="Google Shape;503;p39"/>
            <p:cNvSpPr/>
            <p:nvPr/>
          </p:nvSpPr>
          <p:spPr>
            <a:xfrm>
              <a:off x="1658445" y="1485783"/>
              <a:ext cx="1097400" cy="10974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Vidaloka"/>
                  <a:ea typeface="Vidaloka"/>
                  <a:cs typeface="Vidaloka"/>
                  <a:sym typeface="Vidaloka"/>
                </a:rPr>
                <a:t>2005</a:t>
              </a:r>
              <a:endParaRPr sz="3000" b="1">
                <a:latin typeface="Vidaloka"/>
                <a:ea typeface="Vidaloka"/>
                <a:cs typeface="Vidaloka"/>
                <a:sym typeface="Vidaloka"/>
              </a:endParaRPr>
            </a:p>
          </p:txBody>
        </p:sp>
      </p:grpSp>
      <p:grpSp>
        <p:nvGrpSpPr>
          <p:cNvPr id="504" name="Google Shape;504;p39"/>
          <p:cNvGrpSpPr/>
          <p:nvPr/>
        </p:nvGrpSpPr>
        <p:grpSpPr>
          <a:xfrm>
            <a:off x="5410200" y="3316550"/>
            <a:ext cx="1371600" cy="1371600"/>
            <a:chOff x="1521350" y="1348675"/>
            <a:chExt cx="1371600" cy="1371600"/>
          </a:xfrm>
        </p:grpSpPr>
        <p:sp>
          <p:nvSpPr>
            <p:cNvPr id="505" name="Google Shape;505;p39"/>
            <p:cNvSpPr/>
            <p:nvPr/>
          </p:nvSpPr>
          <p:spPr>
            <a:xfrm>
              <a:off x="1521350" y="1348675"/>
              <a:ext cx="1371600" cy="1371600"/>
            </a:xfrm>
            <a:prstGeom prst="rect">
              <a:avLst/>
            </a:prstGeom>
            <a:solidFill>
              <a:schemeClr val="lt2"/>
            </a:solidFill>
            <a:ln>
              <a:noFill/>
            </a:ln>
            <a:effectLst>
              <a:outerShdw blurRad="114300" dist="66675" dir="2700000" algn="bl" rotWithShape="0">
                <a:srgbClr val="000000">
                  <a:alpha val="4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4600" b="1">
                <a:latin typeface="Vidaloka"/>
                <a:ea typeface="Vidaloka"/>
                <a:cs typeface="Vidaloka"/>
                <a:sym typeface="Vidaloka"/>
              </a:endParaRPr>
            </a:p>
          </p:txBody>
        </p:sp>
        <p:sp>
          <p:nvSpPr>
            <p:cNvPr id="506" name="Google Shape;506;p39"/>
            <p:cNvSpPr/>
            <p:nvPr/>
          </p:nvSpPr>
          <p:spPr>
            <a:xfrm>
              <a:off x="1658445" y="1485783"/>
              <a:ext cx="1097400" cy="10974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Vidaloka"/>
                  <a:ea typeface="Vidaloka"/>
                  <a:cs typeface="Vidaloka"/>
                  <a:sym typeface="Vidaloka"/>
                </a:rPr>
                <a:t>2015</a:t>
              </a:r>
              <a:endParaRPr sz="3000" b="1">
                <a:latin typeface="Vidaloka"/>
                <a:ea typeface="Vidaloka"/>
                <a:cs typeface="Vidaloka"/>
                <a:sym typeface="Vidaloka"/>
              </a:endParaRPr>
            </a:p>
          </p:txBody>
        </p:sp>
      </p:grpSp>
      <p:grpSp>
        <p:nvGrpSpPr>
          <p:cNvPr id="507" name="Google Shape;507;p39"/>
          <p:cNvGrpSpPr/>
          <p:nvPr/>
        </p:nvGrpSpPr>
        <p:grpSpPr>
          <a:xfrm>
            <a:off x="7523550" y="3316550"/>
            <a:ext cx="1371600" cy="1371600"/>
            <a:chOff x="1521350" y="1348675"/>
            <a:chExt cx="1371600" cy="1371600"/>
          </a:xfrm>
        </p:grpSpPr>
        <p:sp>
          <p:nvSpPr>
            <p:cNvPr id="508" name="Google Shape;508;p39"/>
            <p:cNvSpPr/>
            <p:nvPr/>
          </p:nvSpPr>
          <p:spPr>
            <a:xfrm>
              <a:off x="1521350" y="1348675"/>
              <a:ext cx="1371600" cy="1371600"/>
            </a:xfrm>
            <a:prstGeom prst="rect">
              <a:avLst/>
            </a:prstGeom>
            <a:solidFill>
              <a:schemeClr val="lt2"/>
            </a:solidFill>
            <a:ln>
              <a:noFill/>
            </a:ln>
            <a:effectLst>
              <a:outerShdw blurRad="114300" dist="66675" dir="2700000" algn="bl" rotWithShape="0">
                <a:srgbClr val="000000">
                  <a:alpha val="4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4600" b="1">
                <a:latin typeface="Vidaloka"/>
                <a:ea typeface="Vidaloka"/>
                <a:cs typeface="Vidaloka"/>
                <a:sym typeface="Vidaloka"/>
              </a:endParaRPr>
            </a:p>
          </p:txBody>
        </p:sp>
        <p:sp>
          <p:nvSpPr>
            <p:cNvPr id="509" name="Google Shape;509;p39"/>
            <p:cNvSpPr/>
            <p:nvPr/>
          </p:nvSpPr>
          <p:spPr>
            <a:xfrm>
              <a:off x="1658445" y="1485783"/>
              <a:ext cx="1097400" cy="10974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Vidaloka"/>
                  <a:ea typeface="Vidaloka"/>
                  <a:cs typeface="Vidaloka"/>
                  <a:sym typeface="Vidaloka"/>
                </a:rPr>
                <a:t>2019</a:t>
              </a:r>
              <a:endParaRPr sz="3000" b="1">
                <a:latin typeface="Vidaloka"/>
                <a:ea typeface="Vidaloka"/>
                <a:cs typeface="Vidaloka"/>
                <a:sym typeface="Vidaloka"/>
              </a:endParaRPr>
            </a:p>
          </p:txBody>
        </p:sp>
      </p:grpSp>
      <p:grpSp>
        <p:nvGrpSpPr>
          <p:cNvPr id="510" name="Google Shape;510;p39"/>
          <p:cNvGrpSpPr/>
          <p:nvPr/>
        </p:nvGrpSpPr>
        <p:grpSpPr>
          <a:xfrm>
            <a:off x="9636900" y="3316550"/>
            <a:ext cx="1371600" cy="1371600"/>
            <a:chOff x="1521350" y="1348675"/>
            <a:chExt cx="1371600" cy="1371600"/>
          </a:xfrm>
        </p:grpSpPr>
        <p:sp>
          <p:nvSpPr>
            <p:cNvPr id="511" name="Google Shape;511;p39"/>
            <p:cNvSpPr/>
            <p:nvPr/>
          </p:nvSpPr>
          <p:spPr>
            <a:xfrm>
              <a:off x="1521350" y="1348675"/>
              <a:ext cx="1371600" cy="1371600"/>
            </a:xfrm>
            <a:prstGeom prst="rect">
              <a:avLst/>
            </a:prstGeom>
            <a:solidFill>
              <a:schemeClr val="lt2"/>
            </a:solidFill>
            <a:ln>
              <a:noFill/>
            </a:ln>
            <a:effectLst>
              <a:outerShdw blurRad="114300" dist="66675" dir="2700000" algn="bl" rotWithShape="0">
                <a:srgbClr val="000000">
                  <a:alpha val="4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4600" b="1">
                <a:latin typeface="Vidaloka"/>
                <a:ea typeface="Vidaloka"/>
                <a:cs typeface="Vidaloka"/>
                <a:sym typeface="Vidaloka"/>
              </a:endParaRPr>
            </a:p>
          </p:txBody>
        </p:sp>
        <p:sp>
          <p:nvSpPr>
            <p:cNvPr id="512" name="Google Shape;512;p39"/>
            <p:cNvSpPr/>
            <p:nvPr/>
          </p:nvSpPr>
          <p:spPr>
            <a:xfrm>
              <a:off x="1658445" y="1485783"/>
              <a:ext cx="1097400" cy="10974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Vidaloka"/>
                  <a:ea typeface="Vidaloka"/>
                  <a:cs typeface="Vidaloka"/>
                  <a:sym typeface="Vidaloka"/>
                </a:rPr>
                <a:t>2024</a:t>
              </a:r>
              <a:endParaRPr sz="3000" b="1">
                <a:latin typeface="Vidaloka"/>
                <a:ea typeface="Vidaloka"/>
                <a:cs typeface="Vidaloka"/>
                <a:sym typeface="Vidaloka"/>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516"/>
        <p:cNvGrpSpPr/>
        <p:nvPr/>
      </p:nvGrpSpPr>
      <p:grpSpPr>
        <a:xfrm>
          <a:off x="0" y="0"/>
          <a:ext cx="0" cy="0"/>
          <a:chOff x="0" y="0"/>
          <a:chExt cx="0" cy="0"/>
        </a:xfrm>
      </p:grpSpPr>
      <p:sp>
        <p:nvSpPr>
          <p:cNvPr id="517" name="Google Shape;517;p40"/>
          <p:cNvSpPr txBox="1">
            <a:spLocks noGrp="1"/>
          </p:cNvSpPr>
          <p:nvPr>
            <p:ph type="title"/>
          </p:nvPr>
        </p:nvSpPr>
        <p:spPr>
          <a:xfrm>
            <a:off x="1052900" y="1169775"/>
            <a:ext cx="5162400" cy="2765700"/>
          </a:xfrm>
          <a:prstGeom prst="rect">
            <a:avLst/>
          </a:prstGeom>
        </p:spPr>
        <p:txBody>
          <a:bodyPr spcFirstLastPara="1" wrap="square" lIns="121900" tIns="121900" rIns="121900" bIns="121900" anchor="ctr" anchorCtr="0">
            <a:normAutofit/>
          </a:bodyPr>
          <a:lstStyle/>
          <a:p>
            <a:pPr marL="0" lvl="0" indent="0" algn="l" rtl="0">
              <a:spcBef>
                <a:spcPts val="0"/>
              </a:spcBef>
              <a:spcAft>
                <a:spcPts val="0"/>
              </a:spcAft>
              <a:buNone/>
            </a:pPr>
            <a:r>
              <a:rPr lang="en"/>
              <a:t>Presenting a website or an app?</a:t>
            </a:r>
            <a:endParaRPr/>
          </a:p>
        </p:txBody>
      </p:sp>
      <p:sp>
        <p:nvSpPr>
          <p:cNvPr id="518" name="Google Shape;518;p40"/>
          <p:cNvSpPr txBox="1">
            <a:spLocks noGrp="1"/>
          </p:cNvSpPr>
          <p:nvPr>
            <p:ph type="body" idx="1"/>
          </p:nvPr>
        </p:nvSpPr>
        <p:spPr>
          <a:xfrm>
            <a:off x="1052900" y="3947150"/>
            <a:ext cx="5162400" cy="1714200"/>
          </a:xfrm>
          <a:prstGeom prst="rect">
            <a:avLst/>
          </a:prstGeom>
        </p:spPr>
        <p:txBody>
          <a:bodyPr spcFirstLastPara="1" wrap="square" lIns="121900" tIns="121900" rIns="121900" bIns="121900" anchor="t" anchorCtr="0">
            <a:normAutofit fontScale="92500"/>
          </a:bodyPr>
          <a:lstStyle/>
          <a:p>
            <a:pPr marL="0" lvl="0" indent="0" algn="l" rtl="0">
              <a:spcBef>
                <a:spcPts val="0"/>
              </a:spcBef>
              <a:spcAft>
                <a:spcPts val="0"/>
              </a:spcAft>
              <a:buNone/>
            </a:pPr>
            <a:r>
              <a:rPr lang="en"/>
              <a:t>If you are presenting a website, an internet product or an app, you can place a screenshot of it here.</a:t>
            </a:r>
            <a:endParaRPr/>
          </a:p>
        </p:txBody>
      </p:sp>
      <p:grpSp>
        <p:nvGrpSpPr>
          <p:cNvPr id="519" name="Google Shape;519;p40"/>
          <p:cNvGrpSpPr/>
          <p:nvPr/>
        </p:nvGrpSpPr>
        <p:grpSpPr>
          <a:xfrm>
            <a:off x="7433965" y="714599"/>
            <a:ext cx="2721600" cy="5544000"/>
            <a:chOff x="1020040" y="533174"/>
            <a:chExt cx="2721600" cy="5544000"/>
          </a:xfrm>
        </p:grpSpPr>
        <p:sp>
          <p:nvSpPr>
            <p:cNvPr id="520" name="Google Shape;520;p40"/>
            <p:cNvSpPr/>
            <p:nvPr/>
          </p:nvSpPr>
          <p:spPr>
            <a:xfrm rot="5322">
              <a:off x="1024388" y="535271"/>
              <a:ext cx="2712903" cy="5539807"/>
            </a:xfrm>
            <a:prstGeom prst="roundRect">
              <a:avLst>
                <a:gd name="adj" fmla="val 13728"/>
              </a:avLst>
            </a:prstGeom>
            <a:solidFill>
              <a:srgbClr val="262626"/>
            </a:solidFill>
            <a:ln w="38100" cap="flat" cmpd="sng">
              <a:solidFill>
                <a:srgbClr val="434343"/>
              </a:solidFill>
              <a:prstDash val="solid"/>
              <a:round/>
              <a:headEnd type="none" w="sm" len="sm"/>
              <a:tailEnd type="none" w="sm" len="sm"/>
            </a:ln>
            <a:effectLst>
              <a:outerShdw blurRad="177800" dist="1143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21" name="Google Shape;521;p40"/>
            <p:cNvSpPr/>
            <p:nvPr/>
          </p:nvSpPr>
          <p:spPr>
            <a:xfrm rot="5339">
              <a:off x="1117826" y="634766"/>
              <a:ext cx="2511303" cy="5315706"/>
            </a:xfrm>
            <a:prstGeom prst="roundRect">
              <a:avLst>
                <a:gd name="adj" fmla="val 11202"/>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22" name="Google Shape;522;p40"/>
            <p:cNvSpPr/>
            <p:nvPr/>
          </p:nvSpPr>
          <p:spPr>
            <a:xfrm rot="-10793156">
              <a:off x="1702602" y="592275"/>
              <a:ext cx="1356303" cy="243601"/>
            </a:xfrm>
            <a:prstGeom prst="round2SameRect">
              <a:avLst>
                <a:gd name="adj1" fmla="val 50000"/>
                <a:gd name="adj2" fmla="val 0"/>
              </a:avLst>
            </a:prstGeom>
            <a:solidFill>
              <a:srgbClr val="2525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523" name="Google Shape;523;p40"/>
            <p:cNvSpPr/>
            <p:nvPr/>
          </p:nvSpPr>
          <p:spPr>
            <a:xfrm>
              <a:off x="1848856" y="5858818"/>
              <a:ext cx="1063200" cy="37800"/>
            </a:xfrm>
            <a:prstGeom prst="roundRect">
              <a:avLst>
                <a:gd name="adj" fmla="val 50000"/>
              </a:avLst>
            </a:prstGeom>
            <a:solidFill>
              <a:srgbClr val="3A38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40"/>
            <p:cNvSpPr/>
            <p:nvPr/>
          </p:nvSpPr>
          <p:spPr>
            <a:xfrm rot="5827501">
              <a:off x="2668055" y="715407"/>
              <a:ext cx="62886" cy="62886"/>
            </a:xfrm>
            <a:prstGeom prst="ellipse">
              <a:avLst/>
            </a:prstGeom>
            <a:gradFill>
              <a:gsLst>
                <a:gs pos="0">
                  <a:srgbClr val="424242"/>
                </a:gs>
                <a:gs pos="100000">
                  <a:srgbClr val="010101"/>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40"/>
            <p:cNvSpPr/>
            <p:nvPr/>
          </p:nvSpPr>
          <p:spPr>
            <a:xfrm>
              <a:off x="2176639" y="720996"/>
              <a:ext cx="408300" cy="37800"/>
            </a:xfrm>
            <a:prstGeom prst="roundRect">
              <a:avLst>
                <a:gd name="adj" fmla="val 50000"/>
              </a:avLst>
            </a:prstGeom>
            <a:gradFill>
              <a:gsLst>
                <a:gs pos="0">
                  <a:srgbClr val="424242"/>
                </a:gs>
                <a:gs pos="100000">
                  <a:srgbClr val="010101"/>
                </a:gs>
              </a:gsLst>
              <a:lin ang="2700006"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26" name="Google Shape;526;p40"/>
          <p:cNvSpPr/>
          <p:nvPr/>
        </p:nvSpPr>
        <p:spPr>
          <a:xfrm rot="5400000">
            <a:off x="10898897" y="2287950"/>
            <a:ext cx="1697535" cy="854785"/>
          </a:xfrm>
          <a:custGeom>
            <a:avLst/>
            <a:gdLst/>
            <a:ahLst/>
            <a:cxnLst/>
            <a:rect l="l" t="t" r="r" b="b"/>
            <a:pathLst>
              <a:path w="1997100" h="1005630" extrusionOk="0">
                <a:moveTo>
                  <a:pt x="1997100" y="7081"/>
                </a:moveTo>
                <a:cubicBezTo>
                  <a:pt x="1997100" y="364672"/>
                  <a:pt x="1805884" y="694965"/>
                  <a:pt x="1495780" y="873028"/>
                </a:cubicBezTo>
                <a:cubicBezTo>
                  <a:pt x="1185675" y="1051091"/>
                  <a:pt x="804027" y="1049738"/>
                  <a:pt x="495193" y="869480"/>
                </a:cubicBezTo>
                <a:cubicBezTo>
                  <a:pt x="186359" y="689223"/>
                  <a:pt x="-2510" y="357581"/>
                  <a:pt x="25" y="0"/>
                </a:cubicBezTo>
              </a:path>
            </a:pathLst>
          </a:custGeom>
          <a:no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ntic Slab"/>
              <a:ea typeface="Antic Slab"/>
              <a:cs typeface="Antic Slab"/>
              <a:sym typeface="Antic Slab"/>
            </a:endParaRPr>
          </a:p>
        </p:txBody>
      </p:sp>
      <p:sp>
        <p:nvSpPr>
          <p:cNvPr id="527" name="Google Shape;527;p40"/>
          <p:cNvSpPr/>
          <p:nvPr/>
        </p:nvSpPr>
        <p:spPr>
          <a:xfrm rot="5400000">
            <a:off x="11832121" y="2366893"/>
            <a:ext cx="696900" cy="696900"/>
          </a:xfrm>
          <a:prstGeom prst="pie">
            <a:avLst>
              <a:gd name="adj1" fmla="val 0"/>
              <a:gd name="adj2" fmla="val 10824377"/>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Antic Slab"/>
              <a:ea typeface="Antic Slab"/>
              <a:cs typeface="Antic Slab"/>
              <a:sym typeface="Antic Slab"/>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Shape 531"/>
        <p:cNvGrpSpPr/>
        <p:nvPr/>
      </p:nvGrpSpPr>
      <p:grpSpPr>
        <a:xfrm>
          <a:off x="0" y="0"/>
          <a:ext cx="0" cy="0"/>
          <a:chOff x="0" y="0"/>
          <a:chExt cx="0" cy="0"/>
        </a:xfrm>
      </p:grpSpPr>
      <p:grpSp>
        <p:nvGrpSpPr>
          <p:cNvPr id="532" name="Google Shape;532;p41"/>
          <p:cNvGrpSpPr/>
          <p:nvPr/>
        </p:nvGrpSpPr>
        <p:grpSpPr>
          <a:xfrm rot="5400000">
            <a:off x="34215" y="1589494"/>
            <a:ext cx="5778042" cy="3955122"/>
            <a:chOff x="2345366" y="140711"/>
            <a:chExt cx="6483441" cy="4437974"/>
          </a:xfrm>
        </p:grpSpPr>
        <p:sp>
          <p:nvSpPr>
            <p:cNvPr id="533" name="Google Shape;533;p41"/>
            <p:cNvSpPr/>
            <p:nvPr/>
          </p:nvSpPr>
          <p:spPr>
            <a:xfrm>
              <a:off x="2362377" y="163678"/>
              <a:ext cx="6449417" cy="4392004"/>
            </a:xfrm>
            <a:custGeom>
              <a:avLst/>
              <a:gdLst/>
              <a:ahLst/>
              <a:cxnLst/>
              <a:rect l="l" t="t" r="r" b="b"/>
              <a:pathLst>
                <a:path w="7889195" h="6142663" extrusionOk="0">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solidFill>
              <a:srgbClr val="262626"/>
            </a:solidFill>
            <a:ln w="38100" cap="flat" cmpd="sng">
              <a:solidFill>
                <a:srgbClr val="434343"/>
              </a:solidFill>
              <a:prstDash val="solid"/>
              <a:round/>
              <a:headEnd type="none" w="sm" len="sm"/>
              <a:tailEnd type="none" w="sm" len="sm"/>
            </a:ln>
            <a:effectLst>
              <a:outerShdw blurRad="177800" dist="1143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Calibri"/>
                <a:ea typeface="Calibri"/>
                <a:cs typeface="Calibri"/>
                <a:sym typeface="Calibri"/>
              </a:endParaRPr>
            </a:p>
          </p:txBody>
        </p:sp>
        <p:grpSp>
          <p:nvGrpSpPr>
            <p:cNvPr id="534" name="Google Shape;534;p41"/>
            <p:cNvGrpSpPr/>
            <p:nvPr/>
          </p:nvGrpSpPr>
          <p:grpSpPr>
            <a:xfrm>
              <a:off x="2345366" y="140711"/>
              <a:ext cx="6483441" cy="4437974"/>
              <a:chOff x="390725" y="192901"/>
              <a:chExt cx="9367780" cy="6412330"/>
            </a:xfrm>
          </p:grpSpPr>
          <p:sp>
            <p:nvSpPr>
              <p:cNvPr id="535" name="Google Shape;535;p41"/>
              <p:cNvSpPr/>
              <p:nvPr/>
            </p:nvSpPr>
            <p:spPr>
              <a:xfrm>
                <a:off x="433022" y="255001"/>
                <a:ext cx="9309250" cy="6342300"/>
              </a:xfrm>
              <a:custGeom>
                <a:avLst/>
                <a:gdLst/>
                <a:ahLst/>
                <a:cxnLst/>
                <a:rect l="l" t="t" r="r" b="b"/>
                <a:pathLst>
                  <a:path w="7889195" h="6142663" extrusionOk="0">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gradFill>
                <a:gsLst>
                  <a:gs pos="0">
                    <a:srgbClr val="4E4F51"/>
                  </a:gs>
                  <a:gs pos="15000">
                    <a:srgbClr val="4E4F51"/>
                  </a:gs>
                  <a:gs pos="97000">
                    <a:srgbClr val="000000"/>
                  </a:gs>
                  <a:gs pos="100000">
                    <a:srgbClr val="000000"/>
                  </a:gs>
                </a:gsLst>
                <a:path path="circle">
                  <a:fillToRect r="100000" b="100000"/>
                </a:path>
                <a:tileRect l="-100000" t="-10000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grpSp>
            <p:nvGrpSpPr>
              <p:cNvPr id="536" name="Google Shape;536;p41"/>
              <p:cNvGrpSpPr/>
              <p:nvPr/>
            </p:nvGrpSpPr>
            <p:grpSpPr>
              <a:xfrm>
                <a:off x="9036100" y="3183177"/>
                <a:ext cx="492960" cy="492960"/>
                <a:chOff x="9132580" y="3159701"/>
                <a:chExt cx="371233" cy="371233"/>
              </a:xfrm>
            </p:grpSpPr>
            <p:sp>
              <p:nvSpPr>
                <p:cNvPr id="537" name="Google Shape;537;p41"/>
                <p:cNvSpPr/>
                <p:nvPr/>
              </p:nvSpPr>
              <p:spPr>
                <a:xfrm>
                  <a:off x="9132580" y="3159701"/>
                  <a:ext cx="371233" cy="371233"/>
                </a:xfrm>
                <a:custGeom>
                  <a:avLst/>
                  <a:gdLst/>
                  <a:ahLst/>
                  <a:cxnLst/>
                  <a:rect l="l" t="t" r="r" b="b"/>
                  <a:pathLst>
                    <a:path w="358679" h="358679" extrusionOk="0">
                      <a:moveTo>
                        <a:pt x="178613" y="269"/>
                      </a:moveTo>
                      <a:cubicBezTo>
                        <a:pt x="277673" y="269"/>
                        <a:pt x="357919" y="80562"/>
                        <a:pt x="357919" y="179608"/>
                      </a:cubicBezTo>
                      <a:cubicBezTo>
                        <a:pt x="357919" y="278655"/>
                        <a:pt x="277673" y="358948"/>
                        <a:pt x="178613" y="358948"/>
                      </a:cubicBezTo>
                      <a:cubicBezTo>
                        <a:pt x="79553" y="358948"/>
                        <a:pt x="-761" y="278655"/>
                        <a:pt x="-761" y="179608"/>
                      </a:cubicBezTo>
                      <a:cubicBezTo>
                        <a:pt x="-761" y="80562"/>
                        <a:pt x="79553" y="269"/>
                        <a:pt x="178613" y="269"/>
                      </a:cubicBezTo>
                      <a:close/>
                    </a:path>
                  </a:pathLst>
                </a:custGeom>
                <a:solidFill>
                  <a:srgbClr val="15151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538" name="Google Shape;538;p41"/>
                <p:cNvSpPr/>
                <p:nvPr/>
              </p:nvSpPr>
              <p:spPr>
                <a:xfrm>
                  <a:off x="9138858" y="3166118"/>
                  <a:ext cx="267486" cy="358181"/>
                </a:xfrm>
                <a:custGeom>
                  <a:avLst/>
                  <a:gdLst/>
                  <a:ahLst/>
                  <a:cxnLst/>
                  <a:rect l="l" t="t" r="r" b="b"/>
                  <a:pathLst>
                    <a:path w="258441" h="346069" extrusionOk="0">
                      <a:moveTo>
                        <a:pt x="172543" y="269"/>
                      </a:moveTo>
                      <a:cubicBezTo>
                        <a:pt x="76788" y="269"/>
                        <a:pt x="-761" y="77750"/>
                        <a:pt x="-761" y="173303"/>
                      </a:cubicBezTo>
                      <a:cubicBezTo>
                        <a:pt x="-761" y="268857"/>
                        <a:pt x="76788" y="346338"/>
                        <a:pt x="172543" y="346338"/>
                      </a:cubicBezTo>
                      <a:cubicBezTo>
                        <a:pt x="188728" y="346338"/>
                        <a:pt x="204912" y="343978"/>
                        <a:pt x="219747" y="339662"/>
                      </a:cubicBezTo>
                      <a:cubicBezTo>
                        <a:pt x="270997" y="207155"/>
                        <a:pt x="269648" y="108769"/>
                        <a:pt x="219747" y="6810"/>
                      </a:cubicBezTo>
                      <a:cubicBezTo>
                        <a:pt x="204238" y="2561"/>
                        <a:pt x="188728" y="269"/>
                        <a:pt x="172543" y="269"/>
                      </a:cubicBezTo>
                      <a:close/>
                    </a:path>
                  </a:pathLst>
                </a:custGeom>
                <a:solidFill>
                  <a:srgbClr val="07070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539" name="Google Shape;539;p41"/>
                <p:cNvSpPr/>
                <p:nvPr/>
              </p:nvSpPr>
              <p:spPr>
                <a:xfrm>
                  <a:off x="9249765" y="3279048"/>
                  <a:ext cx="129816" cy="130304"/>
                </a:xfrm>
                <a:custGeom>
                  <a:avLst/>
                  <a:gdLst/>
                  <a:ahLst/>
                  <a:cxnLst/>
                  <a:rect l="l" t="t" r="r" b="b"/>
                  <a:pathLst>
                    <a:path w="125426" h="125898" extrusionOk="0">
                      <a:moveTo>
                        <a:pt x="-761" y="98857"/>
                      </a:moveTo>
                      <a:cubicBezTo>
                        <a:pt x="-761" y="113962"/>
                        <a:pt x="11377" y="126167"/>
                        <a:pt x="26213" y="126167"/>
                      </a:cubicBezTo>
                      <a:lnTo>
                        <a:pt x="97692" y="126167"/>
                      </a:lnTo>
                      <a:cubicBezTo>
                        <a:pt x="112527" y="126167"/>
                        <a:pt x="124666" y="113962"/>
                        <a:pt x="124666" y="98857"/>
                      </a:cubicBezTo>
                      <a:lnTo>
                        <a:pt x="124666" y="27579"/>
                      </a:lnTo>
                      <a:cubicBezTo>
                        <a:pt x="124666" y="12474"/>
                        <a:pt x="112527" y="269"/>
                        <a:pt x="97692" y="269"/>
                      </a:cubicBezTo>
                      <a:lnTo>
                        <a:pt x="26213" y="269"/>
                      </a:lnTo>
                      <a:cubicBezTo>
                        <a:pt x="11377" y="269"/>
                        <a:pt x="-761" y="12474"/>
                        <a:pt x="-761" y="27579"/>
                      </a:cubicBezTo>
                      <a:lnTo>
                        <a:pt x="-761" y="98857"/>
                      </a:lnTo>
                      <a:close/>
                      <a:moveTo>
                        <a:pt x="9354" y="96429"/>
                      </a:moveTo>
                      <a:lnTo>
                        <a:pt x="9354" y="30007"/>
                      </a:lnTo>
                      <a:cubicBezTo>
                        <a:pt x="9354" y="19352"/>
                        <a:pt x="18120" y="10721"/>
                        <a:pt x="28910" y="10721"/>
                      </a:cubicBezTo>
                      <a:lnTo>
                        <a:pt x="94995" y="10721"/>
                      </a:lnTo>
                      <a:cubicBezTo>
                        <a:pt x="105784" y="10721"/>
                        <a:pt x="114551" y="19352"/>
                        <a:pt x="114551" y="30007"/>
                      </a:cubicBezTo>
                      <a:lnTo>
                        <a:pt x="114551" y="96429"/>
                      </a:lnTo>
                      <a:cubicBezTo>
                        <a:pt x="114551" y="107083"/>
                        <a:pt x="105784" y="115580"/>
                        <a:pt x="94995" y="115580"/>
                      </a:cubicBezTo>
                      <a:lnTo>
                        <a:pt x="28910" y="115580"/>
                      </a:lnTo>
                      <a:cubicBezTo>
                        <a:pt x="18120" y="115580"/>
                        <a:pt x="9354" y="107083"/>
                        <a:pt x="9354" y="96429"/>
                      </a:cubicBezTo>
                      <a:close/>
                    </a:path>
                  </a:pathLst>
                </a:custGeom>
                <a:solidFill>
                  <a:srgbClr val="CCCED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grpSp>
          <p:grpSp>
            <p:nvGrpSpPr>
              <p:cNvPr id="540" name="Google Shape;540;p41"/>
              <p:cNvGrpSpPr/>
              <p:nvPr/>
            </p:nvGrpSpPr>
            <p:grpSpPr>
              <a:xfrm>
                <a:off x="390725" y="192901"/>
                <a:ext cx="9367780" cy="6412330"/>
                <a:chOff x="1194635" y="234866"/>
                <a:chExt cx="9244824" cy="6489556"/>
              </a:xfrm>
            </p:grpSpPr>
            <p:sp>
              <p:nvSpPr>
                <p:cNvPr id="541" name="Google Shape;541;p41"/>
                <p:cNvSpPr/>
                <p:nvPr/>
              </p:nvSpPr>
              <p:spPr>
                <a:xfrm>
                  <a:off x="1217565" y="240980"/>
                  <a:ext cx="9221894" cy="6483314"/>
                </a:xfrm>
                <a:custGeom>
                  <a:avLst/>
                  <a:gdLst/>
                  <a:ahLst/>
                  <a:cxnLst/>
                  <a:rect l="l" t="t" r="r" b="b"/>
                  <a:pathLst>
                    <a:path w="9221894" h="6483314" extrusionOk="0">
                      <a:moveTo>
                        <a:pt x="0" y="6063936"/>
                      </a:moveTo>
                      <a:cubicBezTo>
                        <a:pt x="0" y="6296301"/>
                        <a:pt x="187014" y="6483315"/>
                        <a:pt x="419380" y="6483315"/>
                      </a:cubicBezTo>
                      <a:lnTo>
                        <a:pt x="8802005" y="6483315"/>
                      </a:lnTo>
                      <a:cubicBezTo>
                        <a:pt x="9034371" y="6483315"/>
                        <a:pt x="9221895" y="6296301"/>
                        <a:pt x="9221895" y="6063936"/>
                      </a:cubicBezTo>
                      <a:lnTo>
                        <a:pt x="9221895" y="419634"/>
                      </a:lnTo>
                      <a:cubicBezTo>
                        <a:pt x="9221895" y="187269"/>
                        <a:pt x="9034371" y="0"/>
                        <a:pt x="8802005" y="0"/>
                      </a:cubicBezTo>
                      <a:lnTo>
                        <a:pt x="419380" y="0"/>
                      </a:lnTo>
                      <a:cubicBezTo>
                        <a:pt x="187014" y="0"/>
                        <a:pt x="0" y="187141"/>
                        <a:pt x="0" y="419634"/>
                      </a:cubicBezTo>
                      <a:lnTo>
                        <a:pt x="0" y="6063936"/>
                      </a:lnTo>
                      <a:lnTo>
                        <a:pt x="0" y="6063936"/>
                      </a:lnTo>
                      <a:lnTo>
                        <a:pt x="0" y="6063936"/>
                      </a:lnTo>
                      <a:close/>
                      <a:moveTo>
                        <a:pt x="16052" y="6040495"/>
                      </a:moveTo>
                      <a:lnTo>
                        <a:pt x="16052" y="432119"/>
                      </a:lnTo>
                      <a:cubicBezTo>
                        <a:pt x="16052" y="200772"/>
                        <a:pt x="202301" y="14523"/>
                        <a:pt x="433648" y="14523"/>
                      </a:cubicBezTo>
                      <a:lnTo>
                        <a:pt x="8782642" y="14523"/>
                      </a:lnTo>
                      <a:cubicBezTo>
                        <a:pt x="9014244" y="14650"/>
                        <a:pt x="9200365" y="200772"/>
                        <a:pt x="9200365" y="432119"/>
                      </a:cubicBezTo>
                      <a:lnTo>
                        <a:pt x="9200365" y="6051196"/>
                      </a:lnTo>
                      <a:cubicBezTo>
                        <a:pt x="9200365" y="6282543"/>
                        <a:pt x="9014244" y="6468792"/>
                        <a:pt x="8782642" y="6468792"/>
                      </a:cubicBezTo>
                      <a:lnTo>
                        <a:pt x="433648" y="6457964"/>
                      </a:lnTo>
                      <a:cubicBezTo>
                        <a:pt x="202556" y="6457964"/>
                        <a:pt x="16306" y="6271714"/>
                        <a:pt x="16306" y="6040368"/>
                      </a:cubicBezTo>
                      <a:lnTo>
                        <a:pt x="16052" y="6040368"/>
                      </a:lnTo>
                      <a:close/>
                    </a:path>
                  </a:pathLst>
                </a:custGeom>
                <a:solidFill>
                  <a:srgbClr val="DCDDE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542" name="Google Shape;542;p41"/>
                <p:cNvSpPr/>
                <p:nvPr/>
              </p:nvSpPr>
              <p:spPr>
                <a:xfrm>
                  <a:off x="2119512" y="237923"/>
                  <a:ext cx="97838" cy="15287"/>
                </a:xfrm>
                <a:custGeom>
                  <a:avLst/>
                  <a:gdLst/>
                  <a:ahLst/>
                  <a:cxnLst/>
                  <a:rect l="l" t="t" r="r" b="b"/>
                  <a:pathLst>
                    <a:path w="97838" h="15287" extrusionOk="0">
                      <a:moveTo>
                        <a:pt x="0" y="0"/>
                      </a:moveTo>
                      <a:lnTo>
                        <a:pt x="0" y="15287"/>
                      </a:lnTo>
                      <a:lnTo>
                        <a:pt x="97838" y="15287"/>
                      </a:lnTo>
                      <a:lnTo>
                        <a:pt x="97838" y="8790"/>
                      </a:lnTo>
                      <a:cubicBezTo>
                        <a:pt x="97838" y="4204"/>
                        <a:pt x="92615" y="0"/>
                        <a:pt x="84207" y="0"/>
                      </a:cubicBezTo>
                      <a:lnTo>
                        <a:pt x="0" y="0"/>
                      </a:lnTo>
                      <a:lnTo>
                        <a:pt x="0" y="0"/>
                      </a:lnTo>
                      <a:lnTo>
                        <a:pt x="0" y="0"/>
                      </a:lnTo>
                      <a:close/>
                    </a:path>
                  </a:pathLst>
                </a:custGeom>
                <a:solidFill>
                  <a:srgbClr val="262A2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543" name="Google Shape;543;p41"/>
                <p:cNvSpPr/>
                <p:nvPr/>
              </p:nvSpPr>
              <p:spPr>
                <a:xfrm>
                  <a:off x="2510865" y="234866"/>
                  <a:ext cx="203320" cy="18344"/>
                </a:xfrm>
                <a:custGeom>
                  <a:avLst/>
                  <a:gdLst/>
                  <a:ahLst/>
                  <a:cxnLst/>
                  <a:rect l="l" t="t" r="r" b="b"/>
                  <a:pathLst>
                    <a:path w="203320" h="18344" extrusionOk="0">
                      <a:moveTo>
                        <a:pt x="0" y="7261"/>
                      </a:moveTo>
                      <a:lnTo>
                        <a:pt x="0" y="18345"/>
                      </a:lnTo>
                      <a:lnTo>
                        <a:pt x="203320" y="18345"/>
                      </a:lnTo>
                      <a:lnTo>
                        <a:pt x="203320" y="10701"/>
                      </a:lnTo>
                      <a:cubicBezTo>
                        <a:pt x="187906" y="9045"/>
                        <a:pt x="124591" y="0"/>
                        <a:pt x="107648" y="0"/>
                      </a:cubicBezTo>
                      <a:lnTo>
                        <a:pt x="3567" y="0"/>
                      </a:lnTo>
                      <a:cubicBezTo>
                        <a:pt x="1401" y="0"/>
                        <a:pt x="0" y="3312"/>
                        <a:pt x="0" y="7261"/>
                      </a:cubicBezTo>
                      <a:lnTo>
                        <a:pt x="0" y="7261"/>
                      </a:lnTo>
                      <a:close/>
                    </a:path>
                  </a:pathLst>
                </a:custGeom>
                <a:solidFill>
                  <a:srgbClr val="262A2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544" name="Google Shape;544;p41"/>
                <p:cNvSpPr/>
                <p:nvPr/>
              </p:nvSpPr>
              <p:spPr>
                <a:xfrm>
                  <a:off x="2831897" y="234866"/>
                  <a:ext cx="201791" cy="18344"/>
                </a:xfrm>
                <a:custGeom>
                  <a:avLst/>
                  <a:gdLst/>
                  <a:ahLst/>
                  <a:cxnLst/>
                  <a:rect l="l" t="t" r="r" b="b"/>
                  <a:pathLst>
                    <a:path w="201791" h="18344" extrusionOk="0">
                      <a:moveTo>
                        <a:pt x="201791" y="7261"/>
                      </a:moveTo>
                      <a:lnTo>
                        <a:pt x="201791" y="18345"/>
                      </a:lnTo>
                      <a:lnTo>
                        <a:pt x="0" y="18345"/>
                      </a:lnTo>
                      <a:lnTo>
                        <a:pt x="0" y="10701"/>
                      </a:lnTo>
                      <a:cubicBezTo>
                        <a:pt x="15415" y="9045"/>
                        <a:pt x="78220" y="0"/>
                        <a:pt x="94908" y="0"/>
                      </a:cubicBezTo>
                      <a:lnTo>
                        <a:pt x="198224" y="0"/>
                      </a:lnTo>
                      <a:cubicBezTo>
                        <a:pt x="200390" y="0"/>
                        <a:pt x="201791" y="3312"/>
                        <a:pt x="201791" y="7261"/>
                      </a:cubicBezTo>
                      <a:lnTo>
                        <a:pt x="201791" y="7261"/>
                      </a:lnTo>
                      <a:close/>
                    </a:path>
                  </a:pathLst>
                </a:custGeom>
                <a:solidFill>
                  <a:srgbClr val="262A2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545" name="Google Shape;545;p41"/>
                <p:cNvSpPr/>
                <p:nvPr/>
              </p:nvSpPr>
              <p:spPr>
                <a:xfrm>
                  <a:off x="2510865" y="245567"/>
                  <a:ext cx="203320" cy="7643"/>
                </a:xfrm>
                <a:custGeom>
                  <a:avLst/>
                  <a:gdLst/>
                  <a:ahLst/>
                  <a:cxnLst/>
                  <a:rect l="l" t="t" r="r" b="b"/>
                  <a:pathLst>
                    <a:path w="203320" h="7643" extrusionOk="0">
                      <a:moveTo>
                        <a:pt x="0" y="0"/>
                      </a:moveTo>
                      <a:lnTo>
                        <a:pt x="203320" y="0"/>
                      </a:lnTo>
                      <a:lnTo>
                        <a:pt x="203320" y="7644"/>
                      </a:lnTo>
                      <a:lnTo>
                        <a:pt x="0" y="7644"/>
                      </a:lnTo>
                      <a:lnTo>
                        <a:pt x="0" y="0"/>
                      </a:lnTo>
                      <a:close/>
                    </a:path>
                  </a:pathLst>
                </a:custGeom>
                <a:solidFill>
                  <a:srgbClr val="393A3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546" name="Google Shape;546;p41"/>
                <p:cNvSpPr/>
                <p:nvPr/>
              </p:nvSpPr>
              <p:spPr>
                <a:xfrm>
                  <a:off x="2831897" y="245567"/>
                  <a:ext cx="201791" cy="7643"/>
                </a:xfrm>
                <a:custGeom>
                  <a:avLst/>
                  <a:gdLst/>
                  <a:ahLst/>
                  <a:cxnLst/>
                  <a:rect l="l" t="t" r="r" b="b"/>
                  <a:pathLst>
                    <a:path w="201791" h="7643" extrusionOk="0">
                      <a:moveTo>
                        <a:pt x="0" y="0"/>
                      </a:moveTo>
                      <a:lnTo>
                        <a:pt x="201791" y="0"/>
                      </a:lnTo>
                      <a:lnTo>
                        <a:pt x="201791" y="7644"/>
                      </a:lnTo>
                      <a:lnTo>
                        <a:pt x="0" y="7644"/>
                      </a:lnTo>
                      <a:lnTo>
                        <a:pt x="0" y="0"/>
                      </a:lnTo>
                      <a:close/>
                    </a:path>
                  </a:pathLst>
                </a:custGeom>
                <a:solidFill>
                  <a:srgbClr val="44444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547" name="Google Shape;547;p41"/>
                <p:cNvSpPr/>
                <p:nvPr/>
              </p:nvSpPr>
              <p:spPr>
                <a:xfrm>
                  <a:off x="2119512" y="245567"/>
                  <a:ext cx="97838" cy="7643"/>
                </a:xfrm>
                <a:custGeom>
                  <a:avLst/>
                  <a:gdLst/>
                  <a:ahLst/>
                  <a:cxnLst/>
                  <a:rect l="l" t="t" r="r" b="b"/>
                  <a:pathLst>
                    <a:path w="97838" h="7643" extrusionOk="0">
                      <a:moveTo>
                        <a:pt x="0" y="0"/>
                      </a:moveTo>
                      <a:lnTo>
                        <a:pt x="97838" y="0"/>
                      </a:lnTo>
                      <a:lnTo>
                        <a:pt x="97838" y="7644"/>
                      </a:lnTo>
                      <a:lnTo>
                        <a:pt x="0" y="7644"/>
                      </a:lnTo>
                      <a:lnTo>
                        <a:pt x="0" y="0"/>
                      </a:lnTo>
                      <a:close/>
                    </a:path>
                  </a:pathLst>
                </a:custGeom>
                <a:solidFill>
                  <a:srgbClr val="35353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548" name="Google Shape;548;p41"/>
                <p:cNvSpPr/>
                <p:nvPr/>
              </p:nvSpPr>
              <p:spPr>
                <a:xfrm>
                  <a:off x="1217565" y="251681"/>
                  <a:ext cx="9221894" cy="6472613"/>
                </a:xfrm>
                <a:custGeom>
                  <a:avLst/>
                  <a:gdLst/>
                  <a:ahLst/>
                  <a:cxnLst/>
                  <a:rect l="l" t="t" r="r" b="b"/>
                  <a:pathLst>
                    <a:path w="9221894" h="6472613" extrusionOk="0">
                      <a:moveTo>
                        <a:pt x="0" y="6053234"/>
                      </a:moveTo>
                      <a:cubicBezTo>
                        <a:pt x="0" y="6285600"/>
                        <a:pt x="187014" y="6472614"/>
                        <a:pt x="419380" y="6472614"/>
                      </a:cubicBezTo>
                      <a:lnTo>
                        <a:pt x="8802005" y="6472614"/>
                      </a:lnTo>
                      <a:cubicBezTo>
                        <a:pt x="9034371" y="6472614"/>
                        <a:pt x="9221895" y="6285600"/>
                        <a:pt x="9221895" y="6053234"/>
                      </a:cubicBezTo>
                      <a:lnTo>
                        <a:pt x="9221895" y="419634"/>
                      </a:lnTo>
                      <a:cubicBezTo>
                        <a:pt x="9221895" y="187269"/>
                        <a:pt x="9034371" y="0"/>
                        <a:pt x="8802005" y="0"/>
                      </a:cubicBezTo>
                      <a:lnTo>
                        <a:pt x="419380" y="0"/>
                      </a:lnTo>
                      <a:cubicBezTo>
                        <a:pt x="187014" y="0"/>
                        <a:pt x="0" y="187269"/>
                        <a:pt x="0" y="419634"/>
                      </a:cubicBezTo>
                      <a:lnTo>
                        <a:pt x="0" y="6053234"/>
                      </a:lnTo>
                      <a:lnTo>
                        <a:pt x="0" y="6053234"/>
                      </a:lnTo>
                      <a:lnTo>
                        <a:pt x="0" y="6053234"/>
                      </a:lnTo>
                      <a:close/>
                      <a:moveTo>
                        <a:pt x="16052" y="6040622"/>
                      </a:moveTo>
                      <a:lnTo>
                        <a:pt x="16052" y="432246"/>
                      </a:lnTo>
                      <a:cubicBezTo>
                        <a:pt x="16052" y="200900"/>
                        <a:pt x="202301" y="14650"/>
                        <a:pt x="433648" y="14650"/>
                      </a:cubicBezTo>
                      <a:lnTo>
                        <a:pt x="8782642" y="14650"/>
                      </a:lnTo>
                      <a:cubicBezTo>
                        <a:pt x="9014244" y="14650"/>
                        <a:pt x="9200365" y="200900"/>
                        <a:pt x="9200365" y="432246"/>
                      </a:cubicBezTo>
                      <a:lnTo>
                        <a:pt x="9200365" y="6040622"/>
                      </a:lnTo>
                      <a:cubicBezTo>
                        <a:pt x="9200365" y="6271969"/>
                        <a:pt x="9014244" y="6458218"/>
                        <a:pt x="8782642" y="6458218"/>
                      </a:cubicBezTo>
                      <a:lnTo>
                        <a:pt x="433648" y="6458218"/>
                      </a:lnTo>
                      <a:cubicBezTo>
                        <a:pt x="202556" y="6458218"/>
                        <a:pt x="16306" y="6271969"/>
                        <a:pt x="16306" y="6040622"/>
                      </a:cubicBezTo>
                      <a:lnTo>
                        <a:pt x="16052" y="6040622"/>
                      </a:lnTo>
                      <a:close/>
                    </a:path>
                  </a:pathLst>
                </a:custGeom>
                <a:solidFill>
                  <a:srgbClr val="989AA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549" name="Google Shape;549;p41"/>
                <p:cNvSpPr/>
                <p:nvPr/>
              </p:nvSpPr>
              <p:spPr>
                <a:xfrm>
                  <a:off x="1232853" y="266969"/>
                  <a:ext cx="9184950" cy="6442039"/>
                </a:xfrm>
                <a:custGeom>
                  <a:avLst/>
                  <a:gdLst/>
                  <a:ahLst/>
                  <a:cxnLst/>
                  <a:rect l="l" t="t" r="r" b="b"/>
                  <a:pathLst>
                    <a:path w="9184950" h="6442039" extrusionOk="0">
                      <a:moveTo>
                        <a:pt x="0" y="6024571"/>
                      </a:moveTo>
                      <a:cubicBezTo>
                        <a:pt x="0" y="6255917"/>
                        <a:pt x="186249" y="6442040"/>
                        <a:pt x="417596" y="6442040"/>
                      </a:cubicBezTo>
                      <a:lnTo>
                        <a:pt x="8767227" y="6442040"/>
                      </a:lnTo>
                      <a:cubicBezTo>
                        <a:pt x="8998829" y="6442040"/>
                        <a:pt x="9184951" y="6255917"/>
                        <a:pt x="9184951" y="6024571"/>
                      </a:cubicBezTo>
                      <a:lnTo>
                        <a:pt x="9184951" y="417469"/>
                      </a:lnTo>
                      <a:cubicBezTo>
                        <a:pt x="9184951" y="186122"/>
                        <a:pt x="8998829" y="0"/>
                        <a:pt x="8767227" y="0"/>
                      </a:cubicBezTo>
                      <a:lnTo>
                        <a:pt x="417596" y="0"/>
                      </a:lnTo>
                      <a:cubicBezTo>
                        <a:pt x="186504" y="0"/>
                        <a:pt x="255" y="186122"/>
                        <a:pt x="255" y="417469"/>
                      </a:cubicBezTo>
                      <a:lnTo>
                        <a:pt x="255" y="6024571"/>
                      </a:lnTo>
                      <a:lnTo>
                        <a:pt x="0" y="6024571"/>
                      </a:lnTo>
                      <a:lnTo>
                        <a:pt x="0" y="6024571"/>
                      </a:lnTo>
                      <a:close/>
                      <a:moveTo>
                        <a:pt x="28791" y="6016672"/>
                      </a:moveTo>
                      <a:lnTo>
                        <a:pt x="28791" y="425495"/>
                      </a:lnTo>
                      <a:cubicBezTo>
                        <a:pt x="28791" y="205358"/>
                        <a:pt x="205995" y="28154"/>
                        <a:pt x="426132" y="28154"/>
                      </a:cubicBezTo>
                      <a:lnTo>
                        <a:pt x="8743659" y="28154"/>
                      </a:lnTo>
                      <a:cubicBezTo>
                        <a:pt x="8964051" y="28154"/>
                        <a:pt x="9141127" y="205358"/>
                        <a:pt x="9141127" y="425495"/>
                      </a:cubicBezTo>
                      <a:lnTo>
                        <a:pt x="9141127" y="6016672"/>
                      </a:lnTo>
                      <a:cubicBezTo>
                        <a:pt x="9141127" y="6236808"/>
                        <a:pt x="8964051" y="6414013"/>
                        <a:pt x="8743659" y="6414013"/>
                      </a:cubicBezTo>
                      <a:lnTo>
                        <a:pt x="426132" y="6414013"/>
                      </a:lnTo>
                      <a:cubicBezTo>
                        <a:pt x="205741" y="6414013"/>
                        <a:pt x="28409" y="6236808"/>
                        <a:pt x="28409" y="6016672"/>
                      </a:cubicBezTo>
                      <a:lnTo>
                        <a:pt x="28791" y="6016672"/>
                      </a:lnTo>
                      <a:close/>
                    </a:path>
                  </a:pathLst>
                </a:custGeom>
                <a:solidFill>
                  <a:srgbClr val="EAEAE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550" name="Google Shape;550;p41"/>
                <p:cNvSpPr/>
                <p:nvPr/>
              </p:nvSpPr>
              <p:spPr>
                <a:xfrm>
                  <a:off x="1261898" y="294486"/>
                  <a:ext cx="8971056" cy="6387005"/>
                </a:xfrm>
                <a:custGeom>
                  <a:avLst/>
                  <a:gdLst/>
                  <a:ahLst/>
                  <a:cxnLst/>
                  <a:rect l="l" t="t" r="r" b="b"/>
                  <a:pathLst>
                    <a:path w="8971056" h="6387005" extrusionOk="0">
                      <a:moveTo>
                        <a:pt x="255" y="5989665"/>
                      </a:moveTo>
                      <a:cubicBezTo>
                        <a:pt x="255" y="6209801"/>
                        <a:pt x="177459" y="6387006"/>
                        <a:pt x="397595" y="6387006"/>
                      </a:cubicBezTo>
                      <a:lnTo>
                        <a:pt x="8714232" y="6387006"/>
                      </a:lnTo>
                      <a:cubicBezTo>
                        <a:pt x="8811433" y="6387006"/>
                        <a:pt x="8900990" y="6351972"/>
                        <a:pt x="8970292" y="6293881"/>
                      </a:cubicBezTo>
                      <a:cubicBezTo>
                        <a:pt x="8902392" y="6348023"/>
                        <a:pt x="8815637" y="6380381"/>
                        <a:pt x="8721875" y="6380381"/>
                      </a:cubicBezTo>
                      <a:lnTo>
                        <a:pt x="401035" y="6380254"/>
                      </a:lnTo>
                      <a:cubicBezTo>
                        <a:pt x="180899" y="6380254"/>
                        <a:pt x="3567" y="6203431"/>
                        <a:pt x="3567" y="5983677"/>
                      </a:cubicBezTo>
                      <a:lnTo>
                        <a:pt x="3567" y="403073"/>
                      </a:lnTo>
                      <a:cubicBezTo>
                        <a:pt x="3567" y="183319"/>
                        <a:pt x="180899" y="6497"/>
                        <a:pt x="401162" y="6497"/>
                      </a:cubicBezTo>
                      <a:lnTo>
                        <a:pt x="8722002" y="6497"/>
                      </a:lnTo>
                      <a:cubicBezTo>
                        <a:pt x="8816401" y="6497"/>
                        <a:pt x="8902519" y="38982"/>
                        <a:pt x="8971057" y="93507"/>
                      </a:cubicBezTo>
                      <a:cubicBezTo>
                        <a:pt x="8901755" y="35161"/>
                        <a:pt x="8812197" y="0"/>
                        <a:pt x="8714232" y="0"/>
                      </a:cubicBezTo>
                      <a:lnTo>
                        <a:pt x="397595" y="0"/>
                      </a:lnTo>
                      <a:cubicBezTo>
                        <a:pt x="177205" y="0"/>
                        <a:pt x="0" y="177205"/>
                        <a:pt x="0" y="397341"/>
                      </a:cubicBezTo>
                      <a:lnTo>
                        <a:pt x="0" y="5989665"/>
                      </a:lnTo>
                      <a:lnTo>
                        <a:pt x="255" y="5989665"/>
                      </a:lnTo>
                      <a:lnTo>
                        <a:pt x="255" y="5989665"/>
                      </a:lnTo>
                      <a:close/>
                    </a:path>
                  </a:pathLst>
                </a:custGeom>
                <a:solidFill>
                  <a:srgbClr val="000000">
                    <a:alpha val="235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551" name="Google Shape;551;p41"/>
                <p:cNvSpPr/>
                <p:nvPr/>
              </p:nvSpPr>
              <p:spPr>
                <a:xfrm>
                  <a:off x="1266484" y="294484"/>
                  <a:ext cx="9114629" cy="6380892"/>
                </a:xfrm>
                <a:custGeom>
                  <a:avLst/>
                  <a:gdLst/>
                  <a:ahLst/>
                  <a:cxnLst/>
                  <a:rect l="l" t="t" r="r" b="b"/>
                  <a:pathLst>
                    <a:path w="9114629" h="6380892" extrusionOk="0">
                      <a:moveTo>
                        <a:pt x="0" y="5984316"/>
                      </a:moveTo>
                      <a:cubicBezTo>
                        <a:pt x="0" y="6204070"/>
                        <a:pt x="177332" y="6380892"/>
                        <a:pt x="397468" y="6380892"/>
                      </a:cubicBezTo>
                      <a:lnTo>
                        <a:pt x="8717289" y="6380892"/>
                      </a:lnTo>
                      <a:cubicBezTo>
                        <a:pt x="8937679" y="6380892"/>
                        <a:pt x="9114629" y="6204070"/>
                        <a:pt x="9114629" y="5984316"/>
                      </a:cubicBezTo>
                      <a:lnTo>
                        <a:pt x="9114629" y="396578"/>
                      </a:lnTo>
                      <a:cubicBezTo>
                        <a:pt x="9114629" y="176824"/>
                        <a:pt x="8937679" y="2"/>
                        <a:pt x="8717289" y="2"/>
                      </a:cubicBezTo>
                      <a:lnTo>
                        <a:pt x="397468" y="2"/>
                      </a:lnTo>
                      <a:cubicBezTo>
                        <a:pt x="177459" y="-635"/>
                        <a:pt x="127" y="163575"/>
                        <a:pt x="127" y="383202"/>
                      </a:cubicBezTo>
                      <a:lnTo>
                        <a:pt x="127" y="5983679"/>
                      </a:lnTo>
                      <a:lnTo>
                        <a:pt x="0" y="5984316"/>
                      </a:lnTo>
                      <a:lnTo>
                        <a:pt x="0" y="5984316"/>
                      </a:lnTo>
                      <a:close/>
                      <a:moveTo>
                        <a:pt x="8663" y="5979475"/>
                      </a:moveTo>
                      <a:lnTo>
                        <a:pt x="8663" y="389826"/>
                      </a:lnTo>
                      <a:cubicBezTo>
                        <a:pt x="8663" y="170582"/>
                        <a:pt x="185740" y="6626"/>
                        <a:pt x="405494" y="6626"/>
                      </a:cubicBezTo>
                      <a:lnTo>
                        <a:pt x="8712066" y="6626"/>
                      </a:lnTo>
                      <a:cubicBezTo>
                        <a:pt x="8931692" y="6626"/>
                        <a:pt x="9108770" y="183066"/>
                        <a:pt x="9108770" y="402311"/>
                      </a:cubicBezTo>
                      <a:lnTo>
                        <a:pt x="9108770" y="5979348"/>
                      </a:lnTo>
                      <a:cubicBezTo>
                        <a:pt x="9108770" y="6198592"/>
                        <a:pt x="8931820" y="6375032"/>
                        <a:pt x="8712066" y="6375032"/>
                      </a:cubicBezTo>
                      <a:lnTo>
                        <a:pt x="405494" y="6375032"/>
                      </a:lnTo>
                      <a:cubicBezTo>
                        <a:pt x="185995" y="6375032"/>
                        <a:pt x="8918" y="6198465"/>
                        <a:pt x="8918" y="5979348"/>
                      </a:cubicBezTo>
                      <a:lnTo>
                        <a:pt x="8663" y="5979475"/>
                      </a:lnTo>
                      <a:close/>
                    </a:path>
                  </a:pathLst>
                </a:custGeom>
                <a:solidFill>
                  <a:srgbClr val="A6A7A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552" name="Google Shape;552;p41"/>
                <p:cNvSpPr/>
                <p:nvPr/>
              </p:nvSpPr>
              <p:spPr>
                <a:xfrm>
                  <a:off x="1217565" y="6135737"/>
                  <a:ext cx="434157" cy="588685"/>
                </a:xfrm>
                <a:custGeom>
                  <a:avLst/>
                  <a:gdLst/>
                  <a:ahLst/>
                  <a:cxnLst/>
                  <a:rect l="l" t="t" r="r" b="b"/>
                  <a:pathLst>
                    <a:path w="434157" h="588685" extrusionOk="0">
                      <a:moveTo>
                        <a:pt x="127" y="169561"/>
                      </a:moveTo>
                      <a:cubicBezTo>
                        <a:pt x="127" y="401799"/>
                        <a:pt x="187269" y="588686"/>
                        <a:pt x="419889" y="588686"/>
                      </a:cubicBezTo>
                      <a:lnTo>
                        <a:pt x="434157" y="574163"/>
                      </a:lnTo>
                      <a:cubicBezTo>
                        <a:pt x="202556" y="574163"/>
                        <a:pt x="16052" y="388041"/>
                        <a:pt x="16052" y="156949"/>
                      </a:cubicBezTo>
                      <a:lnTo>
                        <a:pt x="16052" y="0"/>
                      </a:lnTo>
                      <a:lnTo>
                        <a:pt x="0" y="0"/>
                      </a:lnTo>
                      <a:lnTo>
                        <a:pt x="127" y="169561"/>
                      </a:lnTo>
                      <a:lnTo>
                        <a:pt x="127" y="169561"/>
                      </a:lnTo>
                      <a:lnTo>
                        <a:pt x="127" y="169561"/>
                      </a:lnTo>
                      <a:close/>
                    </a:path>
                  </a:pathLst>
                </a:custGeom>
                <a:solidFill>
                  <a:srgbClr val="686A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553" name="Google Shape;553;p41"/>
                <p:cNvSpPr/>
                <p:nvPr/>
              </p:nvSpPr>
              <p:spPr>
                <a:xfrm>
                  <a:off x="1217565" y="251681"/>
                  <a:ext cx="843855" cy="3364719"/>
                </a:xfrm>
                <a:custGeom>
                  <a:avLst/>
                  <a:gdLst/>
                  <a:ahLst/>
                  <a:cxnLst/>
                  <a:rect l="l" t="t" r="r" b="b"/>
                  <a:pathLst>
                    <a:path w="843855" h="3364719" extrusionOk="0">
                      <a:moveTo>
                        <a:pt x="16052" y="432374"/>
                      </a:moveTo>
                      <a:cubicBezTo>
                        <a:pt x="16052" y="201027"/>
                        <a:pt x="202301" y="14778"/>
                        <a:pt x="433648" y="14778"/>
                      </a:cubicBezTo>
                      <a:lnTo>
                        <a:pt x="843855" y="14778"/>
                      </a:lnTo>
                      <a:lnTo>
                        <a:pt x="843855" y="0"/>
                      </a:lnTo>
                      <a:lnTo>
                        <a:pt x="419380" y="0"/>
                      </a:lnTo>
                      <a:cubicBezTo>
                        <a:pt x="187014" y="0"/>
                        <a:pt x="0" y="187269"/>
                        <a:pt x="0" y="419762"/>
                      </a:cubicBezTo>
                      <a:lnTo>
                        <a:pt x="0" y="3364720"/>
                      </a:lnTo>
                      <a:lnTo>
                        <a:pt x="16052" y="3364720"/>
                      </a:lnTo>
                      <a:lnTo>
                        <a:pt x="16052" y="432374"/>
                      </a:lnTo>
                      <a:lnTo>
                        <a:pt x="16052" y="432374"/>
                      </a:lnTo>
                      <a:lnTo>
                        <a:pt x="16052" y="432374"/>
                      </a:lnTo>
                      <a:close/>
                    </a:path>
                  </a:pathLst>
                </a:custGeom>
                <a:solidFill>
                  <a:srgbClr val="5D5E6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554" name="Google Shape;554;p41"/>
                <p:cNvSpPr/>
                <p:nvPr/>
              </p:nvSpPr>
              <p:spPr>
                <a:xfrm>
                  <a:off x="9999061" y="251681"/>
                  <a:ext cx="438743" cy="432628"/>
                </a:xfrm>
                <a:custGeom>
                  <a:avLst/>
                  <a:gdLst/>
                  <a:ahLst/>
                  <a:cxnLst/>
                  <a:rect l="l" t="t" r="r" b="b"/>
                  <a:pathLst>
                    <a:path w="438743" h="432628" extrusionOk="0">
                      <a:moveTo>
                        <a:pt x="0" y="14650"/>
                      </a:moveTo>
                      <a:cubicBezTo>
                        <a:pt x="231601" y="14650"/>
                        <a:pt x="417723" y="201027"/>
                        <a:pt x="417723" y="432629"/>
                      </a:cubicBezTo>
                      <a:lnTo>
                        <a:pt x="438744" y="419889"/>
                      </a:lnTo>
                      <a:cubicBezTo>
                        <a:pt x="438744" y="187269"/>
                        <a:pt x="251857" y="0"/>
                        <a:pt x="19618" y="0"/>
                      </a:cubicBezTo>
                      <a:lnTo>
                        <a:pt x="0" y="14650"/>
                      </a:lnTo>
                      <a:lnTo>
                        <a:pt x="0" y="14650"/>
                      </a:lnTo>
                      <a:lnTo>
                        <a:pt x="0" y="14650"/>
                      </a:lnTo>
                      <a:close/>
                    </a:path>
                  </a:pathLst>
                </a:custGeom>
                <a:solidFill>
                  <a:srgbClr val="686A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555" name="Google Shape;555;p41"/>
                <p:cNvSpPr/>
                <p:nvPr/>
              </p:nvSpPr>
              <p:spPr>
                <a:xfrm>
                  <a:off x="10000589" y="6291667"/>
                  <a:ext cx="438743" cy="432628"/>
                </a:xfrm>
                <a:custGeom>
                  <a:avLst/>
                  <a:gdLst/>
                  <a:ahLst/>
                  <a:cxnLst/>
                  <a:rect l="l" t="t" r="r" b="b"/>
                  <a:pathLst>
                    <a:path w="438743" h="432628" extrusionOk="0">
                      <a:moveTo>
                        <a:pt x="18854" y="432629"/>
                      </a:moveTo>
                      <a:cubicBezTo>
                        <a:pt x="251221" y="432629"/>
                        <a:pt x="438744" y="245360"/>
                        <a:pt x="438744" y="12612"/>
                      </a:cubicBezTo>
                      <a:lnTo>
                        <a:pt x="417087" y="0"/>
                      </a:lnTo>
                      <a:cubicBezTo>
                        <a:pt x="417087" y="231601"/>
                        <a:pt x="230965" y="418106"/>
                        <a:pt x="0" y="418106"/>
                      </a:cubicBezTo>
                      <a:lnTo>
                        <a:pt x="18854" y="432629"/>
                      </a:lnTo>
                      <a:lnTo>
                        <a:pt x="18854" y="432629"/>
                      </a:lnTo>
                      <a:lnTo>
                        <a:pt x="18854" y="432629"/>
                      </a:lnTo>
                      <a:close/>
                    </a:path>
                  </a:pathLst>
                </a:custGeom>
                <a:solidFill>
                  <a:srgbClr val="686A6E"/>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556" name="Google Shape;556;p41"/>
                <p:cNvSpPr/>
                <p:nvPr/>
              </p:nvSpPr>
              <p:spPr>
                <a:xfrm>
                  <a:off x="1194635" y="927377"/>
                  <a:ext cx="19873" cy="337847"/>
                </a:xfrm>
                <a:custGeom>
                  <a:avLst/>
                  <a:gdLst/>
                  <a:ahLst/>
                  <a:cxnLst/>
                  <a:rect l="l" t="t" r="r" b="b"/>
                  <a:pathLst>
                    <a:path w="19873" h="337847" extrusionOk="0">
                      <a:moveTo>
                        <a:pt x="0" y="328930"/>
                      </a:moveTo>
                      <a:lnTo>
                        <a:pt x="0" y="8918"/>
                      </a:lnTo>
                      <a:cubicBezTo>
                        <a:pt x="0" y="3949"/>
                        <a:pt x="4331" y="0"/>
                        <a:pt x="9555" y="0"/>
                      </a:cubicBezTo>
                      <a:lnTo>
                        <a:pt x="19873" y="0"/>
                      </a:lnTo>
                      <a:lnTo>
                        <a:pt x="19873" y="337848"/>
                      </a:lnTo>
                      <a:lnTo>
                        <a:pt x="9555" y="337848"/>
                      </a:lnTo>
                      <a:cubicBezTo>
                        <a:pt x="4331" y="337848"/>
                        <a:pt x="0" y="333899"/>
                        <a:pt x="0" y="328930"/>
                      </a:cubicBezTo>
                      <a:lnTo>
                        <a:pt x="0" y="328930"/>
                      </a:lnTo>
                      <a:close/>
                    </a:path>
                  </a:pathLst>
                </a:custGeom>
                <a:solidFill>
                  <a:srgbClr val="14141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sp>
              <p:nvSpPr>
                <p:cNvPr id="557" name="Google Shape;557;p41"/>
                <p:cNvSpPr/>
                <p:nvPr/>
              </p:nvSpPr>
              <p:spPr>
                <a:xfrm>
                  <a:off x="1200749" y="925848"/>
                  <a:ext cx="13758" cy="339376"/>
                </a:xfrm>
                <a:custGeom>
                  <a:avLst/>
                  <a:gdLst/>
                  <a:ahLst/>
                  <a:cxnLst/>
                  <a:rect l="l" t="t" r="r" b="b"/>
                  <a:pathLst>
                    <a:path w="13758" h="339376" extrusionOk="0">
                      <a:moveTo>
                        <a:pt x="13759" y="339376"/>
                      </a:moveTo>
                      <a:lnTo>
                        <a:pt x="3057" y="339376"/>
                      </a:lnTo>
                      <a:cubicBezTo>
                        <a:pt x="1911" y="339376"/>
                        <a:pt x="1019" y="338994"/>
                        <a:pt x="0" y="338740"/>
                      </a:cubicBezTo>
                      <a:cubicBezTo>
                        <a:pt x="3949" y="337593"/>
                        <a:pt x="6879" y="334408"/>
                        <a:pt x="6879" y="330332"/>
                      </a:cubicBezTo>
                      <a:lnTo>
                        <a:pt x="6879" y="8918"/>
                      </a:lnTo>
                      <a:cubicBezTo>
                        <a:pt x="6879" y="4968"/>
                        <a:pt x="3949" y="1529"/>
                        <a:pt x="0" y="382"/>
                      </a:cubicBezTo>
                      <a:cubicBezTo>
                        <a:pt x="1019" y="127"/>
                        <a:pt x="1911" y="0"/>
                        <a:pt x="3057" y="0"/>
                      </a:cubicBezTo>
                      <a:lnTo>
                        <a:pt x="13759" y="0"/>
                      </a:lnTo>
                      <a:lnTo>
                        <a:pt x="13759" y="339376"/>
                      </a:lnTo>
                      <a:lnTo>
                        <a:pt x="13759" y="339376"/>
                      </a:lnTo>
                      <a:lnTo>
                        <a:pt x="13759" y="339376"/>
                      </a:lnTo>
                      <a:close/>
                    </a:path>
                  </a:pathLst>
                </a:custGeom>
                <a:solidFill>
                  <a:srgbClr val="40404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p:txBody>
            </p:sp>
          </p:grpSp>
        </p:grpSp>
        <p:sp>
          <p:nvSpPr>
            <p:cNvPr id="558" name="Google Shape;558;p41"/>
            <p:cNvSpPr/>
            <p:nvPr/>
          </p:nvSpPr>
          <p:spPr>
            <a:xfrm>
              <a:off x="2893720" y="349978"/>
              <a:ext cx="5332800" cy="4001100"/>
            </a:xfrm>
            <a:prstGeom prst="rect">
              <a:avLst/>
            </a:prstGeom>
            <a:solidFill>
              <a:srgbClr val="0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1" i="0" u="none" strike="noStrike" cap="none">
                <a:solidFill>
                  <a:srgbClr val="FFFFFF"/>
                </a:solidFill>
                <a:latin typeface="Calibri"/>
                <a:ea typeface="Calibri"/>
                <a:cs typeface="Calibri"/>
                <a:sym typeface="Calibri"/>
              </a:endParaRPr>
            </a:p>
          </p:txBody>
        </p:sp>
        <p:sp>
          <p:nvSpPr>
            <p:cNvPr id="559" name="Google Shape;559;p41"/>
            <p:cNvSpPr/>
            <p:nvPr/>
          </p:nvSpPr>
          <p:spPr>
            <a:xfrm rot="5829469">
              <a:off x="2617236" y="2327108"/>
              <a:ext cx="65007" cy="65007"/>
            </a:xfrm>
            <a:prstGeom prst="ellipse">
              <a:avLst/>
            </a:prstGeom>
            <a:gradFill>
              <a:gsLst>
                <a:gs pos="0">
                  <a:srgbClr val="424242"/>
                </a:gs>
                <a:gs pos="100000">
                  <a:srgbClr val="010101"/>
                </a:gs>
              </a:gsLst>
              <a:lin ang="5400012"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endParaRPr>
            </a:p>
          </p:txBody>
        </p:sp>
      </p:grpSp>
      <p:sp>
        <p:nvSpPr>
          <p:cNvPr id="560" name="Google Shape;560;p41"/>
          <p:cNvSpPr txBox="1">
            <a:spLocks noGrp="1"/>
          </p:cNvSpPr>
          <p:nvPr>
            <p:ph type="title"/>
          </p:nvPr>
        </p:nvSpPr>
        <p:spPr>
          <a:xfrm>
            <a:off x="5961975" y="1273475"/>
            <a:ext cx="5162400" cy="2765700"/>
          </a:xfrm>
          <a:prstGeom prst="rect">
            <a:avLst/>
          </a:prstGeom>
        </p:spPr>
        <p:txBody>
          <a:bodyPr spcFirstLastPara="1" wrap="square" lIns="121900" tIns="121900" rIns="121900" bIns="121900" anchor="ctr" anchorCtr="0">
            <a:normAutofit/>
          </a:bodyPr>
          <a:lstStyle/>
          <a:p>
            <a:pPr marL="0" lvl="0" indent="0" algn="l" rtl="0">
              <a:spcBef>
                <a:spcPts val="0"/>
              </a:spcBef>
              <a:spcAft>
                <a:spcPts val="0"/>
              </a:spcAft>
              <a:buNone/>
            </a:pPr>
            <a:r>
              <a:rPr lang="en"/>
              <a:t>Presenting a website or an app?</a:t>
            </a:r>
            <a:endParaRPr/>
          </a:p>
        </p:txBody>
      </p:sp>
      <p:sp>
        <p:nvSpPr>
          <p:cNvPr id="561" name="Google Shape;561;p41"/>
          <p:cNvSpPr txBox="1">
            <a:spLocks noGrp="1"/>
          </p:cNvSpPr>
          <p:nvPr>
            <p:ph type="body" idx="1"/>
          </p:nvPr>
        </p:nvSpPr>
        <p:spPr>
          <a:xfrm>
            <a:off x="5961975" y="4050850"/>
            <a:ext cx="5162400" cy="1714200"/>
          </a:xfrm>
          <a:prstGeom prst="rect">
            <a:avLst/>
          </a:prstGeom>
        </p:spPr>
        <p:txBody>
          <a:bodyPr spcFirstLastPara="1" wrap="square" lIns="121900" tIns="121900" rIns="121900" bIns="121900" anchor="t" anchorCtr="0">
            <a:normAutofit fontScale="92500"/>
          </a:bodyPr>
          <a:lstStyle/>
          <a:p>
            <a:pPr marL="0" lvl="0" indent="0" algn="l" rtl="0">
              <a:spcBef>
                <a:spcPts val="0"/>
              </a:spcBef>
              <a:spcAft>
                <a:spcPts val="0"/>
              </a:spcAft>
              <a:buNone/>
            </a:pPr>
            <a:r>
              <a:rPr lang="en"/>
              <a:t>If you are presenting a website, an internet product or an app, you can place a screenshot of it here.</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grpSp>
        <p:nvGrpSpPr>
          <p:cNvPr id="566" name="Google Shape;566;p42"/>
          <p:cNvGrpSpPr/>
          <p:nvPr/>
        </p:nvGrpSpPr>
        <p:grpSpPr>
          <a:xfrm>
            <a:off x="6945636" y="5091505"/>
            <a:ext cx="1026505" cy="1026505"/>
            <a:chOff x="1521350" y="1348675"/>
            <a:chExt cx="1371600" cy="1371600"/>
          </a:xfrm>
        </p:grpSpPr>
        <p:sp>
          <p:nvSpPr>
            <p:cNvPr id="567" name="Google Shape;567;p42"/>
            <p:cNvSpPr/>
            <p:nvPr/>
          </p:nvSpPr>
          <p:spPr>
            <a:xfrm>
              <a:off x="1521350" y="1348675"/>
              <a:ext cx="1371600" cy="1371600"/>
            </a:xfrm>
            <a:prstGeom prst="rect">
              <a:avLst/>
            </a:prstGeom>
            <a:solidFill>
              <a:schemeClr val="lt2"/>
            </a:solidFill>
            <a:ln>
              <a:noFill/>
            </a:ln>
            <a:effectLst>
              <a:outerShdw blurRad="114300" dist="66675" dir="2700000" algn="bl" rotWithShape="0">
                <a:srgbClr val="000000">
                  <a:alpha val="4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4600" b="1">
                <a:latin typeface="Vidaloka"/>
                <a:ea typeface="Vidaloka"/>
                <a:cs typeface="Vidaloka"/>
                <a:sym typeface="Vidaloka"/>
              </a:endParaRPr>
            </a:p>
          </p:txBody>
        </p:sp>
        <p:sp>
          <p:nvSpPr>
            <p:cNvPr id="568" name="Google Shape;568;p42"/>
            <p:cNvSpPr/>
            <p:nvPr/>
          </p:nvSpPr>
          <p:spPr>
            <a:xfrm>
              <a:off x="1658445" y="1485783"/>
              <a:ext cx="1097400" cy="10974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4600" b="1">
                <a:latin typeface="Vidaloka"/>
                <a:ea typeface="Vidaloka"/>
                <a:cs typeface="Vidaloka"/>
                <a:sym typeface="Vidaloka"/>
              </a:endParaRPr>
            </a:p>
          </p:txBody>
        </p:sp>
      </p:grpSp>
      <p:sp>
        <p:nvSpPr>
          <p:cNvPr id="569" name="Google Shape;569;p42"/>
          <p:cNvSpPr txBox="1">
            <a:spLocks noGrp="1"/>
          </p:cNvSpPr>
          <p:nvPr>
            <p:ph type="title"/>
          </p:nvPr>
        </p:nvSpPr>
        <p:spPr>
          <a:xfrm>
            <a:off x="2576852" y="1199250"/>
            <a:ext cx="7038300" cy="175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None/>
            </a:pPr>
            <a:r>
              <a:rPr lang="en"/>
              <a:t>Thank you!</a:t>
            </a:r>
            <a:endParaRPr/>
          </a:p>
        </p:txBody>
      </p:sp>
      <p:sp>
        <p:nvSpPr>
          <p:cNvPr id="570" name="Google Shape;570;p42"/>
          <p:cNvSpPr txBox="1">
            <a:spLocks noGrp="1"/>
          </p:cNvSpPr>
          <p:nvPr>
            <p:ph type="subTitle" idx="1"/>
          </p:nvPr>
        </p:nvSpPr>
        <p:spPr>
          <a:xfrm>
            <a:off x="2576825" y="2952748"/>
            <a:ext cx="7038300" cy="530700"/>
          </a:xfrm>
          <a:prstGeom prst="rect">
            <a:avLst/>
          </a:prstGeom>
        </p:spPr>
        <p:txBody>
          <a:bodyPr spcFirstLastPara="1" wrap="square" lIns="121900" tIns="121900" rIns="121900" bIns="121900" anchor="t" anchorCtr="0">
            <a:normAutofit fontScale="92500" lnSpcReduction="20000"/>
          </a:bodyPr>
          <a:lstStyle/>
          <a:p>
            <a:pPr marL="0" lvl="0" indent="0" algn="ctr" rtl="0">
              <a:spcBef>
                <a:spcPts val="0"/>
              </a:spcBef>
              <a:spcAft>
                <a:spcPts val="0"/>
              </a:spcAft>
              <a:buNone/>
            </a:pPr>
            <a:r>
              <a:rPr lang="en"/>
              <a:t>Do you have any questions?</a:t>
            </a:r>
            <a:endParaRPr/>
          </a:p>
        </p:txBody>
      </p:sp>
      <p:sp>
        <p:nvSpPr>
          <p:cNvPr id="571" name="Google Shape;571;p42"/>
          <p:cNvSpPr txBox="1">
            <a:spLocks noGrp="1"/>
          </p:cNvSpPr>
          <p:nvPr>
            <p:ph type="body" idx="2"/>
          </p:nvPr>
        </p:nvSpPr>
        <p:spPr>
          <a:xfrm>
            <a:off x="2576863" y="3483452"/>
            <a:ext cx="7038300" cy="1297800"/>
          </a:xfrm>
          <a:prstGeom prst="rect">
            <a:avLst/>
          </a:prstGeom>
        </p:spPr>
        <p:txBody>
          <a:bodyPr spcFirstLastPara="1" wrap="square" lIns="121900" tIns="121900" rIns="121900" bIns="121900" anchor="t" anchorCtr="0">
            <a:normAutofit/>
          </a:bodyPr>
          <a:lstStyle/>
          <a:p>
            <a:pPr marL="0" lvl="0" indent="0" algn="ctr" rtl="0">
              <a:spcBef>
                <a:spcPts val="0"/>
              </a:spcBef>
              <a:spcAft>
                <a:spcPts val="0"/>
              </a:spcAft>
              <a:buNone/>
            </a:pPr>
            <a:r>
              <a:rPr lang="en" dirty="0" smtClean="0"/>
              <a:t>helalclassroom@gmail.com</a:t>
            </a:r>
            <a:endParaRPr dirty="0"/>
          </a:p>
          <a:p>
            <a:pPr marL="0" lvl="0" indent="0" algn="ctr" rtl="0">
              <a:spcBef>
                <a:spcPts val="0"/>
              </a:spcBef>
              <a:spcAft>
                <a:spcPts val="0"/>
              </a:spcAft>
              <a:buNone/>
            </a:pPr>
            <a:r>
              <a:rPr lang="en-US" dirty="0" smtClean="0"/>
              <a:t>01711109558</a:t>
            </a:r>
            <a:endParaRPr dirty="0"/>
          </a:p>
        </p:txBody>
      </p:sp>
      <p:grpSp>
        <p:nvGrpSpPr>
          <p:cNvPr id="572" name="Google Shape;572;p42"/>
          <p:cNvGrpSpPr/>
          <p:nvPr/>
        </p:nvGrpSpPr>
        <p:grpSpPr>
          <a:xfrm>
            <a:off x="7268493" y="5398789"/>
            <a:ext cx="411849" cy="411917"/>
            <a:chOff x="5162200" y="4097750"/>
            <a:chExt cx="338385" cy="338414"/>
          </a:xfrm>
        </p:grpSpPr>
        <p:sp>
          <p:nvSpPr>
            <p:cNvPr id="573" name="Google Shape;573;p42"/>
            <p:cNvSpPr/>
            <p:nvPr/>
          </p:nvSpPr>
          <p:spPr>
            <a:xfrm>
              <a:off x="5162200" y="4097750"/>
              <a:ext cx="338385" cy="338414"/>
            </a:xfrm>
            <a:custGeom>
              <a:avLst/>
              <a:gdLst/>
              <a:ahLst/>
              <a:cxnLst/>
              <a:rect l="l" t="t" r="r" b="b"/>
              <a:pathLst>
                <a:path w="11842" h="11843" extrusionOk="0">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4" name="Google Shape;574;p42"/>
            <p:cNvSpPr/>
            <p:nvPr/>
          </p:nvSpPr>
          <p:spPr>
            <a:xfrm>
              <a:off x="5245127" y="4179731"/>
              <a:ext cx="173507" cy="174450"/>
            </a:xfrm>
            <a:custGeom>
              <a:avLst/>
              <a:gdLst/>
              <a:ahLst/>
              <a:cxnLst/>
              <a:rect l="l" t="t" r="r" b="b"/>
              <a:pathLst>
                <a:path w="6072" h="6105" extrusionOk="0">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5" name="Google Shape;575;p42"/>
            <p:cNvSpPr/>
            <p:nvPr/>
          </p:nvSpPr>
          <p:spPr>
            <a:xfrm>
              <a:off x="5401436" y="4155900"/>
              <a:ext cx="41034" cy="41005"/>
            </a:xfrm>
            <a:custGeom>
              <a:avLst/>
              <a:gdLst/>
              <a:ahLst/>
              <a:cxnLst/>
              <a:rect l="l" t="t" r="r" b="b"/>
              <a:pathLst>
                <a:path w="1436" h="1435" extrusionOk="0">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6" name="Google Shape;576;p42"/>
          <p:cNvGrpSpPr/>
          <p:nvPr/>
        </p:nvGrpSpPr>
        <p:grpSpPr>
          <a:xfrm>
            <a:off x="4219824" y="5091505"/>
            <a:ext cx="1026505" cy="1026505"/>
            <a:chOff x="1521350" y="1348675"/>
            <a:chExt cx="1371600" cy="1371600"/>
          </a:xfrm>
        </p:grpSpPr>
        <p:sp>
          <p:nvSpPr>
            <p:cNvPr id="577" name="Google Shape;577;p42"/>
            <p:cNvSpPr/>
            <p:nvPr/>
          </p:nvSpPr>
          <p:spPr>
            <a:xfrm>
              <a:off x="1521350" y="1348675"/>
              <a:ext cx="1371600" cy="1371600"/>
            </a:xfrm>
            <a:prstGeom prst="rect">
              <a:avLst/>
            </a:prstGeom>
            <a:solidFill>
              <a:schemeClr val="lt2"/>
            </a:solidFill>
            <a:ln>
              <a:noFill/>
            </a:ln>
            <a:effectLst>
              <a:outerShdw blurRad="114300" dist="66675" dir="2700000" algn="bl" rotWithShape="0">
                <a:srgbClr val="000000">
                  <a:alpha val="4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4600" b="1">
                <a:latin typeface="Vidaloka"/>
                <a:ea typeface="Vidaloka"/>
                <a:cs typeface="Vidaloka"/>
                <a:sym typeface="Vidaloka"/>
              </a:endParaRPr>
            </a:p>
          </p:txBody>
        </p:sp>
        <p:sp>
          <p:nvSpPr>
            <p:cNvPr id="578" name="Google Shape;578;p42"/>
            <p:cNvSpPr/>
            <p:nvPr/>
          </p:nvSpPr>
          <p:spPr>
            <a:xfrm>
              <a:off x="1658445" y="1485783"/>
              <a:ext cx="1097400" cy="10974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4600" b="1">
                <a:latin typeface="Vidaloka"/>
                <a:ea typeface="Vidaloka"/>
                <a:cs typeface="Vidaloka"/>
                <a:sym typeface="Vidaloka"/>
              </a:endParaRPr>
            </a:p>
          </p:txBody>
        </p:sp>
      </p:grpSp>
      <p:sp>
        <p:nvSpPr>
          <p:cNvPr id="579" name="Google Shape;579;p42"/>
          <p:cNvSpPr/>
          <p:nvPr/>
        </p:nvSpPr>
        <p:spPr>
          <a:xfrm>
            <a:off x="4542650" y="5449836"/>
            <a:ext cx="380848" cy="309834"/>
          </a:xfrm>
          <a:custGeom>
            <a:avLst/>
            <a:gdLst/>
            <a:ahLst/>
            <a:cxnLst/>
            <a:rect l="l" t="t" r="r" b="b"/>
            <a:pathLst>
              <a:path w="16446" h="13378" extrusionOk="0">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80" name="Google Shape;580;p42"/>
          <p:cNvGrpSpPr/>
          <p:nvPr/>
        </p:nvGrpSpPr>
        <p:grpSpPr>
          <a:xfrm>
            <a:off x="5582736" y="5091505"/>
            <a:ext cx="1026505" cy="1026505"/>
            <a:chOff x="1521350" y="1348675"/>
            <a:chExt cx="1371600" cy="1371600"/>
          </a:xfrm>
        </p:grpSpPr>
        <p:sp>
          <p:nvSpPr>
            <p:cNvPr id="581" name="Google Shape;581;p42"/>
            <p:cNvSpPr/>
            <p:nvPr/>
          </p:nvSpPr>
          <p:spPr>
            <a:xfrm>
              <a:off x="1521350" y="1348675"/>
              <a:ext cx="1371600" cy="1371600"/>
            </a:xfrm>
            <a:prstGeom prst="rect">
              <a:avLst/>
            </a:prstGeom>
            <a:solidFill>
              <a:schemeClr val="lt2"/>
            </a:solidFill>
            <a:ln>
              <a:noFill/>
            </a:ln>
            <a:effectLst>
              <a:outerShdw blurRad="114300" dist="66675" dir="2700000" algn="bl" rotWithShape="0">
                <a:srgbClr val="000000">
                  <a:alpha val="4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4600" b="1">
                <a:latin typeface="Vidaloka"/>
                <a:ea typeface="Vidaloka"/>
                <a:cs typeface="Vidaloka"/>
                <a:sym typeface="Vidaloka"/>
              </a:endParaRPr>
            </a:p>
          </p:txBody>
        </p:sp>
        <p:sp>
          <p:nvSpPr>
            <p:cNvPr id="582" name="Google Shape;582;p42"/>
            <p:cNvSpPr/>
            <p:nvPr/>
          </p:nvSpPr>
          <p:spPr>
            <a:xfrm>
              <a:off x="1658445" y="1485783"/>
              <a:ext cx="1097400" cy="10974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4600" b="1">
                <a:latin typeface="Vidaloka"/>
                <a:ea typeface="Vidaloka"/>
                <a:cs typeface="Vidaloka"/>
                <a:sym typeface="Vidaloka"/>
              </a:endParaRPr>
            </a:p>
          </p:txBody>
        </p:sp>
      </p:grpSp>
      <p:sp>
        <p:nvSpPr>
          <p:cNvPr id="583" name="Google Shape;583;p42"/>
          <p:cNvSpPr/>
          <p:nvPr/>
        </p:nvSpPr>
        <p:spPr>
          <a:xfrm>
            <a:off x="6005453" y="5408440"/>
            <a:ext cx="181070" cy="392601"/>
          </a:xfrm>
          <a:custGeom>
            <a:avLst/>
            <a:gdLst/>
            <a:ahLst/>
            <a:cxnLst/>
            <a:rect l="l" t="t" r="r" b="b"/>
            <a:pathLst>
              <a:path w="7907" h="17146" extrusionOk="0">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587"/>
        <p:cNvGrpSpPr/>
        <p:nvPr/>
      </p:nvGrpSpPr>
      <p:grpSpPr>
        <a:xfrm>
          <a:off x="0" y="0"/>
          <a:ext cx="0" cy="0"/>
          <a:chOff x="0" y="0"/>
          <a:chExt cx="0" cy="0"/>
        </a:xfrm>
      </p:grpSpPr>
      <p:sp>
        <p:nvSpPr>
          <p:cNvPr id="588" name="Google Shape;588;p43"/>
          <p:cNvSpPr txBox="1">
            <a:spLocks noGrp="1"/>
          </p:cNvSpPr>
          <p:nvPr>
            <p:ph type="title"/>
          </p:nvPr>
        </p:nvSpPr>
        <p:spPr>
          <a:xfrm>
            <a:off x="850650" y="840075"/>
            <a:ext cx="10490700" cy="972000"/>
          </a:xfrm>
          <a:prstGeom prst="rect">
            <a:avLst/>
          </a:prstGeom>
        </p:spPr>
        <p:txBody>
          <a:bodyPr spcFirstLastPara="1" wrap="square" lIns="121900" tIns="121900" rIns="121900" bIns="121900" anchor="b" anchorCtr="0">
            <a:noAutofit/>
          </a:bodyPr>
          <a:lstStyle/>
          <a:p>
            <a:pPr marL="0" lvl="0" indent="0" algn="ctr" rtl="0">
              <a:spcBef>
                <a:spcPts val="0"/>
              </a:spcBef>
              <a:spcAft>
                <a:spcPts val="0"/>
              </a:spcAft>
              <a:buNone/>
            </a:pPr>
            <a:r>
              <a:rPr lang="en"/>
              <a:t>Certificate of Completion</a:t>
            </a:r>
            <a:endParaRPr/>
          </a:p>
        </p:txBody>
      </p:sp>
      <p:sp>
        <p:nvSpPr>
          <p:cNvPr id="589" name="Google Shape;589;p43"/>
          <p:cNvSpPr txBox="1">
            <a:spLocks noGrp="1"/>
          </p:cNvSpPr>
          <p:nvPr>
            <p:ph type="subTitle" idx="1"/>
          </p:nvPr>
        </p:nvSpPr>
        <p:spPr>
          <a:xfrm>
            <a:off x="963188" y="5427788"/>
            <a:ext cx="3699000" cy="457500"/>
          </a:xfrm>
          <a:prstGeom prst="rect">
            <a:avLst/>
          </a:prstGeom>
        </p:spPr>
        <p:txBody>
          <a:bodyPr spcFirstLastPara="1" wrap="square" lIns="121900" tIns="121900" rIns="121900" bIns="121900" anchor="t" anchorCtr="0">
            <a:normAutofit fontScale="92500" lnSpcReduction="20000"/>
          </a:bodyPr>
          <a:lstStyle/>
          <a:p>
            <a:pPr marL="0" lvl="0" indent="0" algn="ctr" rtl="0">
              <a:spcBef>
                <a:spcPts val="0"/>
              </a:spcBef>
              <a:spcAft>
                <a:spcPts val="0"/>
              </a:spcAft>
              <a:buNone/>
            </a:pPr>
            <a:r>
              <a:rPr lang="en"/>
              <a:t>08/11/2023</a:t>
            </a:r>
            <a:endParaRPr/>
          </a:p>
        </p:txBody>
      </p:sp>
      <p:sp>
        <p:nvSpPr>
          <p:cNvPr id="590" name="Google Shape;590;p43"/>
          <p:cNvSpPr txBox="1">
            <a:spLocks noGrp="1"/>
          </p:cNvSpPr>
          <p:nvPr>
            <p:ph type="subTitle" idx="2"/>
          </p:nvPr>
        </p:nvSpPr>
        <p:spPr>
          <a:xfrm>
            <a:off x="963188" y="5885288"/>
            <a:ext cx="3699000" cy="457500"/>
          </a:xfrm>
          <a:prstGeom prst="rect">
            <a:avLst/>
          </a:prstGeom>
        </p:spPr>
        <p:txBody>
          <a:bodyPr spcFirstLastPara="1" wrap="square" lIns="121900" tIns="121900" rIns="121900" bIns="121900" anchor="t" anchorCtr="0">
            <a:normAutofit fontScale="92500" lnSpcReduction="20000"/>
          </a:bodyPr>
          <a:lstStyle/>
          <a:p>
            <a:pPr marL="0" lvl="0" indent="0" algn="ctr" rtl="0">
              <a:spcBef>
                <a:spcPts val="0"/>
              </a:spcBef>
              <a:spcAft>
                <a:spcPts val="0"/>
              </a:spcAft>
              <a:buNone/>
            </a:pPr>
            <a:r>
              <a:rPr lang="en"/>
              <a:t>Date</a:t>
            </a:r>
            <a:endParaRPr/>
          </a:p>
        </p:txBody>
      </p:sp>
      <p:sp>
        <p:nvSpPr>
          <p:cNvPr id="591" name="Google Shape;591;p43"/>
          <p:cNvSpPr txBox="1">
            <a:spLocks noGrp="1"/>
          </p:cNvSpPr>
          <p:nvPr>
            <p:ph type="subTitle" idx="4"/>
          </p:nvPr>
        </p:nvSpPr>
        <p:spPr>
          <a:xfrm>
            <a:off x="7529813" y="5885288"/>
            <a:ext cx="3699000" cy="457500"/>
          </a:xfrm>
          <a:prstGeom prst="rect">
            <a:avLst/>
          </a:prstGeom>
        </p:spPr>
        <p:txBody>
          <a:bodyPr spcFirstLastPara="1" wrap="square" lIns="121900" tIns="121900" rIns="121900" bIns="121900" anchor="t" anchorCtr="0">
            <a:normAutofit fontScale="92500" lnSpcReduction="20000"/>
          </a:bodyPr>
          <a:lstStyle/>
          <a:p>
            <a:pPr marL="0" lvl="0" indent="0" algn="ctr" rtl="0">
              <a:spcBef>
                <a:spcPts val="0"/>
              </a:spcBef>
              <a:spcAft>
                <a:spcPts val="0"/>
              </a:spcAft>
              <a:buNone/>
            </a:pPr>
            <a:r>
              <a:rPr lang="en"/>
              <a:t>Signature</a:t>
            </a:r>
            <a:endParaRPr/>
          </a:p>
        </p:txBody>
      </p:sp>
      <p:sp>
        <p:nvSpPr>
          <p:cNvPr id="592" name="Google Shape;592;p43"/>
          <p:cNvSpPr txBox="1">
            <a:spLocks noGrp="1"/>
          </p:cNvSpPr>
          <p:nvPr>
            <p:ph type="subTitle" idx="5"/>
          </p:nvPr>
        </p:nvSpPr>
        <p:spPr>
          <a:xfrm>
            <a:off x="3124958" y="4658763"/>
            <a:ext cx="5942100" cy="457500"/>
          </a:xfrm>
          <a:prstGeom prst="rect">
            <a:avLst/>
          </a:prstGeom>
        </p:spPr>
        <p:txBody>
          <a:bodyPr spcFirstLastPara="1" wrap="square" lIns="121900" tIns="121900" rIns="121900" bIns="121900" anchor="t" anchorCtr="0">
            <a:normAutofit fontScale="92500" lnSpcReduction="20000"/>
          </a:bodyPr>
          <a:lstStyle/>
          <a:p>
            <a:pPr marL="0" lvl="0" indent="0" algn="ctr" rtl="0">
              <a:spcBef>
                <a:spcPts val="0"/>
              </a:spcBef>
              <a:spcAft>
                <a:spcPts val="0"/>
              </a:spcAft>
              <a:buNone/>
            </a:pPr>
            <a:r>
              <a:rPr lang="en"/>
              <a:t>Congratulations!</a:t>
            </a:r>
            <a:endParaRPr/>
          </a:p>
        </p:txBody>
      </p:sp>
      <p:sp>
        <p:nvSpPr>
          <p:cNvPr id="593" name="Google Shape;593;p43"/>
          <p:cNvSpPr txBox="1">
            <a:spLocks noGrp="1"/>
          </p:cNvSpPr>
          <p:nvPr>
            <p:ph type="title" idx="6"/>
          </p:nvPr>
        </p:nvSpPr>
        <p:spPr>
          <a:xfrm>
            <a:off x="2252850" y="3972088"/>
            <a:ext cx="7686300" cy="686700"/>
          </a:xfrm>
          <a:prstGeom prst="rect">
            <a:avLst/>
          </a:prstGeom>
        </p:spPr>
        <p:txBody>
          <a:bodyPr spcFirstLastPara="1" wrap="square" lIns="121900" tIns="121900" rIns="121900" bIns="121900" anchor="t" anchorCtr="0">
            <a:normAutofit fontScale="90000"/>
          </a:bodyPr>
          <a:lstStyle/>
          <a:p>
            <a:pPr marL="0" lvl="0" indent="0" algn="ctr" rtl="0">
              <a:spcBef>
                <a:spcPts val="0"/>
              </a:spcBef>
              <a:spcAft>
                <a:spcPts val="0"/>
              </a:spcAft>
              <a:buNone/>
            </a:pPr>
            <a:r>
              <a:rPr lang="en"/>
              <a:t>This course.</a:t>
            </a:r>
            <a:endParaRPr/>
          </a:p>
        </p:txBody>
      </p:sp>
      <p:sp>
        <p:nvSpPr>
          <p:cNvPr id="594" name="Google Shape;594;p43"/>
          <p:cNvSpPr txBox="1">
            <a:spLocks noGrp="1"/>
          </p:cNvSpPr>
          <p:nvPr>
            <p:ph type="subTitle" idx="7"/>
          </p:nvPr>
        </p:nvSpPr>
        <p:spPr>
          <a:xfrm>
            <a:off x="3124958" y="3514588"/>
            <a:ext cx="5942100" cy="457500"/>
          </a:xfrm>
          <a:prstGeom prst="rect">
            <a:avLst/>
          </a:prstGeom>
        </p:spPr>
        <p:txBody>
          <a:bodyPr spcFirstLastPara="1" wrap="square" lIns="121900" tIns="121900" rIns="121900" bIns="121900" anchor="t" anchorCtr="0">
            <a:normAutofit fontScale="92500" lnSpcReduction="20000"/>
          </a:bodyPr>
          <a:lstStyle/>
          <a:p>
            <a:pPr marL="0" lvl="0" indent="0" algn="ctr" rtl="0">
              <a:spcBef>
                <a:spcPts val="0"/>
              </a:spcBef>
              <a:spcAft>
                <a:spcPts val="0"/>
              </a:spcAft>
              <a:buNone/>
            </a:pPr>
            <a:r>
              <a:rPr lang="en"/>
              <a:t>You have successfully completed</a:t>
            </a:r>
            <a:endParaRPr/>
          </a:p>
        </p:txBody>
      </p:sp>
      <p:sp>
        <p:nvSpPr>
          <p:cNvPr id="595" name="Google Shape;595;p43"/>
          <p:cNvSpPr txBox="1">
            <a:spLocks noGrp="1"/>
          </p:cNvSpPr>
          <p:nvPr>
            <p:ph type="subTitle" idx="8"/>
          </p:nvPr>
        </p:nvSpPr>
        <p:spPr>
          <a:xfrm>
            <a:off x="1783800" y="2538013"/>
            <a:ext cx="86244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SzPts val="935"/>
              <a:buNone/>
            </a:pPr>
            <a:r>
              <a:rPr lang="en"/>
              <a:t>Anna Smith.</a:t>
            </a:r>
            <a:endParaRPr/>
          </a:p>
        </p:txBody>
      </p:sp>
      <p:pic>
        <p:nvPicPr>
          <p:cNvPr id="596" name="Google Shape;596;p43"/>
          <p:cNvPicPr preferRelativeResize="0"/>
          <p:nvPr/>
        </p:nvPicPr>
        <p:blipFill>
          <a:blip r:embed="rId3">
            <a:alphaModFix/>
          </a:blip>
          <a:stretch>
            <a:fillRect/>
          </a:stretch>
        </p:blipFill>
        <p:spPr>
          <a:xfrm>
            <a:off x="8330699" y="5116275"/>
            <a:ext cx="2097249" cy="1426502"/>
          </a:xfrm>
          <a:prstGeom prst="rect">
            <a:avLst/>
          </a:prstGeom>
          <a:noFill/>
          <a:ln>
            <a:noFill/>
          </a:ln>
          <a:effectLst>
            <a:outerShdw algn="bl" rotWithShape="0">
              <a:srgbClr val="000000"/>
            </a:outerShdw>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grpSp>
        <p:nvGrpSpPr>
          <p:cNvPr id="289" name="Google Shape;289;p24"/>
          <p:cNvGrpSpPr/>
          <p:nvPr/>
        </p:nvGrpSpPr>
        <p:grpSpPr>
          <a:xfrm>
            <a:off x="604711" y="1984550"/>
            <a:ext cx="1371600" cy="1371600"/>
            <a:chOff x="1521350" y="1348675"/>
            <a:chExt cx="1371600" cy="1371600"/>
          </a:xfrm>
        </p:grpSpPr>
        <p:sp>
          <p:nvSpPr>
            <p:cNvPr id="290" name="Google Shape;290;p24"/>
            <p:cNvSpPr/>
            <p:nvPr/>
          </p:nvSpPr>
          <p:spPr>
            <a:xfrm>
              <a:off x="1521350" y="1348675"/>
              <a:ext cx="1371600" cy="1371600"/>
            </a:xfrm>
            <a:prstGeom prst="rect">
              <a:avLst/>
            </a:prstGeom>
            <a:solidFill>
              <a:schemeClr val="lt2"/>
            </a:solidFill>
            <a:ln>
              <a:noFill/>
            </a:ln>
            <a:effectLst>
              <a:outerShdw blurRad="114300" dist="66675" dir="2700000" algn="bl" rotWithShape="0">
                <a:srgbClr val="000000">
                  <a:alpha val="4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4600" b="1">
                <a:latin typeface="Vidaloka"/>
                <a:ea typeface="Vidaloka"/>
                <a:cs typeface="Vidaloka"/>
                <a:sym typeface="Vidaloka"/>
              </a:endParaRPr>
            </a:p>
          </p:txBody>
        </p:sp>
        <p:sp>
          <p:nvSpPr>
            <p:cNvPr id="291" name="Google Shape;291;p24"/>
            <p:cNvSpPr/>
            <p:nvPr/>
          </p:nvSpPr>
          <p:spPr>
            <a:xfrm>
              <a:off x="1658445" y="1485783"/>
              <a:ext cx="1097400" cy="10974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600" b="1">
                  <a:latin typeface="Vidaloka"/>
                  <a:ea typeface="Vidaloka"/>
                  <a:cs typeface="Vidaloka"/>
                  <a:sym typeface="Vidaloka"/>
                </a:rPr>
                <a:t>01</a:t>
              </a:r>
              <a:endParaRPr sz="4600" b="1">
                <a:latin typeface="Vidaloka"/>
                <a:ea typeface="Vidaloka"/>
                <a:cs typeface="Vidaloka"/>
                <a:sym typeface="Vidaloka"/>
              </a:endParaRPr>
            </a:p>
          </p:txBody>
        </p:sp>
      </p:grpSp>
      <p:sp>
        <p:nvSpPr>
          <p:cNvPr id="292" name="Google Shape;292;p2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SzPts val="990"/>
              <a:buNone/>
            </a:pPr>
            <a:r>
              <a:rPr lang="en" dirty="0" smtClean="0"/>
              <a:t>Learning Outcomes-</a:t>
            </a:r>
            <a:endParaRPr dirty="0"/>
          </a:p>
        </p:txBody>
      </p:sp>
      <p:sp>
        <p:nvSpPr>
          <p:cNvPr id="293" name="Google Shape;293;p24"/>
          <p:cNvSpPr txBox="1">
            <a:spLocks noGrp="1"/>
          </p:cNvSpPr>
          <p:nvPr>
            <p:ph type="body" idx="1"/>
          </p:nvPr>
        </p:nvSpPr>
        <p:spPr>
          <a:xfrm>
            <a:off x="1976311" y="2043525"/>
            <a:ext cx="2103000" cy="1815000"/>
          </a:xfrm>
          <a:prstGeom prst="rect">
            <a:avLst/>
          </a:prstGeom>
        </p:spPr>
        <p:txBody>
          <a:bodyPr spcFirstLastPara="1" wrap="square" lIns="121900" tIns="121900" rIns="121900" bIns="121900" anchor="t" anchorCtr="0">
            <a:normAutofit fontScale="92500"/>
          </a:bodyPr>
          <a:lstStyle/>
          <a:p>
            <a:pPr marL="0" lvl="0" indent="0" algn="l" rtl="0">
              <a:spcBef>
                <a:spcPts val="0"/>
              </a:spcBef>
              <a:spcAft>
                <a:spcPts val="1600"/>
              </a:spcAft>
              <a:buNone/>
            </a:pPr>
            <a:r>
              <a:rPr lang="en" dirty="0" smtClean="0">
                <a:latin typeface="Nikosh" panose="02000000000000000000" pitchFamily="2" charset="0"/>
                <a:cs typeface="Nikosh" panose="02000000000000000000" pitchFamily="2" charset="0"/>
              </a:rPr>
              <a:t>পিক্সেল, ক্যামেরা, লেন্স এবং সেন্সর এর সংজ্ঞা বলতে পারবে;</a:t>
            </a:r>
            <a:endParaRPr dirty="0">
              <a:latin typeface="Nikosh" panose="02000000000000000000" pitchFamily="2" charset="0"/>
              <a:cs typeface="Nikosh" panose="02000000000000000000" pitchFamily="2" charset="0"/>
            </a:endParaRPr>
          </a:p>
        </p:txBody>
      </p:sp>
      <p:sp>
        <p:nvSpPr>
          <p:cNvPr id="294" name="Google Shape;294;p24"/>
          <p:cNvSpPr txBox="1">
            <a:spLocks noGrp="1"/>
          </p:cNvSpPr>
          <p:nvPr>
            <p:ph type="body" idx="2"/>
          </p:nvPr>
        </p:nvSpPr>
        <p:spPr>
          <a:xfrm>
            <a:off x="5450911" y="3406976"/>
            <a:ext cx="2103000" cy="1815000"/>
          </a:xfrm>
          <a:prstGeom prst="rect">
            <a:avLst/>
          </a:prstGeom>
        </p:spPr>
        <p:txBody>
          <a:bodyPr spcFirstLastPara="1" wrap="square" lIns="121900" tIns="121900" rIns="121900" bIns="121900" anchor="t" anchorCtr="0">
            <a:noAutofit/>
          </a:bodyPr>
          <a:lstStyle/>
          <a:p>
            <a:pPr marL="0" lvl="0" indent="0" algn="l" rtl="0">
              <a:spcBef>
                <a:spcPts val="0"/>
              </a:spcBef>
              <a:spcAft>
                <a:spcPts val="1600"/>
              </a:spcAft>
              <a:buNone/>
            </a:pPr>
            <a:r>
              <a:rPr lang="en" sz="2400" dirty="0" smtClean="0">
                <a:latin typeface="Nikosh" panose="02000000000000000000" pitchFamily="2" charset="0"/>
                <a:cs typeface="Nikosh" panose="02000000000000000000" pitchFamily="2" charset="0"/>
              </a:rPr>
              <a:t>বিভিন্ন ধরণের ক্যামেরার কাজ বলতে পারবে;</a:t>
            </a:r>
            <a:endParaRPr sz="2400" dirty="0">
              <a:latin typeface="Nikosh" panose="02000000000000000000" pitchFamily="2" charset="0"/>
              <a:cs typeface="Nikosh" panose="02000000000000000000" pitchFamily="2" charset="0"/>
            </a:endParaRPr>
          </a:p>
        </p:txBody>
      </p:sp>
      <p:sp>
        <p:nvSpPr>
          <p:cNvPr id="295" name="Google Shape;295;p24"/>
          <p:cNvSpPr txBox="1">
            <a:spLocks noGrp="1"/>
          </p:cNvSpPr>
          <p:nvPr>
            <p:ph type="body" idx="3"/>
          </p:nvPr>
        </p:nvSpPr>
        <p:spPr>
          <a:xfrm>
            <a:off x="8890373" y="4660084"/>
            <a:ext cx="2103000" cy="1815000"/>
          </a:xfrm>
          <a:prstGeom prst="rect">
            <a:avLst/>
          </a:prstGeom>
        </p:spPr>
        <p:txBody>
          <a:bodyPr spcFirstLastPara="1" wrap="square" lIns="121900" tIns="121900" rIns="121900" bIns="121900" anchor="t" anchorCtr="0">
            <a:normAutofit/>
          </a:bodyPr>
          <a:lstStyle/>
          <a:p>
            <a:pPr marL="0" lvl="0" indent="0" algn="l" rtl="0">
              <a:spcBef>
                <a:spcPts val="0"/>
              </a:spcBef>
              <a:spcAft>
                <a:spcPts val="1600"/>
              </a:spcAft>
              <a:buNone/>
            </a:pPr>
            <a:r>
              <a:rPr lang="en" sz="2400" dirty="0">
                <a:latin typeface="Nikosh" panose="02000000000000000000" pitchFamily="2" charset="0"/>
                <a:cs typeface="Nikosh" panose="02000000000000000000" pitchFamily="2" charset="0"/>
              </a:rPr>
              <a:t>বিভিন্ন ধরণের লেন্স এর তালিকা তৈরি করতে পারবে;</a:t>
            </a:r>
            <a:endParaRPr sz="2400" dirty="0">
              <a:latin typeface="Nikosh" panose="02000000000000000000" pitchFamily="2" charset="0"/>
              <a:cs typeface="Nikosh" panose="02000000000000000000" pitchFamily="2" charset="0"/>
            </a:endParaRPr>
          </a:p>
        </p:txBody>
      </p:sp>
      <p:grpSp>
        <p:nvGrpSpPr>
          <p:cNvPr id="299" name="Google Shape;299;p24"/>
          <p:cNvGrpSpPr/>
          <p:nvPr/>
        </p:nvGrpSpPr>
        <p:grpSpPr>
          <a:xfrm>
            <a:off x="3977373" y="3366594"/>
            <a:ext cx="1371600" cy="1371600"/>
            <a:chOff x="1521350" y="1348675"/>
            <a:chExt cx="1371600" cy="1371600"/>
          </a:xfrm>
        </p:grpSpPr>
        <p:sp>
          <p:nvSpPr>
            <p:cNvPr id="300" name="Google Shape;300;p24"/>
            <p:cNvSpPr/>
            <p:nvPr/>
          </p:nvSpPr>
          <p:spPr>
            <a:xfrm>
              <a:off x="1521350" y="1348675"/>
              <a:ext cx="1371600" cy="1371600"/>
            </a:xfrm>
            <a:prstGeom prst="rect">
              <a:avLst/>
            </a:prstGeom>
            <a:solidFill>
              <a:schemeClr val="lt2"/>
            </a:solidFill>
            <a:ln>
              <a:noFill/>
            </a:ln>
            <a:effectLst>
              <a:outerShdw blurRad="114300" dist="66675" dir="2700000" algn="bl" rotWithShape="0">
                <a:srgbClr val="000000">
                  <a:alpha val="4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4600" b="1">
                <a:latin typeface="Vidaloka"/>
                <a:ea typeface="Vidaloka"/>
                <a:cs typeface="Vidaloka"/>
                <a:sym typeface="Vidaloka"/>
              </a:endParaRPr>
            </a:p>
          </p:txBody>
        </p:sp>
        <p:sp>
          <p:nvSpPr>
            <p:cNvPr id="301" name="Google Shape;301;p24"/>
            <p:cNvSpPr/>
            <p:nvPr/>
          </p:nvSpPr>
          <p:spPr>
            <a:xfrm>
              <a:off x="1658445" y="1485783"/>
              <a:ext cx="1097400" cy="10974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600" b="1">
                  <a:latin typeface="Vidaloka"/>
                  <a:ea typeface="Vidaloka"/>
                  <a:cs typeface="Vidaloka"/>
                  <a:sym typeface="Vidaloka"/>
                </a:rPr>
                <a:t>02</a:t>
              </a:r>
              <a:endParaRPr sz="4600" b="1">
                <a:latin typeface="Vidaloka"/>
                <a:ea typeface="Vidaloka"/>
                <a:cs typeface="Vidaloka"/>
                <a:sym typeface="Vidaloka"/>
              </a:endParaRPr>
            </a:p>
          </p:txBody>
        </p:sp>
      </p:grpSp>
      <p:grpSp>
        <p:nvGrpSpPr>
          <p:cNvPr id="302" name="Google Shape;302;p24"/>
          <p:cNvGrpSpPr/>
          <p:nvPr/>
        </p:nvGrpSpPr>
        <p:grpSpPr>
          <a:xfrm>
            <a:off x="7421383" y="4601102"/>
            <a:ext cx="1371600" cy="1371600"/>
            <a:chOff x="1521350" y="1348675"/>
            <a:chExt cx="1371600" cy="1371600"/>
          </a:xfrm>
        </p:grpSpPr>
        <p:sp>
          <p:nvSpPr>
            <p:cNvPr id="303" name="Google Shape;303;p24"/>
            <p:cNvSpPr/>
            <p:nvPr/>
          </p:nvSpPr>
          <p:spPr>
            <a:xfrm>
              <a:off x="1521350" y="1348675"/>
              <a:ext cx="1371600" cy="1371600"/>
            </a:xfrm>
            <a:prstGeom prst="rect">
              <a:avLst/>
            </a:prstGeom>
            <a:solidFill>
              <a:schemeClr val="lt2"/>
            </a:solidFill>
            <a:ln>
              <a:noFill/>
            </a:ln>
            <a:effectLst>
              <a:outerShdw blurRad="114300" dist="66675" dir="2700000" algn="bl" rotWithShape="0">
                <a:srgbClr val="000000">
                  <a:alpha val="4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4600" b="1">
                <a:latin typeface="Vidaloka"/>
                <a:ea typeface="Vidaloka"/>
                <a:cs typeface="Vidaloka"/>
                <a:sym typeface="Vidaloka"/>
              </a:endParaRPr>
            </a:p>
          </p:txBody>
        </p:sp>
        <p:sp>
          <p:nvSpPr>
            <p:cNvPr id="304" name="Google Shape;304;p24"/>
            <p:cNvSpPr/>
            <p:nvPr/>
          </p:nvSpPr>
          <p:spPr>
            <a:xfrm>
              <a:off x="1658445" y="1485783"/>
              <a:ext cx="1097400" cy="10974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600" b="1">
                  <a:latin typeface="Vidaloka"/>
                  <a:ea typeface="Vidaloka"/>
                  <a:cs typeface="Vidaloka"/>
                  <a:sym typeface="Vidaloka"/>
                </a:rPr>
                <a:t>03</a:t>
              </a:r>
              <a:endParaRPr sz="4600" b="1">
                <a:latin typeface="Vidaloka"/>
                <a:ea typeface="Vidaloka"/>
                <a:cs typeface="Vidaloka"/>
                <a:sym typeface="Vidaloka"/>
              </a:endParaRPr>
            </a:p>
          </p:txBody>
        </p:sp>
      </p:grpSp>
      <p:sp>
        <p:nvSpPr>
          <p:cNvPr id="30" name="Google Shape;13;p38"/>
          <p:cNvSpPr txBox="1"/>
          <p:nvPr/>
        </p:nvSpPr>
        <p:spPr>
          <a:xfrm>
            <a:off x="2021366" y="6488668"/>
            <a:ext cx="83503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SG" sz="1800" b="0" i="0" u="none" strike="noStrike" cap="none" dirty="0" err="1">
                <a:solidFill>
                  <a:schemeClr val="dk1"/>
                </a:solidFill>
                <a:latin typeface="Arial Narrow"/>
                <a:ea typeface="Arial Narrow"/>
                <a:cs typeface="Arial Narrow"/>
                <a:sym typeface="Arial Narrow"/>
              </a:rPr>
              <a:t>Helal</a:t>
            </a:r>
            <a:r>
              <a:rPr lang="en-SG" sz="1800" b="0" i="0" u="none" strike="noStrike" cap="none" dirty="0">
                <a:solidFill>
                  <a:schemeClr val="dk1"/>
                </a:solidFill>
                <a:latin typeface="Arial Narrow"/>
                <a:ea typeface="Arial Narrow"/>
                <a:cs typeface="Arial Narrow"/>
                <a:sym typeface="Arial Narrow"/>
              </a:rPr>
              <a:t> Uddin Ahmed        </a:t>
            </a:r>
            <a:r>
              <a:rPr lang="en-SG" sz="1800" b="0" i="0" u="none" strike="noStrike" cap="none" dirty="0" smtClean="0">
                <a:solidFill>
                  <a:schemeClr val="dk1"/>
                </a:solidFill>
                <a:latin typeface="Arial Narrow"/>
                <a:ea typeface="Arial Narrow"/>
                <a:cs typeface="Arial Narrow"/>
                <a:sym typeface="Arial Narrow"/>
              </a:rPr>
              <a:t>                </a:t>
            </a:r>
            <a:r>
              <a:rPr lang="en-SG" sz="1800" b="0" i="0" u="none" strike="noStrike" cap="none" dirty="0">
                <a:solidFill>
                  <a:schemeClr val="dk1"/>
                </a:solidFill>
                <a:latin typeface="Arial Narrow"/>
                <a:ea typeface="Arial Narrow"/>
                <a:cs typeface="Arial Narrow"/>
                <a:sym typeface="Arial Narrow"/>
              </a:rPr>
              <a:t>helal2day@gmail.com. Cell # 01711109558</a:t>
            </a:r>
            <a:endParaRPr sz="1800" dirty="0">
              <a:solidFill>
                <a:schemeClr val="dk1"/>
              </a:solidFill>
              <a:latin typeface="Arial Narrow"/>
              <a:ea typeface="Arial Narrow"/>
              <a:cs typeface="Arial Narrow"/>
              <a:sym typeface="Arial Narrow"/>
            </a:endParaRPr>
          </a:p>
        </p:txBody>
      </p:sp>
      <p:cxnSp>
        <p:nvCxnSpPr>
          <p:cNvPr id="32" name="Google Shape;15;p38"/>
          <p:cNvCxnSpPr/>
          <p:nvPr/>
        </p:nvCxnSpPr>
        <p:spPr>
          <a:xfrm rot="10800000" flipH="1">
            <a:off x="1846739" y="6474853"/>
            <a:ext cx="8117788" cy="2148"/>
          </a:xfrm>
          <a:prstGeom prst="straightConnector1">
            <a:avLst/>
          </a:prstGeom>
          <a:noFill/>
          <a:ln w="38100" cap="flat" cmpd="sng">
            <a:solidFill>
              <a:schemeClr val="accent4"/>
            </a:solidFill>
            <a:prstDash val="solid"/>
            <a:round/>
            <a:headEnd type="none" w="sm" len="sm"/>
            <a:tailEnd type="none" w="sm" len="sm"/>
          </a:ln>
          <a:effectLst>
            <a:outerShdw blurRad="40000" dist="23000" dir="5400000" rotWithShape="0">
              <a:srgbClr val="000000">
                <a:alpha val="34901"/>
              </a:srgbClr>
            </a:outerShdw>
          </a:effectLst>
        </p:spPr>
      </p:cxnSp>
      <p:pic>
        <p:nvPicPr>
          <p:cNvPr id="33" name="Google Shape;16;p38"/>
          <p:cNvPicPr preferRelativeResize="0"/>
          <p:nvPr/>
        </p:nvPicPr>
        <p:blipFill rotWithShape="1">
          <a:blip r:embed="rId3">
            <a:alphaModFix/>
          </a:blip>
          <a:srcRect/>
          <a:stretch/>
        </p:blipFill>
        <p:spPr>
          <a:xfrm>
            <a:off x="28380" y="5445252"/>
            <a:ext cx="1496483" cy="1412748"/>
          </a:xfrm>
          <a:prstGeom prst="ellipse">
            <a:avLst/>
          </a:prstGeom>
          <a:noFill/>
          <a:ln w="9525" cap="rnd" cmpd="sng">
            <a:solidFill>
              <a:srgbClr val="333333"/>
            </a:solidFill>
            <a:prstDash val="solid"/>
            <a:round/>
            <a:headEnd type="none" w="sm" len="sm"/>
            <a:tailEnd type="none" w="sm" len="sm"/>
          </a:ln>
          <a:effectLst>
            <a:outerShdw blurRad="381000" dist="292100" dir="5400000" sx="-80000" sy="-18000" rotWithShape="0">
              <a:srgbClr val="000000">
                <a:alpha val="21960"/>
              </a:srgbClr>
            </a:outerShdw>
          </a:effectLst>
        </p:spPr>
      </p:pic>
      <p:pic>
        <p:nvPicPr>
          <p:cNvPr id="34" name="Google Shape;18;p38"/>
          <p:cNvPicPr preferRelativeResize="0"/>
          <p:nvPr/>
        </p:nvPicPr>
        <p:blipFill rotWithShape="1">
          <a:blip r:embed="rId4">
            <a:alphaModFix/>
          </a:blip>
          <a:srcRect/>
          <a:stretch/>
        </p:blipFill>
        <p:spPr>
          <a:xfrm>
            <a:off x="9930391" y="6151626"/>
            <a:ext cx="1255776" cy="706374"/>
          </a:xfrm>
          <a:prstGeom prst="rect">
            <a:avLst/>
          </a:prstGeom>
          <a:noFill/>
          <a:ln>
            <a:noFill/>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Shape 600"/>
        <p:cNvGrpSpPr/>
        <p:nvPr/>
      </p:nvGrpSpPr>
      <p:grpSpPr>
        <a:xfrm>
          <a:off x="0" y="0"/>
          <a:ext cx="0" cy="0"/>
          <a:chOff x="0" y="0"/>
          <a:chExt cx="0" cy="0"/>
        </a:xfrm>
      </p:grpSpPr>
      <p:sp>
        <p:nvSpPr>
          <p:cNvPr id="601" name="Google Shape;601;p44"/>
          <p:cNvSpPr txBox="1">
            <a:spLocks noGrp="1"/>
          </p:cNvSpPr>
          <p:nvPr>
            <p:ph type="title"/>
          </p:nvPr>
        </p:nvSpPr>
        <p:spPr>
          <a:xfrm>
            <a:off x="1749000" y="2037025"/>
            <a:ext cx="8547000" cy="934200"/>
          </a:xfrm>
          <a:prstGeom prst="rect">
            <a:avLst/>
          </a:prstGeom>
        </p:spPr>
        <p:txBody>
          <a:bodyPr spcFirstLastPara="1" wrap="square" lIns="121900" tIns="121900" rIns="121900" bIns="121900" anchor="t" anchorCtr="0">
            <a:noAutofit/>
          </a:bodyPr>
          <a:lstStyle/>
          <a:p>
            <a:pPr marL="0" lvl="0" indent="0" algn="l" rtl="0">
              <a:spcBef>
                <a:spcPts val="0"/>
              </a:spcBef>
              <a:spcAft>
                <a:spcPts val="0"/>
              </a:spcAft>
              <a:buNone/>
            </a:pPr>
            <a:r>
              <a:rPr lang="en" sz="4500"/>
              <a:t>Credits.</a:t>
            </a:r>
            <a:endParaRPr sz="4500"/>
          </a:p>
        </p:txBody>
      </p:sp>
      <p:sp>
        <p:nvSpPr>
          <p:cNvPr id="602" name="Google Shape;602;p44"/>
          <p:cNvSpPr txBox="1">
            <a:spLocks noGrp="1"/>
          </p:cNvSpPr>
          <p:nvPr>
            <p:ph type="body" idx="2"/>
          </p:nvPr>
        </p:nvSpPr>
        <p:spPr>
          <a:xfrm>
            <a:off x="1749000" y="3112675"/>
            <a:ext cx="8547000" cy="1892700"/>
          </a:xfrm>
          <a:prstGeom prst="rect">
            <a:avLst/>
          </a:prstGeom>
        </p:spPr>
        <p:txBody>
          <a:bodyPr spcFirstLastPara="1" wrap="square" lIns="121900" tIns="121900" rIns="121900" bIns="121900" anchor="t" anchorCtr="0">
            <a:noAutofit/>
          </a:bodyPr>
          <a:lstStyle/>
          <a:p>
            <a:pPr marL="0" lvl="0" indent="0" algn="l" rtl="0">
              <a:lnSpc>
                <a:spcPct val="150000"/>
              </a:lnSpc>
              <a:spcBef>
                <a:spcPts val="0"/>
              </a:spcBef>
              <a:spcAft>
                <a:spcPts val="0"/>
              </a:spcAft>
              <a:buSzPts val="605"/>
              <a:buNone/>
            </a:pPr>
            <a:r>
              <a:rPr lang="en" sz="2400"/>
              <a:t>Presentation Template: </a:t>
            </a:r>
            <a:r>
              <a:rPr lang="en" sz="2400" u="sng">
                <a:solidFill>
                  <a:schemeClr val="hlink"/>
                </a:solidFill>
                <a:hlinkClick r:id="rId3"/>
              </a:rPr>
              <a:t>SlidesMania</a:t>
            </a:r>
            <a:endParaRPr sz="2400"/>
          </a:p>
          <a:p>
            <a:pPr marL="0" lvl="0" indent="0" algn="l" rtl="0">
              <a:lnSpc>
                <a:spcPct val="150000"/>
              </a:lnSpc>
              <a:spcBef>
                <a:spcPts val="0"/>
              </a:spcBef>
              <a:spcAft>
                <a:spcPts val="0"/>
              </a:spcAft>
              <a:buSzPts val="605"/>
              <a:buNone/>
            </a:pPr>
            <a:r>
              <a:rPr lang="en" sz="2400"/>
              <a:t>Sample Images: </a:t>
            </a:r>
            <a:r>
              <a:rPr lang="en" sz="2400" u="sng">
                <a:solidFill>
                  <a:schemeClr val="hlink"/>
                </a:solidFill>
                <a:hlinkClick r:id="rId4"/>
              </a:rPr>
              <a:t>Unsplash</a:t>
            </a:r>
            <a:endParaRPr sz="2400"/>
          </a:p>
          <a:p>
            <a:pPr marL="0" lvl="0" indent="0" algn="l" rtl="0">
              <a:lnSpc>
                <a:spcPct val="150000"/>
              </a:lnSpc>
              <a:spcBef>
                <a:spcPts val="0"/>
              </a:spcBef>
              <a:spcAft>
                <a:spcPts val="0"/>
              </a:spcAft>
              <a:buSzPts val="605"/>
              <a:buNone/>
            </a:pPr>
            <a:r>
              <a:rPr lang="en" sz="2400"/>
              <a:t>Fonts used in this presentation: Antic Slab and </a:t>
            </a:r>
            <a:r>
              <a:rPr lang="en" sz="2400" b="1">
                <a:latin typeface="Vidaloka"/>
                <a:ea typeface="Vidaloka"/>
                <a:cs typeface="Vidaloka"/>
                <a:sym typeface="Vidaloka"/>
              </a:rPr>
              <a:t>Vidaloka</a:t>
            </a:r>
            <a:endParaRPr sz="2400" b="1">
              <a:latin typeface="Vidaloka"/>
              <a:ea typeface="Vidaloka"/>
              <a:cs typeface="Vidaloka"/>
              <a:sym typeface="Vidaloka"/>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Shape 606"/>
        <p:cNvGrpSpPr/>
        <p:nvPr/>
      </p:nvGrpSpPr>
      <p:grpSpPr>
        <a:xfrm>
          <a:off x="0" y="0"/>
          <a:ext cx="0" cy="0"/>
          <a:chOff x="0" y="0"/>
          <a:chExt cx="0" cy="0"/>
        </a:xfrm>
      </p:grpSpPr>
      <p:sp>
        <p:nvSpPr>
          <p:cNvPr id="607" name="Google Shape;607;p45"/>
          <p:cNvSpPr txBox="1">
            <a:spLocks noGrp="1"/>
          </p:cNvSpPr>
          <p:nvPr>
            <p:ph type="title"/>
          </p:nvPr>
        </p:nvSpPr>
        <p:spPr>
          <a:xfrm>
            <a:off x="1152400" y="710475"/>
            <a:ext cx="10233900" cy="763500"/>
          </a:xfrm>
          <a:prstGeom prst="rect">
            <a:avLst/>
          </a:prstGeom>
        </p:spPr>
        <p:txBody>
          <a:bodyPr spcFirstLastPara="1" wrap="square" lIns="121900" tIns="121900" rIns="121900" bIns="121900" anchor="t" anchorCtr="0">
            <a:normAutofit fontScale="90000"/>
          </a:bodyPr>
          <a:lstStyle/>
          <a:p>
            <a:pPr marL="0" lvl="0" indent="0" algn="ctr" rtl="0">
              <a:spcBef>
                <a:spcPts val="0"/>
              </a:spcBef>
              <a:spcAft>
                <a:spcPts val="0"/>
              </a:spcAft>
              <a:buNone/>
            </a:pPr>
            <a:r>
              <a:rPr lang="en"/>
              <a:t>Editable Icons.</a:t>
            </a:r>
            <a:endParaRPr/>
          </a:p>
        </p:txBody>
      </p:sp>
      <p:grpSp>
        <p:nvGrpSpPr>
          <p:cNvPr id="608" name="Google Shape;608;p45"/>
          <p:cNvGrpSpPr/>
          <p:nvPr/>
        </p:nvGrpSpPr>
        <p:grpSpPr>
          <a:xfrm>
            <a:off x="3555539" y="1895677"/>
            <a:ext cx="405160" cy="253589"/>
            <a:chOff x="4797800" y="1994125"/>
            <a:chExt cx="306475" cy="186025"/>
          </a:xfrm>
        </p:grpSpPr>
        <p:sp>
          <p:nvSpPr>
            <p:cNvPr id="609" name="Google Shape;609;p45"/>
            <p:cNvSpPr/>
            <p:nvPr/>
          </p:nvSpPr>
          <p:spPr>
            <a:xfrm>
              <a:off x="4837950" y="1994125"/>
              <a:ext cx="226175" cy="152575"/>
            </a:xfrm>
            <a:custGeom>
              <a:avLst/>
              <a:gdLst/>
              <a:ahLst/>
              <a:cxnLst/>
              <a:rect l="l" t="t" r="r" b="b"/>
              <a:pathLst>
                <a:path w="9047" h="6103" extrusionOk="0">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10" name="Google Shape;610;p45"/>
            <p:cNvSpPr/>
            <p:nvPr/>
          </p:nvSpPr>
          <p:spPr>
            <a:xfrm>
              <a:off x="4797800" y="2160075"/>
              <a:ext cx="306475" cy="20075"/>
            </a:xfrm>
            <a:custGeom>
              <a:avLst/>
              <a:gdLst/>
              <a:ahLst/>
              <a:cxnLst/>
              <a:rect l="l" t="t" r="r" b="b"/>
              <a:pathLst>
                <a:path w="12259" h="803" extrusionOk="0">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611" name="Google Shape;611;p45"/>
          <p:cNvSpPr/>
          <p:nvPr/>
        </p:nvSpPr>
        <p:spPr>
          <a:xfrm>
            <a:off x="2998347" y="1911575"/>
            <a:ext cx="351487" cy="308322"/>
          </a:xfrm>
          <a:custGeom>
            <a:avLst/>
            <a:gdLst/>
            <a:ahLst/>
            <a:cxnLst/>
            <a:rect l="l" t="t" r="r" b="b"/>
            <a:pathLst>
              <a:path w="10635" h="9047" extrusionOk="0">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12" name="Google Shape;612;p45"/>
          <p:cNvSpPr/>
          <p:nvPr/>
        </p:nvSpPr>
        <p:spPr>
          <a:xfrm>
            <a:off x="2583258" y="1828169"/>
            <a:ext cx="211156" cy="398327"/>
          </a:xfrm>
          <a:custGeom>
            <a:avLst/>
            <a:gdLst/>
            <a:ahLst/>
            <a:cxnLst/>
            <a:rect l="l" t="t" r="r" b="b"/>
            <a:pathLst>
              <a:path w="6389" h="11688" extrusionOk="0">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13" name="Google Shape;613;p45"/>
          <p:cNvSpPr/>
          <p:nvPr/>
        </p:nvSpPr>
        <p:spPr>
          <a:xfrm>
            <a:off x="4110294" y="1896049"/>
            <a:ext cx="352082" cy="253589"/>
          </a:xfrm>
          <a:custGeom>
            <a:avLst/>
            <a:gdLst/>
            <a:ahLst/>
            <a:cxnLst/>
            <a:rect l="l" t="t" r="r" b="b"/>
            <a:pathLst>
              <a:path w="10653" h="7441" extrusionOk="0">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14" name="Google Shape;614;p45"/>
          <p:cNvSpPr/>
          <p:nvPr/>
        </p:nvSpPr>
        <p:spPr>
          <a:xfrm>
            <a:off x="4613799" y="1853187"/>
            <a:ext cx="333805" cy="339335"/>
          </a:xfrm>
          <a:custGeom>
            <a:avLst/>
            <a:gdLst/>
            <a:ahLst/>
            <a:cxnLst/>
            <a:rect l="l" t="t" r="r" b="b"/>
            <a:pathLst>
              <a:path w="10100" h="9957" extrusionOk="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15" name="Google Shape;615;p45"/>
          <p:cNvSpPr/>
          <p:nvPr/>
        </p:nvSpPr>
        <p:spPr>
          <a:xfrm>
            <a:off x="5603115" y="1886863"/>
            <a:ext cx="299003" cy="280956"/>
          </a:xfrm>
          <a:custGeom>
            <a:avLst/>
            <a:gdLst/>
            <a:ahLst/>
            <a:cxnLst/>
            <a:rect l="l" t="t" r="r" b="b"/>
            <a:pathLst>
              <a:path w="9047" h="8244" extrusionOk="0">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616" name="Google Shape;616;p45"/>
          <p:cNvGrpSpPr/>
          <p:nvPr/>
        </p:nvGrpSpPr>
        <p:grpSpPr>
          <a:xfrm>
            <a:off x="6148833" y="1899702"/>
            <a:ext cx="352082" cy="254203"/>
            <a:chOff x="4250025" y="2848800"/>
            <a:chExt cx="266325" cy="186475"/>
          </a:xfrm>
        </p:grpSpPr>
        <p:sp>
          <p:nvSpPr>
            <p:cNvPr id="617" name="Google Shape;617;p45"/>
            <p:cNvSpPr/>
            <p:nvPr/>
          </p:nvSpPr>
          <p:spPr>
            <a:xfrm>
              <a:off x="4250025" y="2848800"/>
              <a:ext cx="166425" cy="149900"/>
            </a:xfrm>
            <a:custGeom>
              <a:avLst/>
              <a:gdLst/>
              <a:ahLst/>
              <a:cxnLst/>
              <a:rect l="l" t="t" r="r" b="b"/>
              <a:pathLst>
                <a:path w="6657" h="5996" extrusionOk="0">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18" name="Google Shape;618;p45"/>
            <p:cNvSpPr/>
            <p:nvPr/>
          </p:nvSpPr>
          <p:spPr>
            <a:xfrm>
              <a:off x="4349950" y="2885375"/>
              <a:ext cx="166400" cy="149900"/>
            </a:xfrm>
            <a:custGeom>
              <a:avLst/>
              <a:gdLst/>
              <a:ahLst/>
              <a:cxnLst/>
              <a:rect l="l" t="t" r="r" b="b"/>
              <a:pathLst>
                <a:path w="6656" h="5996" extrusionOk="0">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619" name="Google Shape;619;p45"/>
          <p:cNvGrpSpPr/>
          <p:nvPr/>
        </p:nvGrpSpPr>
        <p:grpSpPr>
          <a:xfrm>
            <a:off x="6746181" y="1863816"/>
            <a:ext cx="343224" cy="326555"/>
            <a:chOff x="4707700" y="2822475"/>
            <a:chExt cx="259625" cy="239550"/>
          </a:xfrm>
        </p:grpSpPr>
        <p:sp>
          <p:nvSpPr>
            <p:cNvPr id="620" name="Google Shape;620;p45"/>
            <p:cNvSpPr/>
            <p:nvPr/>
          </p:nvSpPr>
          <p:spPr>
            <a:xfrm>
              <a:off x="4707700" y="2822475"/>
              <a:ext cx="259625" cy="176225"/>
            </a:xfrm>
            <a:custGeom>
              <a:avLst/>
              <a:gdLst/>
              <a:ahLst/>
              <a:cxnLst/>
              <a:rect l="l" t="t" r="r" b="b"/>
              <a:pathLst>
                <a:path w="10385" h="7049" extrusionOk="0">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1" name="Google Shape;621;p45"/>
            <p:cNvSpPr/>
            <p:nvPr/>
          </p:nvSpPr>
          <p:spPr>
            <a:xfrm>
              <a:off x="4754525" y="2991975"/>
              <a:ext cx="39725" cy="39725"/>
            </a:xfrm>
            <a:custGeom>
              <a:avLst/>
              <a:gdLst/>
              <a:ahLst/>
              <a:cxnLst/>
              <a:rect l="l" t="t" r="r" b="b"/>
              <a:pathLst>
                <a:path w="1589" h="1589" extrusionOk="0">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2" name="Google Shape;622;p45"/>
            <p:cNvSpPr/>
            <p:nvPr/>
          </p:nvSpPr>
          <p:spPr>
            <a:xfrm>
              <a:off x="4719750" y="3031675"/>
              <a:ext cx="29900" cy="30350"/>
            </a:xfrm>
            <a:custGeom>
              <a:avLst/>
              <a:gdLst/>
              <a:ahLst/>
              <a:cxnLst/>
              <a:rect l="l" t="t" r="r" b="b"/>
              <a:pathLst>
                <a:path w="1196" h="1214" extrusionOk="0">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623" name="Google Shape;623;p45"/>
          <p:cNvSpPr/>
          <p:nvPr/>
        </p:nvSpPr>
        <p:spPr>
          <a:xfrm>
            <a:off x="7220153" y="1867401"/>
            <a:ext cx="340878" cy="320045"/>
          </a:xfrm>
          <a:custGeom>
            <a:avLst/>
            <a:gdLst/>
            <a:ahLst/>
            <a:cxnLst/>
            <a:rect l="l" t="t" r="r" b="b"/>
            <a:pathLst>
              <a:path w="10314" h="9391" extrusionOk="0">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4" name="Google Shape;624;p45"/>
          <p:cNvSpPr/>
          <p:nvPr/>
        </p:nvSpPr>
        <p:spPr>
          <a:xfrm>
            <a:off x="7743648" y="1900258"/>
            <a:ext cx="352082" cy="254203"/>
          </a:xfrm>
          <a:custGeom>
            <a:avLst/>
            <a:gdLst/>
            <a:ahLst/>
            <a:cxnLst/>
            <a:rect l="l" t="t" r="r" b="b"/>
            <a:pathLst>
              <a:path w="10653" h="7459" extrusionOk="0">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625" name="Google Shape;625;p45"/>
          <p:cNvGrpSpPr/>
          <p:nvPr/>
        </p:nvGrpSpPr>
        <p:grpSpPr>
          <a:xfrm>
            <a:off x="8381347" y="1827316"/>
            <a:ext cx="351487" cy="398940"/>
            <a:chOff x="6425500" y="2795700"/>
            <a:chExt cx="265875" cy="292650"/>
          </a:xfrm>
        </p:grpSpPr>
        <p:sp>
          <p:nvSpPr>
            <p:cNvPr id="626" name="Google Shape;626;p45"/>
            <p:cNvSpPr/>
            <p:nvPr/>
          </p:nvSpPr>
          <p:spPr>
            <a:xfrm>
              <a:off x="6425500" y="2795700"/>
              <a:ext cx="265875" cy="292650"/>
            </a:xfrm>
            <a:custGeom>
              <a:avLst/>
              <a:gdLst/>
              <a:ahLst/>
              <a:cxnLst/>
              <a:rect l="l" t="t" r="r" b="b"/>
              <a:pathLst>
                <a:path w="10635" h="11706" extrusionOk="0">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27" name="Google Shape;627;p45"/>
            <p:cNvSpPr/>
            <p:nvPr/>
          </p:nvSpPr>
          <p:spPr>
            <a:xfrm>
              <a:off x="6515150" y="2868425"/>
              <a:ext cx="86575" cy="87000"/>
            </a:xfrm>
            <a:custGeom>
              <a:avLst/>
              <a:gdLst/>
              <a:ahLst/>
              <a:cxnLst/>
              <a:rect l="l" t="t" r="r" b="b"/>
              <a:pathLst>
                <a:path w="3463" h="3480" extrusionOk="0">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628" name="Google Shape;628;p45"/>
          <p:cNvSpPr/>
          <p:nvPr/>
        </p:nvSpPr>
        <p:spPr>
          <a:xfrm>
            <a:off x="8879053" y="1859817"/>
            <a:ext cx="352677" cy="335654"/>
          </a:xfrm>
          <a:custGeom>
            <a:avLst/>
            <a:gdLst/>
            <a:ahLst/>
            <a:cxnLst/>
            <a:rect l="l" t="t" r="r" b="b"/>
            <a:pathLst>
              <a:path w="10671" h="9849" extrusionOk="0">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629" name="Google Shape;629;p45"/>
          <p:cNvGrpSpPr/>
          <p:nvPr/>
        </p:nvGrpSpPr>
        <p:grpSpPr>
          <a:xfrm>
            <a:off x="9459393" y="1881960"/>
            <a:ext cx="350297" cy="290464"/>
            <a:chOff x="5549875" y="2418425"/>
            <a:chExt cx="264975" cy="213075"/>
          </a:xfrm>
        </p:grpSpPr>
        <p:sp>
          <p:nvSpPr>
            <p:cNvPr id="630" name="Google Shape;630;p45"/>
            <p:cNvSpPr/>
            <p:nvPr/>
          </p:nvSpPr>
          <p:spPr>
            <a:xfrm>
              <a:off x="5549875" y="2576925"/>
              <a:ext cx="42400" cy="54575"/>
            </a:xfrm>
            <a:custGeom>
              <a:avLst/>
              <a:gdLst/>
              <a:ahLst/>
              <a:cxnLst/>
              <a:rect l="l" t="t" r="r" b="b"/>
              <a:pathLst>
                <a:path w="1696" h="2183" extrusionOk="0">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1" name="Google Shape;631;p45"/>
            <p:cNvSpPr/>
            <p:nvPr/>
          </p:nvSpPr>
          <p:spPr>
            <a:xfrm>
              <a:off x="5576175" y="2418425"/>
              <a:ext cx="238675" cy="211200"/>
            </a:xfrm>
            <a:custGeom>
              <a:avLst/>
              <a:gdLst/>
              <a:ahLst/>
              <a:cxnLst/>
              <a:rect l="l" t="t" r="r" b="b"/>
              <a:pathLst>
                <a:path w="9547" h="8448" extrusionOk="0">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632" name="Google Shape;632;p45"/>
          <p:cNvSpPr/>
          <p:nvPr/>
        </p:nvSpPr>
        <p:spPr>
          <a:xfrm>
            <a:off x="2605363" y="2490796"/>
            <a:ext cx="166936" cy="380674"/>
          </a:xfrm>
          <a:custGeom>
            <a:avLst/>
            <a:gdLst/>
            <a:ahLst/>
            <a:cxnLst/>
            <a:rect l="l" t="t" r="r" b="b"/>
            <a:pathLst>
              <a:path w="5051" h="11170" extrusionOk="0">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633" name="Google Shape;633;p45"/>
          <p:cNvGrpSpPr/>
          <p:nvPr/>
        </p:nvGrpSpPr>
        <p:grpSpPr>
          <a:xfrm>
            <a:off x="3555469" y="2526467"/>
            <a:ext cx="299598" cy="308322"/>
            <a:chOff x="3739275" y="2525850"/>
            <a:chExt cx="226625" cy="226175"/>
          </a:xfrm>
        </p:grpSpPr>
        <p:sp>
          <p:nvSpPr>
            <p:cNvPr id="634" name="Google Shape;634;p45"/>
            <p:cNvSpPr/>
            <p:nvPr/>
          </p:nvSpPr>
          <p:spPr>
            <a:xfrm>
              <a:off x="3779425" y="2525850"/>
              <a:ext cx="20100" cy="40150"/>
            </a:xfrm>
            <a:custGeom>
              <a:avLst/>
              <a:gdLst/>
              <a:ahLst/>
              <a:cxnLst/>
              <a:rect l="l" t="t" r="r" b="b"/>
              <a:pathLst>
                <a:path w="804" h="1606" extrusionOk="0">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5" name="Google Shape;635;p45"/>
            <p:cNvSpPr/>
            <p:nvPr/>
          </p:nvSpPr>
          <p:spPr>
            <a:xfrm>
              <a:off x="3739275" y="2605675"/>
              <a:ext cx="226625" cy="146350"/>
            </a:xfrm>
            <a:custGeom>
              <a:avLst/>
              <a:gdLst/>
              <a:ahLst/>
              <a:cxnLst/>
              <a:rect l="l" t="t" r="r" b="b"/>
              <a:pathLst>
                <a:path w="9065" h="5854" extrusionOk="0">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6" name="Google Shape;636;p45"/>
            <p:cNvSpPr/>
            <p:nvPr/>
          </p:nvSpPr>
          <p:spPr>
            <a:xfrm>
              <a:off x="3905675" y="2525850"/>
              <a:ext cx="20100" cy="40150"/>
            </a:xfrm>
            <a:custGeom>
              <a:avLst/>
              <a:gdLst/>
              <a:ahLst/>
              <a:cxnLst/>
              <a:rect l="l" t="t" r="r" b="b"/>
              <a:pathLst>
                <a:path w="804" h="1606" extrusionOk="0">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37" name="Google Shape;637;p45"/>
            <p:cNvSpPr/>
            <p:nvPr/>
          </p:nvSpPr>
          <p:spPr>
            <a:xfrm>
              <a:off x="3739275" y="2545900"/>
              <a:ext cx="226625" cy="46425"/>
            </a:xfrm>
            <a:custGeom>
              <a:avLst/>
              <a:gdLst/>
              <a:ahLst/>
              <a:cxnLst/>
              <a:rect l="l" t="t" r="r" b="b"/>
              <a:pathLst>
                <a:path w="9065" h="1857" extrusionOk="0">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638" name="Google Shape;638;p45"/>
          <p:cNvGrpSpPr/>
          <p:nvPr/>
        </p:nvGrpSpPr>
        <p:grpSpPr>
          <a:xfrm>
            <a:off x="3028651" y="2499697"/>
            <a:ext cx="272464" cy="361861"/>
            <a:chOff x="4518575" y="2506200"/>
            <a:chExt cx="206100" cy="265450"/>
          </a:xfrm>
        </p:grpSpPr>
        <p:sp>
          <p:nvSpPr>
            <p:cNvPr id="639" name="Google Shape;639;p45"/>
            <p:cNvSpPr/>
            <p:nvPr/>
          </p:nvSpPr>
          <p:spPr>
            <a:xfrm>
              <a:off x="4518575" y="2506200"/>
              <a:ext cx="206100" cy="265450"/>
            </a:xfrm>
            <a:custGeom>
              <a:avLst/>
              <a:gdLst/>
              <a:ahLst/>
              <a:cxnLst/>
              <a:rect l="l" t="t" r="r" b="b"/>
              <a:pathLst>
                <a:path w="8244" h="10618" extrusionOk="0">
                  <a:moveTo>
                    <a:pt x="7440" y="786"/>
                  </a:moveTo>
                  <a:lnTo>
                    <a:pt x="7440" y="9832"/>
                  </a:lnTo>
                  <a:lnTo>
                    <a:pt x="803" y="9832"/>
                  </a:lnTo>
                  <a:lnTo>
                    <a:pt x="803" y="786"/>
                  </a:lnTo>
                  <a:close/>
                  <a:moveTo>
                    <a:pt x="0" y="1"/>
                  </a:moveTo>
                  <a:lnTo>
                    <a:pt x="0" y="10617"/>
                  </a:lnTo>
                  <a:lnTo>
                    <a:pt x="8243" y="10617"/>
                  </a:lnTo>
                  <a:lnTo>
                    <a:pt x="8243"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0" name="Google Shape;640;p45"/>
            <p:cNvSpPr/>
            <p:nvPr/>
          </p:nvSpPr>
          <p:spPr>
            <a:xfrm>
              <a:off x="4628300" y="2555725"/>
              <a:ext cx="56225" cy="13400"/>
            </a:xfrm>
            <a:custGeom>
              <a:avLst/>
              <a:gdLst/>
              <a:ahLst/>
              <a:cxnLst/>
              <a:rect l="l" t="t" r="r" b="b"/>
              <a:pathLst>
                <a:path w="2249" h="536" extrusionOk="0">
                  <a:moveTo>
                    <a:pt x="0" y="0"/>
                  </a:moveTo>
                  <a:lnTo>
                    <a:pt x="0" y="536"/>
                  </a:lnTo>
                  <a:lnTo>
                    <a:pt x="2249" y="536"/>
                  </a:lnTo>
                  <a:lnTo>
                    <a:pt x="2249"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1" name="Google Shape;641;p45"/>
            <p:cNvSpPr/>
            <p:nvPr/>
          </p:nvSpPr>
          <p:spPr>
            <a:xfrm>
              <a:off x="4628300" y="2608800"/>
              <a:ext cx="56225" cy="13425"/>
            </a:xfrm>
            <a:custGeom>
              <a:avLst/>
              <a:gdLst/>
              <a:ahLst/>
              <a:cxnLst/>
              <a:rect l="l" t="t" r="r" b="b"/>
              <a:pathLst>
                <a:path w="2249" h="537" extrusionOk="0">
                  <a:moveTo>
                    <a:pt x="0" y="1"/>
                  </a:moveTo>
                  <a:lnTo>
                    <a:pt x="0" y="536"/>
                  </a:lnTo>
                  <a:lnTo>
                    <a:pt x="2249" y="536"/>
                  </a:lnTo>
                  <a:lnTo>
                    <a:pt x="2249"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2" name="Google Shape;642;p45"/>
            <p:cNvSpPr/>
            <p:nvPr/>
          </p:nvSpPr>
          <p:spPr>
            <a:xfrm>
              <a:off x="4628300" y="2715425"/>
              <a:ext cx="56225" cy="13400"/>
            </a:xfrm>
            <a:custGeom>
              <a:avLst/>
              <a:gdLst/>
              <a:ahLst/>
              <a:cxnLst/>
              <a:rect l="l" t="t" r="r" b="b"/>
              <a:pathLst>
                <a:path w="2249" h="536" extrusionOk="0">
                  <a:moveTo>
                    <a:pt x="0" y="0"/>
                  </a:moveTo>
                  <a:lnTo>
                    <a:pt x="0" y="535"/>
                  </a:lnTo>
                  <a:lnTo>
                    <a:pt x="2249" y="535"/>
                  </a:lnTo>
                  <a:lnTo>
                    <a:pt x="2249"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3" name="Google Shape;643;p45"/>
            <p:cNvSpPr/>
            <p:nvPr/>
          </p:nvSpPr>
          <p:spPr>
            <a:xfrm>
              <a:off x="4628300" y="2662325"/>
              <a:ext cx="56225" cy="12975"/>
            </a:xfrm>
            <a:custGeom>
              <a:avLst/>
              <a:gdLst/>
              <a:ahLst/>
              <a:cxnLst/>
              <a:rect l="l" t="t" r="r" b="b"/>
              <a:pathLst>
                <a:path w="2249" h="519" extrusionOk="0">
                  <a:moveTo>
                    <a:pt x="0" y="1"/>
                  </a:moveTo>
                  <a:lnTo>
                    <a:pt x="0" y="518"/>
                  </a:lnTo>
                  <a:lnTo>
                    <a:pt x="2249" y="518"/>
                  </a:lnTo>
                  <a:lnTo>
                    <a:pt x="2249"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4" name="Google Shape;644;p45"/>
            <p:cNvSpPr/>
            <p:nvPr/>
          </p:nvSpPr>
          <p:spPr>
            <a:xfrm>
              <a:off x="4558275" y="2539225"/>
              <a:ext cx="49525" cy="40600"/>
            </a:xfrm>
            <a:custGeom>
              <a:avLst/>
              <a:gdLst/>
              <a:ahLst/>
              <a:cxnLst/>
              <a:rect l="l" t="t" r="r" b="b"/>
              <a:pathLst>
                <a:path w="1981" h="1624" extrusionOk="0">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5" name="Google Shape;645;p45"/>
            <p:cNvSpPr/>
            <p:nvPr/>
          </p:nvSpPr>
          <p:spPr>
            <a:xfrm>
              <a:off x="4558275" y="2592300"/>
              <a:ext cx="49525" cy="40625"/>
            </a:xfrm>
            <a:custGeom>
              <a:avLst/>
              <a:gdLst/>
              <a:ahLst/>
              <a:cxnLst/>
              <a:rect l="l" t="t" r="r" b="b"/>
              <a:pathLst>
                <a:path w="1981" h="1625" extrusionOk="0">
                  <a:moveTo>
                    <a:pt x="1606" y="1"/>
                  </a:moveTo>
                  <a:lnTo>
                    <a:pt x="732" y="893"/>
                  </a:lnTo>
                  <a:lnTo>
                    <a:pt x="375" y="536"/>
                  </a:lnTo>
                  <a:lnTo>
                    <a:pt x="0" y="911"/>
                  </a:lnTo>
                  <a:lnTo>
                    <a:pt x="732" y="1624"/>
                  </a:lnTo>
                  <a:lnTo>
                    <a:pt x="1981" y="375"/>
                  </a:lnTo>
                  <a:lnTo>
                    <a:pt x="1606"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6" name="Google Shape;646;p45"/>
            <p:cNvSpPr/>
            <p:nvPr/>
          </p:nvSpPr>
          <p:spPr>
            <a:xfrm>
              <a:off x="4558275" y="2645375"/>
              <a:ext cx="49525" cy="41075"/>
            </a:xfrm>
            <a:custGeom>
              <a:avLst/>
              <a:gdLst/>
              <a:ahLst/>
              <a:cxnLst/>
              <a:rect l="l" t="t" r="r" b="b"/>
              <a:pathLst>
                <a:path w="1981" h="1643" extrusionOk="0">
                  <a:moveTo>
                    <a:pt x="1606" y="1"/>
                  </a:moveTo>
                  <a:lnTo>
                    <a:pt x="732" y="893"/>
                  </a:lnTo>
                  <a:lnTo>
                    <a:pt x="375" y="536"/>
                  </a:lnTo>
                  <a:lnTo>
                    <a:pt x="0" y="911"/>
                  </a:lnTo>
                  <a:lnTo>
                    <a:pt x="732" y="1642"/>
                  </a:lnTo>
                  <a:lnTo>
                    <a:pt x="1981" y="376"/>
                  </a:lnTo>
                  <a:lnTo>
                    <a:pt x="1606"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47" name="Google Shape;647;p45"/>
            <p:cNvSpPr/>
            <p:nvPr/>
          </p:nvSpPr>
          <p:spPr>
            <a:xfrm>
              <a:off x="4558275" y="2698025"/>
              <a:ext cx="49525" cy="40600"/>
            </a:xfrm>
            <a:custGeom>
              <a:avLst/>
              <a:gdLst/>
              <a:ahLst/>
              <a:cxnLst/>
              <a:rect l="l" t="t" r="r" b="b"/>
              <a:pathLst>
                <a:path w="1981" h="1624" extrusionOk="0">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648" name="Google Shape;648;p45"/>
          <p:cNvGrpSpPr/>
          <p:nvPr/>
        </p:nvGrpSpPr>
        <p:grpSpPr>
          <a:xfrm>
            <a:off x="4109852" y="2526667"/>
            <a:ext cx="299631" cy="308322"/>
            <a:chOff x="4164375" y="1677425"/>
            <a:chExt cx="226650" cy="226175"/>
          </a:xfrm>
        </p:grpSpPr>
        <p:sp>
          <p:nvSpPr>
            <p:cNvPr id="649" name="Google Shape;649;p45"/>
            <p:cNvSpPr/>
            <p:nvPr/>
          </p:nvSpPr>
          <p:spPr>
            <a:xfrm>
              <a:off x="4164375" y="1677425"/>
              <a:ext cx="226650" cy="226175"/>
            </a:xfrm>
            <a:custGeom>
              <a:avLst/>
              <a:gdLst/>
              <a:ahLst/>
              <a:cxnLst/>
              <a:rect l="l" t="t" r="r" b="b"/>
              <a:pathLst>
                <a:path w="9066" h="9047" extrusionOk="0">
                  <a:moveTo>
                    <a:pt x="1" y="0"/>
                  </a:moveTo>
                  <a:lnTo>
                    <a:pt x="1" y="9047"/>
                  </a:lnTo>
                  <a:lnTo>
                    <a:pt x="9065" y="9047"/>
                  </a:lnTo>
                  <a:lnTo>
                    <a:pt x="9065" y="8244"/>
                  </a:lnTo>
                  <a:lnTo>
                    <a:pt x="804" y="8244"/>
                  </a:lnTo>
                  <a:lnTo>
                    <a:pt x="804"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50" name="Google Shape;650;p45"/>
            <p:cNvSpPr/>
            <p:nvPr/>
          </p:nvSpPr>
          <p:spPr>
            <a:xfrm>
              <a:off x="4204525" y="1747450"/>
              <a:ext cx="36600" cy="116450"/>
            </a:xfrm>
            <a:custGeom>
              <a:avLst/>
              <a:gdLst/>
              <a:ahLst/>
              <a:cxnLst/>
              <a:rect l="l" t="t" r="r" b="b"/>
              <a:pathLst>
                <a:path w="1464" h="4658" extrusionOk="0">
                  <a:moveTo>
                    <a:pt x="1" y="1"/>
                  </a:moveTo>
                  <a:lnTo>
                    <a:pt x="1" y="4658"/>
                  </a:lnTo>
                  <a:lnTo>
                    <a:pt x="1464" y="4658"/>
                  </a:lnTo>
                  <a:lnTo>
                    <a:pt x="1464"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51" name="Google Shape;651;p45"/>
            <p:cNvSpPr/>
            <p:nvPr/>
          </p:nvSpPr>
          <p:spPr>
            <a:xfrm>
              <a:off x="4254500" y="1677425"/>
              <a:ext cx="36600" cy="186475"/>
            </a:xfrm>
            <a:custGeom>
              <a:avLst/>
              <a:gdLst/>
              <a:ahLst/>
              <a:cxnLst/>
              <a:rect l="l" t="t" r="r" b="b"/>
              <a:pathLst>
                <a:path w="1464" h="7459" extrusionOk="0">
                  <a:moveTo>
                    <a:pt x="0" y="0"/>
                  </a:moveTo>
                  <a:lnTo>
                    <a:pt x="0" y="7459"/>
                  </a:lnTo>
                  <a:lnTo>
                    <a:pt x="1463" y="7459"/>
                  </a:lnTo>
                  <a:lnTo>
                    <a:pt x="1463"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52" name="Google Shape;652;p45"/>
            <p:cNvSpPr/>
            <p:nvPr/>
          </p:nvSpPr>
          <p:spPr>
            <a:xfrm>
              <a:off x="4304450" y="1747450"/>
              <a:ext cx="36600" cy="116450"/>
            </a:xfrm>
            <a:custGeom>
              <a:avLst/>
              <a:gdLst/>
              <a:ahLst/>
              <a:cxnLst/>
              <a:rect l="l" t="t" r="r" b="b"/>
              <a:pathLst>
                <a:path w="1464" h="4658" extrusionOk="0">
                  <a:moveTo>
                    <a:pt x="1" y="1"/>
                  </a:moveTo>
                  <a:lnTo>
                    <a:pt x="1" y="4658"/>
                  </a:lnTo>
                  <a:lnTo>
                    <a:pt x="1464" y="4658"/>
                  </a:lnTo>
                  <a:lnTo>
                    <a:pt x="1464"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53" name="Google Shape;653;p45"/>
            <p:cNvSpPr/>
            <p:nvPr/>
          </p:nvSpPr>
          <p:spPr>
            <a:xfrm>
              <a:off x="4354400" y="1803650"/>
              <a:ext cx="36625" cy="60250"/>
            </a:xfrm>
            <a:custGeom>
              <a:avLst/>
              <a:gdLst/>
              <a:ahLst/>
              <a:cxnLst/>
              <a:rect l="l" t="t" r="r" b="b"/>
              <a:pathLst>
                <a:path w="1465" h="2410" extrusionOk="0">
                  <a:moveTo>
                    <a:pt x="1" y="1"/>
                  </a:moveTo>
                  <a:lnTo>
                    <a:pt x="1" y="2410"/>
                  </a:lnTo>
                  <a:lnTo>
                    <a:pt x="1464" y="2410"/>
                  </a:lnTo>
                  <a:lnTo>
                    <a:pt x="1464"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654" name="Google Shape;654;p45"/>
          <p:cNvGrpSpPr/>
          <p:nvPr/>
        </p:nvGrpSpPr>
        <p:grpSpPr>
          <a:xfrm>
            <a:off x="5163817" y="2517856"/>
            <a:ext cx="299003" cy="308322"/>
            <a:chOff x="5226025" y="1677425"/>
            <a:chExt cx="226175" cy="226175"/>
          </a:xfrm>
        </p:grpSpPr>
        <p:sp>
          <p:nvSpPr>
            <p:cNvPr id="655" name="Google Shape;655;p45"/>
            <p:cNvSpPr/>
            <p:nvPr/>
          </p:nvSpPr>
          <p:spPr>
            <a:xfrm>
              <a:off x="5226025" y="1677425"/>
              <a:ext cx="226175" cy="226175"/>
            </a:xfrm>
            <a:custGeom>
              <a:avLst/>
              <a:gdLst/>
              <a:ahLst/>
              <a:cxnLst/>
              <a:rect l="l" t="t" r="r" b="b"/>
              <a:pathLst>
                <a:path w="9047" h="9047" extrusionOk="0">
                  <a:moveTo>
                    <a:pt x="0" y="0"/>
                  </a:moveTo>
                  <a:lnTo>
                    <a:pt x="0" y="9047"/>
                  </a:lnTo>
                  <a:lnTo>
                    <a:pt x="9047" y="9047"/>
                  </a:lnTo>
                  <a:lnTo>
                    <a:pt x="9047" y="8244"/>
                  </a:lnTo>
                  <a:lnTo>
                    <a:pt x="803" y="8244"/>
                  </a:lnTo>
                  <a:lnTo>
                    <a:pt x="803"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56" name="Google Shape;656;p45"/>
            <p:cNvSpPr/>
            <p:nvPr/>
          </p:nvSpPr>
          <p:spPr>
            <a:xfrm>
              <a:off x="5259025" y="1733625"/>
              <a:ext cx="193175" cy="113325"/>
            </a:xfrm>
            <a:custGeom>
              <a:avLst/>
              <a:gdLst/>
              <a:ahLst/>
              <a:cxnLst/>
              <a:rect l="l" t="t" r="r" b="b"/>
              <a:pathLst>
                <a:path w="7727" h="4533" extrusionOk="0">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657" name="Google Shape;657;p45"/>
          <p:cNvGrpSpPr/>
          <p:nvPr/>
        </p:nvGrpSpPr>
        <p:grpSpPr>
          <a:xfrm>
            <a:off x="4637201" y="2517949"/>
            <a:ext cx="299003" cy="308322"/>
            <a:chOff x="4835275" y="1198350"/>
            <a:chExt cx="226175" cy="226175"/>
          </a:xfrm>
        </p:grpSpPr>
        <p:sp>
          <p:nvSpPr>
            <p:cNvPr id="658" name="Google Shape;658;p45"/>
            <p:cNvSpPr/>
            <p:nvPr/>
          </p:nvSpPr>
          <p:spPr>
            <a:xfrm>
              <a:off x="4835275" y="1198350"/>
              <a:ext cx="226175" cy="226175"/>
            </a:xfrm>
            <a:custGeom>
              <a:avLst/>
              <a:gdLst/>
              <a:ahLst/>
              <a:cxnLst/>
              <a:rect l="l" t="t" r="r" b="b"/>
              <a:pathLst>
                <a:path w="9047" h="9047" extrusionOk="0">
                  <a:moveTo>
                    <a:pt x="0" y="0"/>
                  </a:moveTo>
                  <a:lnTo>
                    <a:pt x="0" y="9047"/>
                  </a:lnTo>
                  <a:lnTo>
                    <a:pt x="9047" y="9047"/>
                  </a:lnTo>
                  <a:lnTo>
                    <a:pt x="9047" y="8244"/>
                  </a:lnTo>
                  <a:lnTo>
                    <a:pt x="803" y="8244"/>
                  </a:lnTo>
                  <a:lnTo>
                    <a:pt x="803"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59" name="Google Shape;659;p45"/>
            <p:cNvSpPr/>
            <p:nvPr/>
          </p:nvSpPr>
          <p:spPr>
            <a:xfrm>
              <a:off x="4868275" y="1255000"/>
              <a:ext cx="193175" cy="113325"/>
            </a:xfrm>
            <a:custGeom>
              <a:avLst/>
              <a:gdLst/>
              <a:ahLst/>
              <a:cxnLst/>
              <a:rect l="l" t="t" r="r" b="b"/>
              <a:pathLst>
                <a:path w="7727" h="4533" extrusionOk="0">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660" name="Google Shape;660;p45"/>
          <p:cNvGrpSpPr/>
          <p:nvPr/>
        </p:nvGrpSpPr>
        <p:grpSpPr>
          <a:xfrm>
            <a:off x="6324046" y="2501848"/>
            <a:ext cx="347356" cy="358215"/>
            <a:chOff x="968775" y="1180050"/>
            <a:chExt cx="262750" cy="262775"/>
          </a:xfrm>
        </p:grpSpPr>
        <p:sp>
          <p:nvSpPr>
            <p:cNvPr id="661" name="Google Shape;661;p45"/>
            <p:cNvSpPr/>
            <p:nvPr/>
          </p:nvSpPr>
          <p:spPr>
            <a:xfrm>
              <a:off x="1061550" y="1180050"/>
              <a:ext cx="169975" cy="169550"/>
            </a:xfrm>
            <a:custGeom>
              <a:avLst/>
              <a:gdLst/>
              <a:ahLst/>
              <a:cxnLst/>
              <a:rect l="l" t="t" r="r" b="b"/>
              <a:pathLst>
                <a:path w="6799" h="6782" extrusionOk="0">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62" name="Google Shape;662;p45"/>
            <p:cNvSpPr/>
            <p:nvPr/>
          </p:nvSpPr>
          <p:spPr>
            <a:xfrm>
              <a:off x="968775" y="1189875"/>
              <a:ext cx="252950" cy="252950"/>
            </a:xfrm>
            <a:custGeom>
              <a:avLst/>
              <a:gdLst/>
              <a:ahLst/>
              <a:cxnLst/>
              <a:rect l="l" t="t" r="r" b="b"/>
              <a:pathLst>
                <a:path w="10118" h="10118" extrusionOk="0">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63" name="Google Shape;663;p45"/>
            <p:cNvSpPr/>
            <p:nvPr/>
          </p:nvSpPr>
          <p:spPr>
            <a:xfrm>
              <a:off x="1015150" y="1236700"/>
              <a:ext cx="160175" cy="159725"/>
            </a:xfrm>
            <a:custGeom>
              <a:avLst/>
              <a:gdLst/>
              <a:ahLst/>
              <a:cxnLst/>
              <a:rect l="l" t="t" r="r" b="b"/>
              <a:pathLst>
                <a:path w="6407" h="6389" extrusionOk="0">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664" name="Google Shape;664;p45"/>
          <p:cNvGrpSpPr/>
          <p:nvPr/>
        </p:nvGrpSpPr>
        <p:grpSpPr>
          <a:xfrm>
            <a:off x="5688945" y="2568917"/>
            <a:ext cx="386288" cy="224042"/>
            <a:chOff x="1678900" y="1231350"/>
            <a:chExt cx="292200" cy="164350"/>
          </a:xfrm>
        </p:grpSpPr>
        <p:sp>
          <p:nvSpPr>
            <p:cNvPr id="665" name="Google Shape;665;p45"/>
            <p:cNvSpPr/>
            <p:nvPr/>
          </p:nvSpPr>
          <p:spPr>
            <a:xfrm>
              <a:off x="1678900" y="1231350"/>
              <a:ext cx="233775" cy="159725"/>
            </a:xfrm>
            <a:custGeom>
              <a:avLst/>
              <a:gdLst/>
              <a:ahLst/>
              <a:cxnLst/>
              <a:rect l="l" t="t" r="r" b="b"/>
              <a:pathLst>
                <a:path w="9351" h="6389" extrusionOk="0">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66" name="Google Shape;666;p45"/>
            <p:cNvSpPr/>
            <p:nvPr/>
          </p:nvSpPr>
          <p:spPr>
            <a:xfrm>
              <a:off x="1927800" y="1294250"/>
              <a:ext cx="43300" cy="96825"/>
            </a:xfrm>
            <a:custGeom>
              <a:avLst/>
              <a:gdLst/>
              <a:ahLst/>
              <a:cxnLst/>
              <a:rect l="l" t="t" r="r" b="b"/>
              <a:pathLst>
                <a:path w="1732" h="3873" extrusionOk="0">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67" name="Google Shape;667;p45"/>
            <p:cNvSpPr/>
            <p:nvPr/>
          </p:nvSpPr>
          <p:spPr>
            <a:xfrm>
              <a:off x="1809600" y="1267925"/>
              <a:ext cx="128500" cy="127775"/>
            </a:xfrm>
            <a:custGeom>
              <a:avLst/>
              <a:gdLst/>
              <a:ahLst/>
              <a:cxnLst/>
              <a:rect l="l" t="t" r="r" b="b"/>
              <a:pathLst>
                <a:path w="5140" h="5111" extrusionOk="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668" name="Google Shape;668;p45"/>
          <p:cNvSpPr/>
          <p:nvPr/>
        </p:nvSpPr>
        <p:spPr>
          <a:xfrm>
            <a:off x="7007934" y="2490813"/>
            <a:ext cx="245958" cy="363054"/>
          </a:xfrm>
          <a:custGeom>
            <a:avLst/>
            <a:gdLst/>
            <a:ahLst/>
            <a:cxnLst/>
            <a:rect l="l" t="t" r="r" b="b"/>
            <a:pathLst>
              <a:path w="7442" h="10653" extrusionOk="0">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669" name="Google Shape;669;p45"/>
          <p:cNvGrpSpPr/>
          <p:nvPr/>
        </p:nvGrpSpPr>
        <p:grpSpPr>
          <a:xfrm>
            <a:off x="7452181" y="2495456"/>
            <a:ext cx="322006" cy="353205"/>
            <a:chOff x="2405550" y="1181850"/>
            <a:chExt cx="243575" cy="259100"/>
          </a:xfrm>
        </p:grpSpPr>
        <p:sp>
          <p:nvSpPr>
            <p:cNvPr id="670" name="Google Shape;670;p45"/>
            <p:cNvSpPr/>
            <p:nvPr/>
          </p:nvSpPr>
          <p:spPr>
            <a:xfrm>
              <a:off x="2517500" y="1255000"/>
              <a:ext cx="13425" cy="12950"/>
            </a:xfrm>
            <a:custGeom>
              <a:avLst/>
              <a:gdLst/>
              <a:ahLst/>
              <a:cxnLst/>
              <a:rect l="l" t="t" r="r" b="b"/>
              <a:pathLst>
                <a:path w="537" h="518" extrusionOk="0">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71" name="Google Shape;671;p45"/>
            <p:cNvSpPr/>
            <p:nvPr/>
          </p:nvSpPr>
          <p:spPr>
            <a:xfrm>
              <a:off x="2517500" y="1387925"/>
              <a:ext cx="13425" cy="13400"/>
            </a:xfrm>
            <a:custGeom>
              <a:avLst/>
              <a:gdLst/>
              <a:ahLst/>
              <a:cxnLst/>
              <a:rect l="l" t="t" r="r" b="b"/>
              <a:pathLst>
                <a:path w="537" h="536" extrusionOk="0">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72" name="Google Shape;672;p45"/>
            <p:cNvSpPr/>
            <p:nvPr/>
          </p:nvSpPr>
          <p:spPr>
            <a:xfrm>
              <a:off x="2584425" y="1317900"/>
              <a:ext cx="12950" cy="13400"/>
            </a:xfrm>
            <a:custGeom>
              <a:avLst/>
              <a:gdLst/>
              <a:ahLst/>
              <a:cxnLst/>
              <a:rect l="l" t="t" r="r" b="b"/>
              <a:pathLst>
                <a:path w="518" h="536" extrusionOk="0">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73" name="Google Shape;673;p45"/>
            <p:cNvSpPr/>
            <p:nvPr/>
          </p:nvSpPr>
          <p:spPr>
            <a:xfrm>
              <a:off x="2451050" y="1317900"/>
              <a:ext cx="13400" cy="13400"/>
            </a:xfrm>
            <a:custGeom>
              <a:avLst/>
              <a:gdLst/>
              <a:ahLst/>
              <a:cxnLst/>
              <a:rect l="l" t="t" r="r" b="b"/>
              <a:pathLst>
                <a:path w="536" h="536" extrusionOk="0">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74" name="Google Shape;674;p45"/>
            <p:cNvSpPr/>
            <p:nvPr/>
          </p:nvSpPr>
          <p:spPr>
            <a:xfrm>
              <a:off x="2517500" y="1278200"/>
              <a:ext cx="44650" cy="84325"/>
            </a:xfrm>
            <a:custGeom>
              <a:avLst/>
              <a:gdLst/>
              <a:ahLst/>
              <a:cxnLst/>
              <a:rect l="l" t="t" r="r" b="b"/>
              <a:pathLst>
                <a:path w="1786" h="3373" extrusionOk="0">
                  <a:moveTo>
                    <a:pt x="1" y="0"/>
                  </a:moveTo>
                  <a:lnTo>
                    <a:pt x="1" y="1856"/>
                  </a:lnTo>
                  <a:cubicBezTo>
                    <a:pt x="1" y="1927"/>
                    <a:pt x="37" y="1999"/>
                    <a:pt x="90" y="2052"/>
                  </a:cubicBezTo>
                  <a:lnTo>
                    <a:pt x="1411" y="3372"/>
                  </a:lnTo>
                  <a:lnTo>
                    <a:pt x="1785" y="2998"/>
                  </a:lnTo>
                  <a:lnTo>
                    <a:pt x="536" y="1767"/>
                  </a:lnTo>
                  <a:lnTo>
                    <a:pt x="536"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75" name="Google Shape;675;p45"/>
            <p:cNvSpPr/>
            <p:nvPr/>
          </p:nvSpPr>
          <p:spPr>
            <a:xfrm>
              <a:off x="2405550" y="1181850"/>
              <a:ext cx="243575" cy="259100"/>
            </a:xfrm>
            <a:custGeom>
              <a:avLst/>
              <a:gdLst/>
              <a:ahLst/>
              <a:cxnLst/>
              <a:rect l="l" t="t" r="r" b="b"/>
              <a:pathLst>
                <a:path w="9743" h="10364" extrusionOk="0">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676" name="Google Shape;676;p45"/>
          <p:cNvSpPr/>
          <p:nvPr/>
        </p:nvSpPr>
        <p:spPr>
          <a:xfrm>
            <a:off x="8060325" y="2518439"/>
            <a:ext cx="299003" cy="308322"/>
          </a:xfrm>
          <a:custGeom>
            <a:avLst/>
            <a:gdLst/>
            <a:ahLst/>
            <a:cxnLst/>
            <a:rect l="l" t="t" r="r" b="b"/>
            <a:pathLst>
              <a:path w="9047" h="9047" extrusionOk="0">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677" name="Google Shape;677;p45"/>
          <p:cNvGrpSpPr/>
          <p:nvPr/>
        </p:nvGrpSpPr>
        <p:grpSpPr>
          <a:xfrm>
            <a:off x="8485368" y="2493258"/>
            <a:ext cx="286610" cy="357601"/>
            <a:chOff x="3086700" y="1180050"/>
            <a:chExt cx="216800" cy="262325"/>
          </a:xfrm>
        </p:grpSpPr>
        <p:sp>
          <p:nvSpPr>
            <p:cNvPr id="678" name="Google Shape;678;p45"/>
            <p:cNvSpPr/>
            <p:nvPr/>
          </p:nvSpPr>
          <p:spPr>
            <a:xfrm>
              <a:off x="3161625" y="1180050"/>
              <a:ext cx="141875" cy="141425"/>
            </a:xfrm>
            <a:custGeom>
              <a:avLst/>
              <a:gdLst/>
              <a:ahLst/>
              <a:cxnLst/>
              <a:rect l="l" t="t" r="r" b="b"/>
              <a:pathLst>
                <a:path w="5675" h="5657" extrusionOk="0">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79" name="Google Shape;679;p45"/>
            <p:cNvSpPr/>
            <p:nvPr/>
          </p:nvSpPr>
          <p:spPr>
            <a:xfrm>
              <a:off x="3086700" y="1301400"/>
              <a:ext cx="141425" cy="140975"/>
            </a:xfrm>
            <a:custGeom>
              <a:avLst/>
              <a:gdLst/>
              <a:ahLst/>
              <a:cxnLst/>
              <a:rect l="l" t="t" r="r" b="b"/>
              <a:pathLst>
                <a:path w="5657" h="5639" extrusionOk="0">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680" name="Google Shape;680;p45"/>
          <p:cNvGrpSpPr/>
          <p:nvPr/>
        </p:nvGrpSpPr>
        <p:grpSpPr>
          <a:xfrm>
            <a:off x="8991962" y="2481398"/>
            <a:ext cx="228243" cy="381321"/>
            <a:chOff x="3741075" y="1171575"/>
            <a:chExt cx="172650" cy="279725"/>
          </a:xfrm>
        </p:grpSpPr>
        <p:sp>
          <p:nvSpPr>
            <p:cNvPr id="681" name="Google Shape;681;p45"/>
            <p:cNvSpPr/>
            <p:nvPr/>
          </p:nvSpPr>
          <p:spPr>
            <a:xfrm>
              <a:off x="3784350" y="1364725"/>
              <a:ext cx="86100" cy="19650"/>
            </a:xfrm>
            <a:custGeom>
              <a:avLst/>
              <a:gdLst/>
              <a:ahLst/>
              <a:cxnLst/>
              <a:rect l="l" t="t" r="r" b="b"/>
              <a:pathLst>
                <a:path w="3444" h="786" extrusionOk="0">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82" name="Google Shape;682;p45"/>
            <p:cNvSpPr/>
            <p:nvPr/>
          </p:nvSpPr>
          <p:spPr>
            <a:xfrm>
              <a:off x="3784350" y="1397750"/>
              <a:ext cx="86100" cy="20075"/>
            </a:xfrm>
            <a:custGeom>
              <a:avLst/>
              <a:gdLst/>
              <a:ahLst/>
              <a:cxnLst/>
              <a:rect l="l" t="t" r="r" b="b"/>
              <a:pathLst>
                <a:path w="3444" h="803" extrusionOk="0">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83" name="Google Shape;683;p45"/>
            <p:cNvSpPr/>
            <p:nvPr/>
          </p:nvSpPr>
          <p:spPr>
            <a:xfrm>
              <a:off x="3805750" y="1431200"/>
              <a:ext cx="43300" cy="20100"/>
            </a:xfrm>
            <a:custGeom>
              <a:avLst/>
              <a:gdLst/>
              <a:ahLst/>
              <a:cxnLst/>
              <a:rect l="l" t="t" r="r" b="b"/>
              <a:pathLst>
                <a:path w="1732" h="804" extrusionOk="0">
                  <a:moveTo>
                    <a:pt x="1" y="0"/>
                  </a:moveTo>
                  <a:cubicBezTo>
                    <a:pt x="36" y="446"/>
                    <a:pt x="411" y="803"/>
                    <a:pt x="857" y="803"/>
                  </a:cubicBezTo>
                  <a:cubicBezTo>
                    <a:pt x="1321" y="803"/>
                    <a:pt x="1696" y="446"/>
                    <a:pt x="1731"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84" name="Google Shape;684;p45"/>
            <p:cNvSpPr/>
            <p:nvPr/>
          </p:nvSpPr>
          <p:spPr>
            <a:xfrm>
              <a:off x="3741075" y="1171575"/>
              <a:ext cx="172650" cy="179800"/>
            </a:xfrm>
            <a:custGeom>
              <a:avLst/>
              <a:gdLst/>
              <a:ahLst/>
              <a:cxnLst/>
              <a:rect l="l" t="t" r="r" b="b"/>
              <a:pathLst>
                <a:path w="6906" h="7192" extrusionOk="0">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685" name="Google Shape;685;p45"/>
          <p:cNvSpPr/>
          <p:nvPr/>
        </p:nvSpPr>
        <p:spPr>
          <a:xfrm>
            <a:off x="9450374" y="2493795"/>
            <a:ext cx="350330" cy="358181"/>
          </a:xfrm>
          <a:custGeom>
            <a:avLst/>
            <a:gdLst/>
            <a:ahLst/>
            <a:cxnLst/>
            <a:rect l="l" t="t" r="r" b="b"/>
            <a:pathLst>
              <a:path w="10600" h="10510" extrusionOk="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686" name="Google Shape;686;p45"/>
          <p:cNvGrpSpPr/>
          <p:nvPr/>
        </p:nvGrpSpPr>
        <p:grpSpPr>
          <a:xfrm>
            <a:off x="2513457" y="3225502"/>
            <a:ext cx="351520" cy="253623"/>
            <a:chOff x="952700" y="1101100"/>
            <a:chExt cx="265900" cy="186050"/>
          </a:xfrm>
        </p:grpSpPr>
        <p:sp>
          <p:nvSpPr>
            <p:cNvPr id="687" name="Google Shape;687;p45"/>
            <p:cNvSpPr/>
            <p:nvPr/>
          </p:nvSpPr>
          <p:spPr>
            <a:xfrm>
              <a:off x="952700" y="1101100"/>
              <a:ext cx="265900" cy="186050"/>
            </a:xfrm>
            <a:custGeom>
              <a:avLst/>
              <a:gdLst/>
              <a:ahLst/>
              <a:cxnLst/>
              <a:rect l="l" t="t" r="r" b="b"/>
              <a:pathLst>
                <a:path w="10636" h="7442" extrusionOk="0">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88" name="Google Shape;688;p45"/>
            <p:cNvSpPr/>
            <p:nvPr/>
          </p:nvSpPr>
          <p:spPr>
            <a:xfrm>
              <a:off x="992850" y="1234025"/>
              <a:ext cx="53125" cy="13425"/>
            </a:xfrm>
            <a:custGeom>
              <a:avLst/>
              <a:gdLst/>
              <a:ahLst/>
              <a:cxnLst/>
              <a:rect l="l" t="t" r="r" b="b"/>
              <a:pathLst>
                <a:path w="2125" h="537" extrusionOk="0">
                  <a:moveTo>
                    <a:pt x="1" y="1"/>
                  </a:moveTo>
                  <a:lnTo>
                    <a:pt x="1" y="536"/>
                  </a:lnTo>
                  <a:lnTo>
                    <a:pt x="2124" y="536"/>
                  </a:lnTo>
                  <a:lnTo>
                    <a:pt x="2124"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89" name="Google Shape;689;p45"/>
            <p:cNvSpPr/>
            <p:nvPr/>
          </p:nvSpPr>
          <p:spPr>
            <a:xfrm>
              <a:off x="1059325" y="1234025"/>
              <a:ext cx="26350" cy="13425"/>
            </a:xfrm>
            <a:custGeom>
              <a:avLst/>
              <a:gdLst/>
              <a:ahLst/>
              <a:cxnLst/>
              <a:rect l="l" t="t" r="r" b="b"/>
              <a:pathLst>
                <a:path w="1054" h="537" extrusionOk="0">
                  <a:moveTo>
                    <a:pt x="0" y="1"/>
                  </a:moveTo>
                  <a:lnTo>
                    <a:pt x="0" y="536"/>
                  </a:lnTo>
                  <a:lnTo>
                    <a:pt x="1053" y="536"/>
                  </a:lnTo>
                  <a:lnTo>
                    <a:pt x="1053"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690" name="Google Shape;690;p45"/>
          <p:cNvSpPr/>
          <p:nvPr/>
        </p:nvSpPr>
        <p:spPr>
          <a:xfrm>
            <a:off x="3039928" y="3142345"/>
            <a:ext cx="246520" cy="362475"/>
          </a:xfrm>
          <a:custGeom>
            <a:avLst/>
            <a:gdLst/>
            <a:ahLst/>
            <a:cxnLst/>
            <a:rect l="l" t="t" r="r" b="b"/>
            <a:pathLst>
              <a:path w="7459" h="10636" extrusionOk="0">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91" name="Google Shape;691;p45"/>
          <p:cNvSpPr/>
          <p:nvPr/>
        </p:nvSpPr>
        <p:spPr>
          <a:xfrm>
            <a:off x="3461790" y="3169750"/>
            <a:ext cx="396303" cy="399281"/>
          </a:xfrm>
          <a:custGeom>
            <a:avLst/>
            <a:gdLst/>
            <a:ahLst/>
            <a:cxnLst/>
            <a:rect l="l" t="t" r="r" b="b"/>
            <a:pathLst>
              <a:path w="11991" h="11716" extrusionOk="0">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92" name="Google Shape;692;p45"/>
          <p:cNvSpPr/>
          <p:nvPr/>
        </p:nvSpPr>
        <p:spPr>
          <a:xfrm>
            <a:off x="4033408" y="3169818"/>
            <a:ext cx="360939" cy="301063"/>
          </a:xfrm>
          <a:custGeom>
            <a:avLst/>
            <a:gdLst/>
            <a:ahLst/>
            <a:cxnLst/>
            <a:rect l="l" t="t" r="r" b="b"/>
            <a:pathLst>
              <a:path w="10921" h="8834" extrusionOk="0">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93" name="Google Shape;693;p45"/>
          <p:cNvSpPr/>
          <p:nvPr/>
        </p:nvSpPr>
        <p:spPr>
          <a:xfrm>
            <a:off x="4642775" y="3207959"/>
            <a:ext cx="311397" cy="336915"/>
          </a:xfrm>
          <a:custGeom>
            <a:avLst/>
            <a:gdLst/>
            <a:ahLst/>
            <a:cxnLst/>
            <a:rect l="l" t="t" r="r" b="b"/>
            <a:pathLst>
              <a:path w="9422" h="9886" extrusionOk="0">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694" name="Google Shape;694;p45"/>
          <p:cNvGrpSpPr/>
          <p:nvPr/>
        </p:nvGrpSpPr>
        <p:grpSpPr>
          <a:xfrm>
            <a:off x="5204724" y="3204102"/>
            <a:ext cx="317875" cy="344208"/>
            <a:chOff x="5583325" y="1073450"/>
            <a:chExt cx="240450" cy="252500"/>
          </a:xfrm>
        </p:grpSpPr>
        <p:sp>
          <p:nvSpPr>
            <p:cNvPr id="695" name="Google Shape;695;p45"/>
            <p:cNvSpPr/>
            <p:nvPr/>
          </p:nvSpPr>
          <p:spPr>
            <a:xfrm>
              <a:off x="5613200" y="1229575"/>
              <a:ext cx="96375" cy="96375"/>
            </a:xfrm>
            <a:custGeom>
              <a:avLst/>
              <a:gdLst/>
              <a:ahLst/>
              <a:cxnLst/>
              <a:rect l="l" t="t" r="r" b="b"/>
              <a:pathLst>
                <a:path w="3855" h="3855" extrusionOk="0">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96" name="Google Shape;696;p45"/>
            <p:cNvSpPr/>
            <p:nvPr/>
          </p:nvSpPr>
          <p:spPr>
            <a:xfrm>
              <a:off x="5689050" y="1144825"/>
              <a:ext cx="134725" cy="122250"/>
            </a:xfrm>
            <a:custGeom>
              <a:avLst/>
              <a:gdLst/>
              <a:ahLst/>
              <a:cxnLst/>
              <a:rect l="l" t="t" r="r" b="b"/>
              <a:pathLst>
                <a:path w="5389" h="4890" extrusionOk="0">
                  <a:moveTo>
                    <a:pt x="4050" y="0"/>
                  </a:moveTo>
                  <a:lnTo>
                    <a:pt x="0" y="1695"/>
                  </a:lnTo>
                  <a:lnTo>
                    <a:pt x="1321" y="4889"/>
                  </a:lnTo>
                  <a:lnTo>
                    <a:pt x="5389" y="3212"/>
                  </a:lnTo>
                  <a:lnTo>
                    <a:pt x="4050"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97" name="Google Shape;697;p45"/>
            <p:cNvSpPr/>
            <p:nvPr/>
          </p:nvSpPr>
          <p:spPr>
            <a:xfrm>
              <a:off x="5583325" y="1073450"/>
              <a:ext cx="106175" cy="150350"/>
            </a:xfrm>
            <a:custGeom>
              <a:avLst/>
              <a:gdLst/>
              <a:ahLst/>
              <a:cxnLst/>
              <a:rect l="l" t="t" r="r" b="b"/>
              <a:pathLst>
                <a:path w="4247" h="6014" extrusionOk="0">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698" name="Google Shape;698;p45"/>
            <p:cNvSpPr/>
            <p:nvPr/>
          </p:nvSpPr>
          <p:spPr>
            <a:xfrm>
              <a:off x="5716250" y="1252775"/>
              <a:ext cx="88350" cy="53100"/>
            </a:xfrm>
            <a:custGeom>
              <a:avLst/>
              <a:gdLst/>
              <a:ahLst/>
              <a:cxnLst/>
              <a:rect l="l" t="t" r="r" b="b"/>
              <a:pathLst>
                <a:path w="3534" h="2124" extrusionOk="0">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699" name="Google Shape;699;p45"/>
          <p:cNvGrpSpPr/>
          <p:nvPr/>
        </p:nvGrpSpPr>
        <p:grpSpPr>
          <a:xfrm>
            <a:off x="5688597" y="3193853"/>
            <a:ext cx="386850" cy="294962"/>
            <a:chOff x="1502275" y="3638775"/>
            <a:chExt cx="292625" cy="216375"/>
          </a:xfrm>
        </p:grpSpPr>
        <p:sp>
          <p:nvSpPr>
            <p:cNvPr id="700" name="Google Shape;700;p45"/>
            <p:cNvSpPr/>
            <p:nvPr/>
          </p:nvSpPr>
          <p:spPr>
            <a:xfrm>
              <a:off x="1502275" y="3658850"/>
              <a:ext cx="292625" cy="196300"/>
            </a:xfrm>
            <a:custGeom>
              <a:avLst/>
              <a:gdLst/>
              <a:ahLst/>
              <a:cxnLst/>
              <a:rect l="l" t="t" r="r" b="b"/>
              <a:pathLst>
                <a:path w="11705" h="7852" extrusionOk="0">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01" name="Google Shape;701;p45"/>
            <p:cNvSpPr/>
            <p:nvPr/>
          </p:nvSpPr>
          <p:spPr>
            <a:xfrm>
              <a:off x="1535275" y="3638775"/>
              <a:ext cx="226625" cy="169525"/>
            </a:xfrm>
            <a:custGeom>
              <a:avLst/>
              <a:gdLst/>
              <a:ahLst/>
              <a:cxnLst/>
              <a:rect l="l" t="t" r="r" b="b"/>
              <a:pathLst>
                <a:path w="9065" h="6781" extrusionOk="0">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02" name="Google Shape;702;p45"/>
            <p:cNvSpPr/>
            <p:nvPr/>
          </p:nvSpPr>
          <p:spPr>
            <a:xfrm>
              <a:off x="1675350" y="3691850"/>
              <a:ext cx="46400" cy="10300"/>
            </a:xfrm>
            <a:custGeom>
              <a:avLst/>
              <a:gdLst/>
              <a:ahLst/>
              <a:cxnLst/>
              <a:rect l="l" t="t" r="r" b="b"/>
              <a:pathLst>
                <a:path w="1856" h="412" extrusionOk="0">
                  <a:moveTo>
                    <a:pt x="0" y="1"/>
                  </a:moveTo>
                  <a:lnTo>
                    <a:pt x="0" y="411"/>
                  </a:lnTo>
                  <a:lnTo>
                    <a:pt x="1856" y="411"/>
                  </a:lnTo>
                  <a:lnTo>
                    <a:pt x="1856"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03" name="Google Shape;703;p45"/>
            <p:cNvSpPr/>
            <p:nvPr/>
          </p:nvSpPr>
          <p:spPr>
            <a:xfrm>
              <a:off x="1675350" y="3711925"/>
              <a:ext cx="46400" cy="9850"/>
            </a:xfrm>
            <a:custGeom>
              <a:avLst/>
              <a:gdLst/>
              <a:ahLst/>
              <a:cxnLst/>
              <a:rect l="l" t="t" r="r" b="b"/>
              <a:pathLst>
                <a:path w="1856" h="394" extrusionOk="0">
                  <a:moveTo>
                    <a:pt x="0" y="1"/>
                  </a:moveTo>
                  <a:lnTo>
                    <a:pt x="0" y="393"/>
                  </a:lnTo>
                  <a:lnTo>
                    <a:pt x="1856" y="393"/>
                  </a:lnTo>
                  <a:lnTo>
                    <a:pt x="1856"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04" name="Google Shape;704;p45"/>
            <p:cNvSpPr/>
            <p:nvPr/>
          </p:nvSpPr>
          <p:spPr>
            <a:xfrm>
              <a:off x="1675350" y="3732000"/>
              <a:ext cx="32125" cy="9825"/>
            </a:xfrm>
            <a:custGeom>
              <a:avLst/>
              <a:gdLst/>
              <a:ahLst/>
              <a:cxnLst/>
              <a:rect l="l" t="t" r="r" b="b"/>
              <a:pathLst>
                <a:path w="1285" h="393" extrusionOk="0">
                  <a:moveTo>
                    <a:pt x="0" y="0"/>
                  </a:moveTo>
                  <a:lnTo>
                    <a:pt x="0" y="393"/>
                  </a:lnTo>
                  <a:lnTo>
                    <a:pt x="1285" y="393"/>
                  </a:lnTo>
                  <a:lnTo>
                    <a:pt x="1285"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705" name="Google Shape;705;p45"/>
          <p:cNvGrpSpPr/>
          <p:nvPr/>
        </p:nvGrpSpPr>
        <p:grpSpPr>
          <a:xfrm>
            <a:off x="6243632" y="3138339"/>
            <a:ext cx="354428" cy="362441"/>
            <a:chOff x="3171000" y="4021950"/>
            <a:chExt cx="268100" cy="265875"/>
          </a:xfrm>
        </p:grpSpPr>
        <p:sp>
          <p:nvSpPr>
            <p:cNvPr id="706" name="Google Shape;706;p45"/>
            <p:cNvSpPr/>
            <p:nvPr/>
          </p:nvSpPr>
          <p:spPr>
            <a:xfrm>
              <a:off x="3171000" y="4058525"/>
              <a:ext cx="230200" cy="229300"/>
            </a:xfrm>
            <a:custGeom>
              <a:avLst/>
              <a:gdLst/>
              <a:ahLst/>
              <a:cxnLst/>
              <a:rect l="l" t="t" r="r" b="b"/>
              <a:pathLst>
                <a:path w="9208" h="9172" extrusionOk="0">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07" name="Google Shape;707;p45"/>
            <p:cNvSpPr/>
            <p:nvPr/>
          </p:nvSpPr>
          <p:spPr>
            <a:xfrm>
              <a:off x="3367725" y="4021950"/>
              <a:ext cx="71375" cy="69150"/>
            </a:xfrm>
            <a:custGeom>
              <a:avLst/>
              <a:gdLst/>
              <a:ahLst/>
              <a:cxnLst/>
              <a:rect l="l" t="t" r="r" b="b"/>
              <a:pathLst>
                <a:path w="2855" h="2766" extrusionOk="0">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708" name="Google Shape;708;p45"/>
          <p:cNvSpPr/>
          <p:nvPr/>
        </p:nvSpPr>
        <p:spPr>
          <a:xfrm>
            <a:off x="6764408" y="3172681"/>
            <a:ext cx="394518" cy="407460"/>
          </a:xfrm>
          <a:custGeom>
            <a:avLst/>
            <a:gdLst/>
            <a:ahLst/>
            <a:cxnLst/>
            <a:rect l="l" t="t" r="r" b="b"/>
            <a:pathLst>
              <a:path w="11937" h="11956" extrusionOk="0">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09" name="Google Shape;709;p45"/>
          <p:cNvSpPr/>
          <p:nvPr/>
        </p:nvSpPr>
        <p:spPr>
          <a:xfrm>
            <a:off x="7318796" y="3157138"/>
            <a:ext cx="352082" cy="363191"/>
          </a:xfrm>
          <a:custGeom>
            <a:avLst/>
            <a:gdLst/>
            <a:ahLst/>
            <a:cxnLst/>
            <a:rect l="l" t="t" r="r" b="b"/>
            <a:pathLst>
              <a:path w="10653" h="10657" extrusionOk="0">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710" name="Google Shape;710;p45"/>
          <p:cNvGrpSpPr/>
          <p:nvPr/>
        </p:nvGrpSpPr>
        <p:grpSpPr>
          <a:xfrm>
            <a:off x="7832907" y="3189992"/>
            <a:ext cx="334400" cy="344821"/>
            <a:chOff x="5684575" y="4038000"/>
            <a:chExt cx="252950" cy="252950"/>
          </a:xfrm>
        </p:grpSpPr>
        <p:sp>
          <p:nvSpPr>
            <p:cNvPr id="711" name="Google Shape;711;p45"/>
            <p:cNvSpPr/>
            <p:nvPr/>
          </p:nvSpPr>
          <p:spPr>
            <a:xfrm>
              <a:off x="5684575" y="4038000"/>
              <a:ext cx="252950" cy="252950"/>
            </a:xfrm>
            <a:custGeom>
              <a:avLst/>
              <a:gdLst/>
              <a:ahLst/>
              <a:cxnLst/>
              <a:rect l="l" t="t" r="r" b="b"/>
              <a:pathLst>
                <a:path w="10118" h="10118" extrusionOk="0">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12" name="Google Shape;712;p45"/>
            <p:cNvSpPr/>
            <p:nvPr/>
          </p:nvSpPr>
          <p:spPr>
            <a:xfrm>
              <a:off x="5804575" y="4097775"/>
              <a:ext cx="58000" cy="118225"/>
            </a:xfrm>
            <a:custGeom>
              <a:avLst/>
              <a:gdLst/>
              <a:ahLst/>
              <a:cxnLst/>
              <a:rect l="l" t="t" r="r" b="b"/>
              <a:pathLst>
                <a:path w="2320" h="4729" extrusionOk="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13" name="Google Shape;713;p45"/>
            <p:cNvSpPr/>
            <p:nvPr/>
          </p:nvSpPr>
          <p:spPr>
            <a:xfrm>
              <a:off x="5804575" y="4071450"/>
              <a:ext cx="13400" cy="13400"/>
            </a:xfrm>
            <a:custGeom>
              <a:avLst/>
              <a:gdLst/>
              <a:ahLst/>
              <a:cxnLst/>
              <a:rect l="l" t="t" r="r" b="b"/>
              <a:pathLst>
                <a:path w="536" h="536" extrusionOk="0">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14" name="Google Shape;714;p45"/>
            <p:cNvSpPr/>
            <p:nvPr/>
          </p:nvSpPr>
          <p:spPr>
            <a:xfrm>
              <a:off x="5804575" y="4244525"/>
              <a:ext cx="13400" cy="12975"/>
            </a:xfrm>
            <a:custGeom>
              <a:avLst/>
              <a:gdLst/>
              <a:ahLst/>
              <a:cxnLst/>
              <a:rect l="l" t="t" r="r" b="b"/>
              <a:pathLst>
                <a:path w="536" h="519" extrusionOk="0">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15" name="Google Shape;715;p45"/>
            <p:cNvSpPr/>
            <p:nvPr/>
          </p:nvSpPr>
          <p:spPr>
            <a:xfrm>
              <a:off x="5718025" y="4158000"/>
              <a:ext cx="13425" cy="13400"/>
            </a:xfrm>
            <a:custGeom>
              <a:avLst/>
              <a:gdLst/>
              <a:ahLst/>
              <a:cxnLst/>
              <a:rect l="l" t="t" r="r" b="b"/>
              <a:pathLst>
                <a:path w="537" h="536" extrusionOk="0">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16" name="Google Shape;716;p45"/>
            <p:cNvSpPr/>
            <p:nvPr/>
          </p:nvSpPr>
          <p:spPr>
            <a:xfrm>
              <a:off x="5891100" y="4158000"/>
              <a:ext cx="13425" cy="13400"/>
            </a:xfrm>
            <a:custGeom>
              <a:avLst/>
              <a:gdLst/>
              <a:ahLst/>
              <a:cxnLst/>
              <a:rect l="l" t="t" r="r" b="b"/>
              <a:pathLst>
                <a:path w="537" h="536" extrusionOk="0">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717" name="Google Shape;717;p45"/>
          <p:cNvGrpSpPr/>
          <p:nvPr/>
        </p:nvGrpSpPr>
        <p:grpSpPr>
          <a:xfrm>
            <a:off x="8426502" y="3148426"/>
            <a:ext cx="247115" cy="399520"/>
            <a:chOff x="1982675" y="3599525"/>
            <a:chExt cx="186925" cy="293075"/>
          </a:xfrm>
        </p:grpSpPr>
        <p:sp>
          <p:nvSpPr>
            <p:cNvPr id="718" name="Google Shape;718;p45"/>
            <p:cNvSpPr/>
            <p:nvPr/>
          </p:nvSpPr>
          <p:spPr>
            <a:xfrm>
              <a:off x="2029075" y="3639675"/>
              <a:ext cx="40175" cy="39725"/>
            </a:xfrm>
            <a:custGeom>
              <a:avLst/>
              <a:gdLst/>
              <a:ahLst/>
              <a:cxnLst/>
              <a:rect l="l" t="t" r="r" b="b"/>
              <a:pathLst>
                <a:path w="1607" h="1589" extrusionOk="0">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19" name="Google Shape;719;p45"/>
            <p:cNvSpPr/>
            <p:nvPr/>
          </p:nvSpPr>
          <p:spPr>
            <a:xfrm>
              <a:off x="2029075" y="3599525"/>
              <a:ext cx="20100" cy="20100"/>
            </a:xfrm>
            <a:custGeom>
              <a:avLst/>
              <a:gdLst/>
              <a:ahLst/>
              <a:cxnLst/>
              <a:rect l="l" t="t" r="r" b="b"/>
              <a:pathLst>
                <a:path w="804" h="804" extrusionOk="0">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20" name="Google Shape;720;p45"/>
            <p:cNvSpPr/>
            <p:nvPr/>
          </p:nvSpPr>
          <p:spPr>
            <a:xfrm>
              <a:off x="2085725" y="3659725"/>
              <a:ext cx="20100" cy="19675"/>
            </a:xfrm>
            <a:custGeom>
              <a:avLst/>
              <a:gdLst/>
              <a:ahLst/>
              <a:cxnLst/>
              <a:rect l="l" t="t" r="r" b="b"/>
              <a:pathLst>
                <a:path w="804" h="787" extrusionOk="0">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21" name="Google Shape;721;p45"/>
            <p:cNvSpPr/>
            <p:nvPr/>
          </p:nvSpPr>
          <p:spPr>
            <a:xfrm>
              <a:off x="2088850" y="3612900"/>
              <a:ext cx="26775" cy="26800"/>
            </a:xfrm>
            <a:custGeom>
              <a:avLst/>
              <a:gdLst/>
              <a:ahLst/>
              <a:cxnLst/>
              <a:rect l="l" t="t" r="r" b="b"/>
              <a:pathLst>
                <a:path w="1071" h="1072" extrusionOk="0">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22" name="Google Shape;722;p45"/>
            <p:cNvSpPr/>
            <p:nvPr/>
          </p:nvSpPr>
          <p:spPr>
            <a:xfrm>
              <a:off x="1982675" y="3689625"/>
              <a:ext cx="186925" cy="202975"/>
            </a:xfrm>
            <a:custGeom>
              <a:avLst/>
              <a:gdLst/>
              <a:ahLst/>
              <a:cxnLst/>
              <a:rect l="l" t="t" r="r" b="b"/>
              <a:pathLst>
                <a:path w="7477" h="8119" extrusionOk="0">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723" name="Google Shape;723;p45"/>
          <p:cNvGrpSpPr/>
          <p:nvPr/>
        </p:nvGrpSpPr>
        <p:grpSpPr>
          <a:xfrm>
            <a:off x="8932510" y="3148425"/>
            <a:ext cx="178106" cy="398940"/>
            <a:chOff x="2397075" y="3602200"/>
            <a:chExt cx="134725" cy="292650"/>
          </a:xfrm>
        </p:grpSpPr>
        <p:sp>
          <p:nvSpPr>
            <p:cNvPr id="724" name="Google Shape;724;p45"/>
            <p:cNvSpPr/>
            <p:nvPr/>
          </p:nvSpPr>
          <p:spPr>
            <a:xfrm>
              <a:off x="2460850" y="3602200"/>
              <a:ext cx="20100" cy="20100"/>
            </a:xfrm>
            <a:custGeom>
              <a:avLst/>
              <a:gdLst/>
              <a:ahLst/>
              <a:cxnLst/>
              <a:rect l="l" t="t" r="r" b="b"/>
              <a:pathLst>
                <a:path w="804" h="804" extrusionOk="0">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25" name="Google Shape;725;p45"/>
            <p:cNvSpPr/>
            <p:nvPr/>
          </p:nvSpPr>
          <p:spPr>
            <a:xfrm>
              <a:off x="2477800" y="3632075"/>
              <a:ext cx="19675" cy="20100"/>
            </a:xfrm>
            <a:custGeom>
              <a:avLst/>
              <a:gdLst/>
              <a:ahLst/>
              <a:cxnLst/>
              <a:rect l="l" t="t" r="r" b="b"/>
              <a:pathLst>
                <a:path w="787" h="804" extrusionOk="0">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26" name="Google Shape;726;p45"/>
            <p:cNvSpPr/>
            <p:nvPr/>
          </p:nvSpPr>
          <p:spPr>
            <a:xfrm>
              <a:off x="2441225" y="3625400"/>
              <a:ext cx="19650" cy="20075"/>
            </a:xfrm>
            <a:custGeom>
              <a:avLst/>
              <a:gdLst/>
              <a:ahLst/>
              <a:cxnLst/>
              <a:rect l="l" t="t" r="r" b="b"/>
              <a:pathLst>
                <a:path w="786" h="803" extrusionOk="0">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27" name="Google Shape;727;p45"/>
            <p:cNvSpPr/>
            <p:nvPr/>
          </p:nvSpPr>
          <p:spPr>
            <a:xfrm>
              <a:off x="2444350" y="3658850"/>
              <a:ext cx="26800" cy="26325"/>
            </a:xfrm>
            <a:custGeom>
              <a:avLst/>
              <a:gdLst/>
              <a:ahLst/>
              <a:cxnLst/>
              <a:rect l="l" t="t" r="r" b="b"/>
              <a:pathLst>
                <a:path w="1072" h="1053" extrusionOk="0">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28" name="Google Shape;728;p45"/>
            <p:cNvSpPr/>
            <p:nvPr/>
          </p:nvSpPr>
          <p:spPr>
            <a:xfrm>
              <a:off x="2397075" y="3691850"/>
              <a:ext cx="134725" cy="203000"/>
            </a:xfrm>
            <a:custGeom>
              <a:avLst/>
              <a:gdLst/>
              <a:ahLst/>
              <a:cxnLst/>
              <a:rect l="l" t="t" r="r" b="b"/>
              <a:pathLst>
                <a:path w="5389" h="8120" extrusionOk="0">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729" name="Google Shape;729;p45"/>
          <p:cNvGrpSpPr/>
          <p:nvPr/>
        </p:nvGrpSpPr>
        <p:grpSpPr>
          <a:xfrm>
            <a:off x="2566625" y="3832849"/>
            <a:ext cx="246520" cy="383741"/>
            <a:chOff x="2717350" y="3603525"/>
            <a:chExt cx="186475" cy="281500"/>
          </a:xfrm>
        </p:grpSpPr>
        <p:sp>
          <p:nvSpPr>
            <p:cNvPr id="730" name="Google Shape;730;p45"/>
            <p:cNvSpPr/>
            <p:nvPr/>
          </p:nvSpPr>
          <p:spPr>
            <a:xfrm>
              <a:off x="2741875" y="3786425"/>
              <a:ext cx="60250" cy="35250"/>
            </a:xfrm>
            <a:custGeom>
              <a:avLst/>
              <a:gdLst/>
              <a:ahLst/>
              <a:cxnLst/>
              <a:rect l="l" t="t" r="r" b="b"/>
              <a:pathLst>
                <a:path w="2410" h="1410" extrusionOk="0">
                  <a:moveTo>
                    <a:pt x="197" y="0"/>
                  </a:moveTo>
                  <a:lnTo>
                    <a:pt x="1" y="500"/>
                  </a:lnTo>
                  <a:lnTo>
                    <a:pt x="2213" y="1410"/>
                  </a:lnTo>
                  <a:lnTo>
                    <a:pt x="2410" y="910"/>
                  </a:lnTo>
                  <a:lnTo>
                    <a:pt x="197"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31" name="Google Shape;731;p45"/>
            <p:cNvSpPr/>
            <p:nvPr/>
          </p:nvSpPr>
          <p:spPr>
            <a:xfrm>
              <a:off x="2820400" y="3718625"/>
              <a:ext cx="26775" cy="26775"/>
            </a:xfrm>
            <a:custGeom>
              <a:avLst/>
              <a:gdLst/>
              <a:ahLst/>
              <a:cxnLst/>
              <a:rect l="l" t="t" r="r" b="b"/>
              <a:pathLst>
                <a:path w="1071" h="1071" extrusionOk="0">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32" name="Google Shape;732;p45"/>
            <p:cNvSpPr/>
            <p:nvPr/>
          </p:nvSpPr>
          <p:spPr>
            <a:xfrm>
              <a:off x="2820400" y="3718625"/>
              <a:ext cx="26775" cy="26775"/>
            </a:xfrm>
            <a:custGeom>
              <a:avLst/>
              <a:gdLst/>
              <a:ahLst/>
              <a:cxnLst/>
              <a:rect l="l" t="t" r="r" b="b"/>
              <a:pathLst>
                <a:path w="1071" h="1071" extrusionOk="0">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33" name="Google Shape;733;p45"/>
            <p:cNvSpPr/>
            <p:nvPr/>
          </p:nvSpPr>
          <p:spPr>
            <a:xfrm>
              <a:off x="2717350" y="3603525"/>
              <a:ext cx="186475" cy="281500"/>
            </a:xfrm>
            <a:custGeom>
              <a:avLst/>
              <a:gdLst/>
              <a:ahLst/>
              <a:cxnLst/>
              <a:rect l="l" t="t" r="r" b="b"/>
              <a:pathLst>
                <a:path w="7459" h="11260" extrusionOk="0">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734" name="Google Shape;734;p45"/>
          <p:cNvSpPr/>
          <p:nvPr/>
        </p:nvSpPr>
        <p:spPr>
          <a:xfrm>
            <a:off x="9368466" y="3172920"/>
            <a:ext cx="387478" cy="335143"/>
          </a:xfrm>
          <a:custGeom>
            <a:avLst/>
            <a:gdLst/>
            <a:ahLst/>
            <a:cxnLst/>
            <a:rect l="l" t="t" r="r" b="b"/>
            <a:pathLst>
              <a:path w="11724" h="9834" extrusionOk="0">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735" name="Google Shape;735;p45"/>
          <p:cNvGrpSpPr/>
          <p:nvPr/>
        </p:nvGrpSpPr>
        <p:grpSpPr>
          <a:xfrm>
            <a:off x="3009545" y="3843192"/>
            <a:ext cx="332053" cy="363054"/>
            <a:chOff x="3927075" y="3612900"/>
            <a:chExt cx="251175" cy="266325"/>
          </a:xfrm>
        </p:grpSpPr>
        <p:sp>
          <p:nvSpPr>
            <p:cNvPr id="736" name="Google Shape;736;p45"/>
            <p:cNvSpPr/>
            <p:nvPr/>
          </p:nvSpPr>
          <p:spPr>
            <a:xfrm>
              <a:off x="4031450" y="3726200"/>
              <a:ext cx="40175" cy="39725"/>
            </a:xfrm>
            <a:custGeom>
              <a:avLst/>
              <a:gdLst/>
              <a:ahLst/>
              <a:cxnLst/>
              <a:rect l="l" t="t" r="r" b="b"/>
              <a:pathLst>
                <a:path w="1607" h="1589" extrusionOk="0">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37" name="Google Shape;737;p45"/>
            <p:cNvSpPr/>
            <p:nvPr/>
          </p:nvSpPr>
          <p:spPr>
            <a:xfrm>
              <a:off x="3927075" y="3612900"/>
              <a:ext cx="251175" cy="266325"/>
            </a:xfrm>
            <a:custGeom>
              <a:avLst/>
              <a:gdLst/>
              <a:ahLst/>
              <a:cxnLst/>
              <a:rect l="l" t="t" r="r" b="b"/>
              <a:pathLst>
                <a:path w="10047" h="10653" extrusionOk="0">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738" name="Google Shape;738;p45"/>
          <p:cNvGrpSpPr/>
          <p:nvPr/>
        </p:nvGrpSpPr>
        <p:grpSpPr>
          <a:xfrm>
            <a:off x="3537650" y="3902789"/>
            <a:ext cx="336152" cy="347241"/>
            <a:chOff x="4324975" y="3617800"/>
            <a:chExt cx="254275" cy="254725"/>
          </a:xfrm>
        </p:grpSpPr>
        <p:sp>
          <p:nvSpPr>
            <p:cNvPr id="739" name="Google Shape;739;p45"/>
            <p:cNvSpPr/>
            <p:nvPr/>
          </p:nvSpPr>
          <p:spPr>
            <a:xfrm>
              <a:off x="4347275" y="3641900"/>
              <a:ext cx="186025" cy="230625"/>
            </a:xfrm>
            <a:custGeom>
              <a:avLst/>
              <a:gdLst/>
              <a:ahLst/>
              <a:cxnLst/>
              <a:rect l="l" t="t" r="r" b="b"/>
              <a:pathLst>
                <a:path w="7441" h="9225" extrusionOk="0">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40" name="Google Shape;740;p45"/>
            <p:cNvSpPr/>
            <p:nvPr/>
          </p:nvSpPr>
          <p:spPr>
            <a:xfrm>
              <a:off x="4324975" y="3727975"/>
              <a:ext cx="18750" cy="17875"/>
            </a:xfrm>
            <a:custGeom>
              <a:avLst/>
              <a:gdLst/>
              <a:ahLst/>
              <a:cxnLst/>
              <a:rect l="l" t="t" r="r" b="b"/>
              <a:pathLst>
                <a:path w="750" h="715" extrusionOk="0">
                  <a:moveTo>
                    <a:pt x="536" y="1"/>
                  </a:moveTo>
                  <a:lnTo>
                    <a:pt x="0" y="233"/>
                  </a:lnTo>
                  <a:lnTo>
                    <a:pt x="197" y="715"/>
                  </a:lnTo>
                  <a:lnTo>
                    <a:pt x="750" y="500"/>
                  </a:lnTo>
                  <a:lnTo>
                    <a:pt x="536"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41" name="Google Shape;741;p45"/>
            <p:cNvSpPr/>
            <p:nvPr/>
          </p:nvSpPr>
          <p:spPr>
            <a:xfrm>
              <a:off x="4529725" y="3617800"/>
              <a:ext cx="49525" cy="55800"/>
            </a:xfrm>
            <a:custGeom>
              <a:avLst/>
              <a:gdLst/>
              <a:ahLst/>
              <a:cxnLst/>
              <a:rect l="l" t="t" r="r" b="b"/>
              <a:pathLst>
                <a:path w="1981" h="2232" extrusionOk="0">
                  <a:moveTo>
                    <a:pt x="1267" y="1"/>
                  </a:moveTo>
                  <a:lnTo>
                    <a:pt x="0" y="500"/>
                  </a:lnTo>
                  <a:lnTo>
                    <a:pt x="714" y="2231"/>
                  </a:lnTo>
                  <a:lnTo>
                    <a:pt x="1981" y="1731"/>
                  </a:lnTo>
                  <a:lnTo>
                    <a:pt x="1267"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742" name="Google Shape;742;p45"/>
          <p:cNvGrpSpPr/>
          <p:nvPr/>
        </p:nvGrpSpPr>
        <p:grpSpPr>
          <a:xfrm>
            <a:off x="4071309" y="3968461"/>
            <a:ext cx="399872" cy="217737"/>
            <a:chOff x="4728650" y="3665975"/>
            <a:chExt cx="302475" cy="159725"/>
          </a:xfrm>
        </p:grpSpPr>
        <p:sp>
          <p:nvSpPr>
            <p:cNvPr id="743" name="Google Shape;743;p45"/>
            <p:cNvSpPr/>
            <p:nvPr/>
          </p:nvSpPr>
          <p:spPr>
            <a:xfrm>
              <a:off x="4728650" y="3665975"/>
              <a:ext cx="302475" cy="147225"/>
            </a:xfrm>
            <a:custGeom>
              <a:avLst/>
              <a:gdLst/>
              <a:ahLst/>
              <a:cxnLst/>
              <a:rect l="l" t="t" r="r" b="b"/>
              <a:pathLst>
                <a:path w="12099" h="5889" extrusionOk="0">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44" name="Google Shape;744;p45"/>
            <p:cNvSpPr/>
            <p:nvPr/>
          </p:nvSpPr>
          <p:spPr>
            <a:xfrm>
              <a:off x="4831700" y="3757875"/>
              <a:ext cx="125825" cy="67825"/>
            </a:xfrm>
            <a:custGeom>
              <a:avLst/>
              <a:gdLst/>
              <a:ahLst/>
              <a:cxnLst/>
              <a:rect l="l" t="t" r="r" b="b"/>
              <a:pathLst>
                <a:path w="5033" h="2713" extrusionOk="0">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745" name="Google Shape;745;p45"/>
          <p:cNvGrpSpPr/>
          <p:nvPr/>
        </p:nvGrpSpPr>
        <p:grpSpPr>
          <a:xfrm>
            <a:off x="4597975" y="3925621"/>
            <a:ext cx="382719" cy="282796"/>
            <a:chOff x="5164925" y="3642775"/>
            <a:chExt cx="289500" cy="207450"/>
          </a:xfrm>
        </p:grpSpPr>
        <p:sp>
          <p:nvSpPr>
            <p:cNvPr id="746" name="Google Shape;746;p45"/>
            <p:cNvSpPr/>
            <p:nvPr/>
          </p:nvSpPr>
          <p:spPr>
            <a:xfrm>
              <a:off x="5271975" y="3690075"/>
              <a:ext cx="79875" cy="79875"/>
            </a:xfrm>
            <a:custGeom>
              <a:avLst/>
              <a:gdLst/>
              <a:ahLst/>
              <a:cxnLst/>
              <a:rect l="l" t="t" r="r" b="b"/>
              <a:pathLst>
                <a:path w="3195" h="3195" extrusionOk="0">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47" name="Google Shape;747;p45"/>
            <p:cNvSpPr/>
            <p:nvPr/>
          </p:nvSpPr>
          <p:spPr>
            <a:xfrm>
              <a:off x="5368325" y="3670900"/>
              <a:ext cx="26775" cy="26325"/>
            </a:xfrm>
            <a:custGeom>
              <a:avLst/>
              <a:gdLst/>
              <a:ahLst/>
              <a:cxnLst/>
              <a:rect l="l" t="t" r="r" b="b"/>
              <a:pathLst>
                <a:path w="1071" h="1053" extrusionOk="0">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48" name="Google Shape;748;p45"/>
            <p:cNvSpPr/>
            <p:nvPr/>
          </p:nvSpPr>
          <p:spPr>
            <a:xfrm>
              <a:off x="5222000" y="3823900"/>
              <a:ext cx="26800" cy="26325"/>
            </a:xfrm>
            <a:custGeom>
              <a:avLst/>
              <a:gdLst/>
              <a:ahLst/>
              <a:cxnLst/>
              <a:rect l="l" t="t" r="r" b="b"/>
              <a:pathLst>
                <a:path w="1072" h="1053" extrusionOk="0">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49" name="Google Shape;749;p45"/>
            <p:cNvSpPr/>
            <p:nvPr/>
          </p:nvSpPr>
          <p:spPr>
            <a:xfrm>
              <a:off x="5164925" y="3642775"/>
              <a:ext cx="289500" cy="202100"/>
            </a:xfrm>
            <a:custGeom>
              <a:avLst/>
              <a:gdLst/>
              <a:ahLst/>
              <a:cxnLst/>
              <a:rect l="l" t="t" r="r" b="b"/>
              <a:pathLst>
                <a:path w="11580" h="8084" extrusionOk="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50" name="Google Shape;750;p45"/>
            <p:cNvSpPr/>
            <p:nvPr/>
          </p:nvSpPr>
          <p:spPr>
            <a:xfrm>
              <a:off x="5226475" y="3704350"/>
              <a:ext cx="182450" cy="104850"/>
            </a:xfrm>
            <a:custGeom>
              <a:avLst/>
              <a:gdLst/>
              <a:ahLst/>
              <a:cxnLst/>
              <a:rect l="l" t="t" r="r" b="b"/>
              <a:pathLst>
                <a:path w="7298" h="4194" extrusionOk="0">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751" name="Google Shape;751;p45"/>
          <p:cNvSpPr/>
          <p:nvPr/>
        </p:nvSpPr>
        <p:spPr>
          <a:xfrm>
            <a:off x="5198765" y="3839347"/>
            <a:ext cx="360939" cy="372154"/>
          </a:xfrm>
          <a:custGeom>
            <a:avLst/>
            <a:gdLst/>
            <a:ahLst/>
            <a:cxnLst/>
            <a:rect l="l" t="t" r="r" b="b"/>
            <a:pathLst>
              <a:path w="10921" h="10920" extrusionOk="0">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52" name="Google Shape;752;p45"/>
          <p:cNvSpPr/>
          <p:nvPr/>
        </p:nvSpPr>
        <p:spPr>
          <a:xfrm>
            <a:off x="5702584" y="3871268"/>
            <a:ext cx="334367" cy="308322"/>
          </a:xfrm>
          <a:custGeom>
            <a:avLst/>
            <a:gdLst/>
            <a:ahLst/>
            <a:cxnLst/>
            <a:rect l="l" t="t" r="r" b="b"/>
            <a:pathLst>
              <a:path w="10117" h="9047" extrusionOk="0">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53" name="Google Shape;753;p45"/>
          <p:cNvSpPr/>
          <p:nvPr/>
        </p:nvSpPr>
        <p:spPr>
          <a:xfrm>
            <a:off x="6179805" y="3860514"/>
            <a:ext cx="318470" cy="329826"/>
          </a:xfrm>
          <a:custGeom>
            <a:avLst/>
            <a:gdLst/>
            <a:ahLst/>
            <a:cxnLst/>
            <a:rect l="l" t="t" r="r" b="b"/>
            <a:pathLst>
              <a:path w="9636" h="9678" extrusionOk="0">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54" name="Google Shape;754;p45"/>
          <p:cNvSpPr/>
          <p:nvPr/>
        </p:nvSpPr>
        <p:spPr>
          <a:xfrm>
            <a:off x="6760807" y="3786788"/>
            <a:ext cx="351487" cy="362475"/>
          </a:xfrm>
          <a:custGeom>
            <a:avLst/>
            <a:gdLst/>
            <a:ahLst/>
            <a:cxnLst/>
            <a:rect l="l" t="t" r="r" b="b"/>
            <a:pathLst>
              <a:path w="10635" h="10636" extrusionOk="0">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55" name="Google Shape;755;p45"/>
          <p:cNvSpPr/>
          <p:nvPr/>
        </p:nvSpPr>
        <p:spPr>
          <a:xfrm>
            <a:off x="7270160" y="3786499"/>
            <a:ext cx="351487" cy="363054"/>
          </a:xfrm>
          <a:custGeom>
            <a:avLst/>
            <a:gdLst/>
            <a:ahLst/>
            <a:cxnLst/>
            <a:rect l="l" t="t" r="r" b="b"/>
            <a:pathLst>
              <a:path w="10635" h="10653" extrusionOk="0">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56" name="Google Shape;756;p45"/>
          <p:cNvSpPr/>
          <p:nvPr/>
        </p:nvSpPr>
        <p:spPr>
          <a:xfrm>
            <a:off x="7779513" y="3778949"/>
            <a:ext cx="340283" cy="420206"/>
          </a:xfrm>
          <a:custGeom>
            <a:avLst/>
            <a:gdLst/>
            <a:ahLst/>
            <a:cxnLst/>
            <a:rect l="l" t="t" r="r" b="b"/>
            <a:pathLst>
              <a:path w="10296" h="12330" extrusionOk="0">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57" name="Google Shape;757;p45"/>
          <p:cNvSpPr/>
          <p:nvPr/>
        </p:nvSpPr>
        <p:spPr>
          <a:xfrm>
            <a:off x="8393506" y="3835410"/>
            <a:ext cx="298441" cy="344344"/>
          </a:xfrm>
          <a:custGeom>
            <a:avLst/>
            <a:gdLst/>
            <a:ahLst/>
            <a:cxnLst/>
            <a:rect l="l" t="t" r="r" b="b"/>
            <a:pathLst>
              <a:path w="9030" h="10104" extrusionOk="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758" name="Google Shape;758;p45"/>
          <p:cNvGrpSpPr/>
          <p:nvPr/>
        </p:nvGrpSpPr>
        <p:grpSpPr>
          <a:xfrm>
            <a:off x="8918599" y="3839841"/>
            <a:ext cx="327294" cy="334632"/>
            <a:chOff x="5717150" y="2098500"/>
            <a:chExt cx="247575" cy="245475"/>
          </a:xfrm>
        </p:grpSpPr>
        <p:sp>
          <p:nvSpPr>
            <p:cNvPr id="759" name="Google Shape;759;p45"/>
            <p:cNvSpPr/>
            <p:nvPr/>
          </p:nvSpPr>
          <p:spPr>
            <a:xfrm>
              <a:off x="5717150" y="2098500"/>
              <a:ext cx="135175" cy="132800"/>
            </a:xfrm>
            <a:custGeom>
              <a:avLst/>
              <a:gdLst/>
              <a:ahLst/>
              <a:cxnLst/>
              <a:rect l="l" t="t" r="r" b="b"/>
              <a:pathLst>
                <a:path w="5407" h="5312" extrusionOk="0">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60" name="Google Shape;760;p45"/>
            <p:cNvSpPr/>
            <p:nvPr/>
          </p:nvSpPr>
          <p:spPr>
            <a:xfrm>
              <a:off x="5857650" y="2158275"/>
              <a:ext cx="107075" cy="106075"/>
            </a:xfrm>
            <a:custGeom>
              <a:avLst/>
              <a:gdLst/>
              <a:ahLst/>
              <a:cxnLst/>
              <a:rect l="l" t="t" r="r" b="b"/>
              <a:pathLst>
                <a:path w="4283" h="4243" extrusionOk="0">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61" name="Google Shape;761;p45"/>
            <p:cNvSpPr/>
            <p:nvPr/>
          </p:nvSpPr>
          <p:spPr>
            <a:xfrm>
              <a:off x="5790750" y="2264450"/>
              <a:ext cx="80750" cy="79525"/>
            </a:xfrm>
            <a:custGeom>
              <a:avLst/>
              <a:gdLst/>
              <a:ahLst/>
              <a:cxnLst/>
              <a:rect l="l" t="t" r="r" b="b"/>
              <a:pathLst>
                <a:path w="3230" h="3181" extrusionOk="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762" name="Google Shape;762;p45"/>
          <p:cNvSpPr/>
          <p:nvPr/>
        </p:nvSpPr>
        <p:spPr>
          <a:xfrm>
            <a:off x="9468216" y="3772813"/>
            <a:ext cx="283106" cy="390420"/>
          </a:xfrm>
          <a:custGeom>
            <a:avLst/>
            <a:gdLst/>
            <a:ahLst/>
            <a:cxnLst/>
            <a:rect l="l" t="t" r="r" b="b"/>
            <a:pathLst>
              <a:path w="8566" h="11456" extrusionOk="0">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63" name="Google Shape;763;p45"/>
          <p:cNvSpPr/>
          <p:nvPr/>
        </p:nvSpPr>
        <p:spPr>
          <a:xfrm>
            <a:off x="2504275" y="4571524"/>
            <a:ext cx="369169" cy="253623"/>
          </a:xfrm>
          <a:custGeom>
            <a:avLst/>
            <a:gdLst/>
            <a:ahLst/>
            <a:cxnLst/>
            <a:rect l="l" t="t" r="r" b="b"/>
            <a:pathLst>
              <a:path w="11170" h="7442" extrusionOk="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64" name="Google Shape;764;p45"/>
          <p:cNvSpPr/>
          <p:nvPr/>
        </p:nvSpPr>
        <p:spPr>
          <a:xfrm>
            <a:off x="3024565" y="4552369"/>
            <a:ext cx="299036" cy="291929"/>
          </a:xfrm>
          <a:custGeom>
            <a:avLst/>
            <a:gdLst/>
            <a:ahLst/>
            <a:cxnLst/>
            <a:rect l="l" t="t" r="r" b="b"/>
            <a:pathLst>
              <a:path w="9048" h="8566" extrusionOk="0">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765" name="Google Shape;765;p45"/>
          <p:cNvGrpSpPr/>
          <p:nvPr/>
        </p:nvGrpSpPr>
        <p:grpSpPr>
          <a:xfrm>
            <a:off x="3496073" y="4480767"/>
            <a:ext cx="352082" cy="317455"/>
            <a:chOff x="6435300" y="2742175"/>
            <a:chExt cx="266325" cy="232875"/>
          </a:xfrm>
        </p:grpSpPr>
        <p:sp>
          <p:nvSpPr>
            <p:cNvPr id="766" name="Google Shape;766;p45"/>
            <p:cNvSpPr/>
            <p:nvPr/>
          </p:nvSpPr>
          <p:spPr>
            <a:xfrm>
              <a:off x="6518275" y="2742175"/>
              <a:ext cx="183350" cy="232875"/>
            </a:xfrm>
            <a:custGeom>
              <a:avLst/>
              <a:gdLst/>
              <a:ahLst/>
              <a:cxnLst/>
              <a:rect l="l" t="t" r="r" b="b"/>
              <a:pathLst>
                <a:path w="7334" h="9315" extrusionOk="0">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67" name="Google Shape;767;p45"/>
            <p:cNvSpPr/>
            <p:nvPr/>
          </p:nvSpPr>
          <p:spPr>
            <a:xfrm>
              <a:off x="6435300" y="2825150"/>
              <a:ext cx="62925" cy="140075"/>
            </a:xfrm>
            <a:custGeom>
              <a:avLst/>
              <a:gdLst/>
              <a:ahLst/>
              <a:cxnLst/>
              <a:rect l="l" t="t" r="r" b="b"/>
              <a:pathLst>
                <a:path w="2517" h="5603" extrusionOk="0">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768" name="Google Shape;768;p45"/>
          <p:cNvGrpSpPr/>
          <p:nvPr/>
        </p:nvGrpSpPr>
        <p:grpSpPr>
          <a:xfrm>
            <a:off x="4543033" y="4559892"/>
            <a:ext cx="333805" cy="344208"/>
            <a:chOff x="674800" y="2146225"/>
            <a:chExt cx="252500" cy="252500"/>
          </a:xfrm>
        </p:grpSpPr>
        <p:sp>
          <p:nvSpPr>
            <p:cNvPr id="769" name="Google Shape;769;p45"/>
            <p:cNvSpPr/>
            <p:nvPr/>
          </p:nvSpPr>
          <p:spPr>
            <a:xfrm>
              <a:off x="727900" y="2232775"/>
              <a:ext cx="40175" cy="39725"/>
            </a:xfrm>
            <a:custGeom>
              <a:avLst/>
              <a:gdLst/>
              <a:ahLst/>
              <a:cxnLst/>
              <a:rect l="l" t="t" r="r" b="b"/>
              <a:pathLst>
                <a:path w="1607" h="1589" extrusionOk="0">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70" name="Google Shape;770;p45"/>
            <p:cNvSpPr/>
            <p:nvPr/>
          </p:nvSpPr>
          <p:spPr>
            <a:xfrm>
              <a:off x="834500" y="2232775"/>
              <a:ext cx="39725" cy="39725"/>
            </a:xfrm>
            <a:custGeom>
              <a:avLst/>
              <a:gdLst/>
              <a:ahLst/>
              <a:cxnLst/>
              <a:rect l="l" t="t" r="r" b="b"/>
              <a:pathLst>
                <a:path w="1589" h="1589" extrusionOk="0">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71" name="Google Shape;771;p45"/>
            <p:cNvSpPr/>
            <p:nvPr/>
          </p:nvSpPr>
          <p:spPr>
            <a:xfrm>
              <a:off x="734150" y="2315750"/>
              <a:ext cx="134275" cy="43275"/>
            </a:xfrm>
            <a:custGeom>
              <a:avLst/>
              <a:gdLst/>
              <a:ahLst/>
              <a:cxnLst/>
              <a:rect l="l" t="t" r="r" b="b"/>
              <a:pathLst>
                <a:path w="5371" h="1731" extrusionOk="0">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72" name="Google Shape;772;p45"/>
            <p:cNvSpPr/>
            <p:nvPr/>
          </p:nvSpPr>
          <p:spPr>
            <a:xfrm>
              <a:off x="674800" y="2146225"/>
              <a:ext cx="252500" cy="252500"/>
            </a:xfrm>
            <a:custGeom>
              <a:avLst/>
              <a:gdLst/>
              <a:ahLst/>
              <a:cxnLst/>
              <a:rect l="l" t="t" r="r" b="b"/>
              <a:pathLst>
                <a:path w="10100" h="10100" extrusionOk="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773" name="Google Shape;773;p45"/>
          <p:cNvGrpSpPr/>
          <p:nvPr/>
        </p:nvGrpSpPr>
        <p:grpSpPr>
          <a:xfrm>
            <a:off x="5070081" y="4571378"/>
            <a:ext cx="333805" cy="344208"/>
            <a:chOff x="2164225" y="2146225"/>
            <a:chExt cx="252500" cy="252500"/>
          </a:xfrm>
        </p:grpSpPr>
        <p:sp>
          <p:nvSpPr>
            <p:cNvPr id="774" name="Google Shape;774;p45"/>
            <p:cNvSpPr/>
            <p:nvPr/>
          </p:nvSpPr>
          <p:spPr>
            <a:xfrm>
              <a:off x="2223100" y="2305925"/>
              <a:ext cx="134750" cy="43300"/>
            </a:xfrm>
            <a:custGeom>
              <a:avLst/>
              <a:gdLst/>
              <a:ahLst/>
              <a:cxnLst/>
              <a:rect l="l" t="t" r="r" b="b"/>
              <a:pathLst>
                <a:path w="5390" h="1732" extrusionOk="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75" name="Google Shape;775;p45"/>
            <p:cNvSpPr/>
            <p:nvPr/>
          </p:nvSpPr>
          <p:spPr>
            <a:xfrm>
              <a:off x="2323475" y="2232775"/>
              <a:ext cx="40175" cy="39725"/>
            </a:xfrm>
            <a:custGeom>
              <a:avLst/>
              <a:gdLst/>
              <a:ahLst/>
              <a:cxnLst/>
              <a:rect l="l" t="t" r="r" b="b"/>
              <a:pathLst>
                <a:path w="1607" h="1589" extrusionOk="0">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76" name="Google Shape;776;p45"/>
            <p:cNvSpPr/>
            <p:nvPr/>
          </p:nvSpPr>
          <p:spPr>
            <a:xfrm>
              <a:off x="2217300" y="2232775"/>
              <a:ext cx="39725" cy="39725"/>
            </a:xfrm>
            <a:custGeom>
              <a:avLst/>
              <a:gdLst/>
              <a:ahLst/>
              <a:cxnLst/>
              <a:rect l="l" t="t" r="r" b="b"/>
              <a:pathLst>
                <a:path w="1589" h="1589" extrusionOk="0">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77" name="Google Shape;777;p45"/>
            <p:cNvSpPr/>
            <p:nvPr/>
          </p:nvSpPr>
          <p:spPr>
            <a:xfrm>
              <a:off x="2164225" y="2146225"/>
              <a:ext cx="252500" cy="252500"/>
            </a:xfrm>
            <a:custGeom>
              <a:avLst/>
              <a:gdLst/>
              <a:ahLst/>
              <a:cxnLst/>
              <a:rect l="l" t="t" r="r" b="b"/>
              <a:pathLst>
                <a:path w="10100" h="10100" extrusionOk="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778" name="Google Shape;778;p45"/>
          <p:cNvGrpSpPr/>
          <p:nvPr/>
        </p:nvGrpSpPr>
        <p:grpSpPr>
          <a:xfrm>
            <a:off x="4015992" y="4571151"/>
            <a:ext cx="334400" cy="344821"/>
            <a:chOff x="689975" y="1737200"/>
            <a:chExt cx="252950" cy="252950"/>
          </a:xfrm>
        </p:grpSpPr>
        <p:sp>
          <p:nvSpPr>
            <p:cNvPr id="779" name="Google Shape;779;p45"/>
            <p:cNvSpPr/>
            <p:nvPr/>
          </p:nvSpPr>
          <p:spPr>
            <a:xfrm>
              <a:off x="779200" y="1907050"/>
              <a:ext cx="79850" cy="26875"/>
            </a:xfrm>
            <a:custGeom>
              <a:avLst/>
              <a:gdLst/>
              <a:ahLst/>
              <a:cxnLst/>
              <a:rect l="l" t="t" r="r" b="b"/>
              <a:pathLst>
                <a:path w="3194" h="1075" extrusionOk="0">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80" name="Google Shape;780;p45"/>
            <p:cNvSpPr/>
            <p:nvPr/>
          </p:nvSpPr>
          <p:spPr>
            <a:xfrm>
              <a:off x="743050" y="1833100"/>
              <a:ext cx="40175" cy="39725"/>
            </a:xfrm>
            <a:custGeom>
              <a:avLst/>
              <a:gdLst/>
              <a:ahLst/>
              <a:cxnLst/>
              <a:rect l="l" t="t" r="r" b="b"/>
              <a:pathLst>
                <a:path w="1607" h="1589" extrusionOk="0">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81" name="Google Shape;781;p45"/>
            <p:cNvSpPr/>
            <p:nvPr/>
          </p:nvSpPr>
          <p:spPr>
            <a:xfrm>
              <a:off x="739925" y="1799600"/>
              <a:ext cx="46875" cy="16575"/>
            </a:xfrm>
            <a:custGeom>
              <a:avLst/>
              <a:gdLst/>
              <a:ahLst/>
              <a:cxnLst/>
              <a:rect l="l" t="t" r="r" b="b"/>
              <a:pathLst>
                <a:path w="1875" h="663" extrusionOk="0">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82" name="Google Shape;782;p45"/>
            <p:cNvSpPr/>
            <p:nvPr/>
          </p:nvSpPr>
          <p:spPr>
            <a:xfrm>
              <a:off x="849675" y="1833100"/>
              <a:ext cx="40175" cy="39725"/>
            </a:xfrm>
            <a:custGeom>
              <a:avLst/>
              <a:gdLst/>
              <a:ahLst/>
              <a:cxnLst/>
              <a:rect l="l" t="t" r="r" b="b"/>
              <a:pathLst>
                <a:path w="1607" h="1589" extrusionOk="0">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83" name="Google Shape;783;p45"/>
            <p:cNvSpPr/>
            <p:nvPr/>
          </p:nvSpPr>
          <p:spPr>
            <a:xfrm>
              <a:off x="846100" y="1799600"/>
              <a:ext cx="47300" cy="16575"/>
            </a:xfrm>
            <a:custGeom>
              <a:avLst/>
              <a:gdLst/>
              <a:ahLst/>
              <a:cxnLst/>
              <a:rect l="l" t="t" r="r" b="b"/>
              <a:pathLst>
                <a:path w="1892" h="663" extrusionOk="0">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84" name="Google Shape;784;p45"/>
            <p:cNvSpPr/>
            <p:nvPr/>
          </p:nvSpPr>
          <p:spPr>
            <a:xfrm>
              <a:off x="689975" y="1737200"/>
              <a:ext cx="252950" cy="252950"/>
            </a:xfrm>
            <a:custGeom>
              <a:avLst/>
              <a:gdLst/>
              <a:ahLst/>
              <a:cxnLst/>
              <a:rect l="l" t="t" r="r" b="b"/>
              <a:pathLst>
                <a:path w="10118" h="10118" extrusionOk="0">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785" name="Google Shape;785;p45"/>
          <p:cNvGrpSpPr/>
          <p:nvPr/>
        </p:nvGrpSpPr>
        <p:grpSpPr>
          <a:xfrm>
            <a:off x="5596850" y="4561027"/>
            <a:ext cx="334400" cy="344208"/>
            <a:chOff x="2961350" y="1740750"/>
            <a:chExt cx="252950" cy="252500"/>
          </a:xfrm>
        </p:grpSpPr>
        <p:sp>
          <p:nvSpPr>
            <p:cNvPr id="786" name="Google Shape;786;p45"/>
            <p:cNvSpPr/>
            <p:nvPr/>
          </p:nvSpPr>
          <p:spPr>
            <a:xfrm>
              <a:off x="3014425" y="1833100"/>
              <a:ext cx="40175" cy="39725"/>
            </a:xfrm>
            <a:custGeom>
              <a:avLst/>
              <a:gdLst/>
              <a:ahLst/>
              <a:cxnLst/>
              <a:rect l="l" t="t" r="r" b="b"/>
              <a:pathLst>
                <a:path w="1607" h="1589" extrusionOk="0">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87" name="Google Shape;787;p45"/>
            <p:cNvSpPr/>
            <p:nvPr/>
          </p:nvSpPr>
          <p:spPr>
            <a:xfrm>
              <a:off x="3010850" y="1792950"/>
              <a:ext cx="58025" cy="28125"/>
            </a:xfrm>
            <a:custGeom>
              <a:avLst/>
              <a:gdLst/>
              <a:ahLst/>
              <a:cxnLst/>
              <a:rect l="l" t="t" r="r" b="b"/>
              <a:pathLst>
                <a:path w="2321" h="1125" extrusionOk="0">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88" name="Google Shape;788;p45"/>
            <p:cNvSpPr/>
            <p:nvPr/>
          </p:nvSpPr>
          <p:spPr>
            <a:xfrm>
              <a:off x="3034500" y="1908025"/>
              <a:ext cx="106625" cy="32150"/>
            </a:xfrm>
            <a:custGeom>
              <a:avLst/>
              <a:gdLst/>
              <a:ahLst/>
              <a:cxnLst/>
              <a:rect l="l" t="t" r="r" b="b"/>
              <a:pathLst>
                <a:path w="4265" h="1286" extrusionOk="0">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89" name="Google Shape;789;p45"/>
            <p:cNvSpPr/>
            <p:nvPr/>
          </p:nvSpPr>
          <p:spPr>
            <a:xfrm>
              <a:off x="3107200" y="1792675"/>
              <a:ext cx="58025" cy="27950"/>
            </a:xfrm>
            <a:custGeom>
              <a:avLst/>
              <a:gdLst/>
              <a:ahLst/>
              <a:cxnLst/>
              <a:rect l="l" t="t" r="r" b="b"/>
              <a:pathLst>
                <a:path w="2321" h="1118" extrusionOk="0">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90" name="Google Shape;790;p45"/>
            <p:cNvSpPr/>
            <p:nvPr/>
          </p:nvSpPr>
          <p:spPr>
            <a:xfrm>
              <a:off x="3121050" y="1833100"/>
              <a:ext cx="40150" cy="39725"/>
            </a:xfrm>
            <a:custGeom>
              <a:avLst/>
              <a:gdLst/>
              <a:ahLst/>
              <a:cxnLst/>
              <a:rect l="l" t="t" r="r" b="b"/>
              <a:pathLst>
                <a:path w="1606" h="1589" extrusionOk="0">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91" name="Google Shape;791;p45"/>
            <p:cNvSpPr/>
            <p:nvPr/>
          </p:nvSpPr>
          <p:spPr>
            <a:xfrm>
              <a:off x="2961350" y="1740750"/>
              <a:ext cx="252950" cy="252500"/>
            </a:xfrm>
            <a:custGeom>
              <a:avLst/>
              <a:gdLst/>
              <a:ahLst/>
              <a:cxnLst/>
              <a:rect l="l" t="t" r="r" b="b"/>
              <a:pathLst>
                <a:path w="10118" h="10100" extrusionOk="0">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792" name="Google Shape;792;p45"/>
          <p:cNvSpPr/>
          <p:nvPr/>
        </p:nvSpPr>
        <p:spPr>
          <a:xfrm>
            <a:off x="6154529" y="4590152"/>
            <a:ext cx="333026" cy="343577"/>
          </a:xfrm>
          <a:custGeom>
            <a:avLst/>
            <a:gdLst/>
            <a:ahLst/>
            <a:cxnLst/>
            <a:rect l="l" t="t" r="r" b="b"/>
            <a:pathLst>
              <a:path w="5728" h="4202" extrusionOk="0">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1900"/>
          </a:p>
        </p:txBody>
      </p:sp>
      <p:grpSp>
        <p:nvGrpSpPr>
          <p:cNvPr id="793" name="Google Shape;793;p45"/>
          <p:cNvGrpSpPr/>
          <p:nvPr/>
        </p:nvGrpSpPr>
        <p:grpSpPr>
          <a:xfrm>
            <a:off x="6680883" y="4509393"/>
            <a:ext cx="271902" cy="376448"/>
            <a:chOff x="4026550" y="3640100"/>
            <a:chExt cx="205675" cy="276150"/>
          </a:xfrm>
        </p:grpSpPr>
        <p:sp>
          <p:nvSpPr>
            <p:cNvPr id="794" name="Google Shape;794;p45"/>
            <p:cNvSpPr/>
            <p:nvPr/>
          </p:nvSpPr>
          <p:spPr>
            <a:xfrm>
              <a:off x="4119325" y="3640100"/>
              <a:ext cx="20100" cy="29925"/>
            </a:xfrm>
            <a:custGeom>
              <a:avLst/>
              <a:gdLst/>
              <a:ahLst/>
              <a:cxnLst/>
              <a:rect l="l" t="t" r="r" b="b"/>
              <a:pathLst>
                <a:path w="804" h="1197" extrusionOk="0">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95" name="Google Shape;795;p45"/>
            <p:cNvSpPr/>
            <p:nvPr/>
          </p:nvSpPr>
          <p:spPr>
            <a:xfrm>
              <a:off x="4086325" y="3656625"/>
              <a:ext cx="19650" cy="29900"/>
            </a:xfrm>
            <a:custGeom>
              <a:avLst/>
              <a:gdLst/>
              <a:ahLst/>
              <a:cxnLst/>
              <a:rect l="l" t="t" r="r" b="b"/>
              <a:pathLst>
                <a:path w="786" h="1196" extrusionOk="0">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96" name="Google Shape;796;p45"/>
            <p:cNvSpPr/>
            <p:nvPr/>
          </p:nvSpPr>
          <p:spPr>
            <a:xfrm>
              <a:off x="4152800" y="3656625"/>
              <a:ext cx="19650" cy="29900"/>
            </a:xfrm>
            <a:custGeom>
              <a:avLst/>
              <a:gdLst/>
              <a:ahLst/>
              <a:cxnLst/>
              <a:rect l="l" t="t" r="r" b="b"/>
              <a:pathLst>
                <a:path w="786" h="1196" extrusionOk="0">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97" name="Google Shape;797;p45"/>
            <p:cNvSpPr/>
            <p:nvPr/>
          </p:nvSpPr>
          <p:spPr>
            <a:xfrm>
              <a:off x="4035925" y="3683375"/>
              <a:ext cx="186475" cy="129600"/>
            </a:xfrm>
            <a:custGeom>
              <a:avLst/>
              <a:gdLst/>
              <a:ahLst/>
              <a:cxnLst/>
              <a:rect l="l" t="t" r="r" b="b"/>
              <a:pathLst>
                <a:path w="7459" h="5184" extrusionOk="0">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98" name="Google Shape;798;p45"/>
            <p:cNvSpPr/>
            <p:nvPr/>
          </p:nvSpPr>
          <p:spPr>
            <a:xfrm>
              <a:off x="4037250" y="3823000"/>
              <a:ext cx="186050" cy="59800"/>
            </a:xfrm>
            <a:custGeom>
              <a:avLst/>
              <a:gdLst/>
              <a:ahLst/>
              <a:cxnLst/>
              <a:rect l="l" t="t" r="r" b="b"/>
              <a:pathLst>
                <a:path w="7442" h="2392" extrusionOk="0">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799" name="Google Shape;799;p45"/>
            <p:cNvSpPr/>
            <p:nvPr/>
          </p:nvSpPr>
          <p:spPr>
            <a:xfrm>
              <a:off x="4026550" y="3896150"/>
              <a:ext cx="205675" cy="20100"/>
            </a:xfrm>
            <a:custGeom>
              <a:avLst/>
              <a:gdLst/>
              <a:ahLst/>
              <a:cxnLst/>
              <a:rect l="l" t="t" r="r" b="b"/>
              <a:pathLst>
                <a:path w="8227" h="804" extrusionOk="0">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800" name="Google Shape;800;p45"/>
          <p:cNvSpPr/>
          <p:nvPr/>
        </p:nvSpPr>
        <p:spPr>
          <a:xfrm>
            <a:off x="7174706" y="4575308"/>
            <a:ext cx="319032" cy="363054"/>
          </a:xfrm>
          <a:custGeom>
            <a:avLst/>
            <a:gdLst/>
            <a:ahLst/>
            <a:cxnLst/>
            <a:rect l="l" t="t" r="r" b="b"/>
            <a:pathLst>
              <a:path w="9653" h="10653" extrusionOk="0">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801" name="Google Shape;801;p45"/>
          <p:cNvGrpSpPr/>
          <p:nvPr/>
        </p:nvGrpSpPr>
        <p:grpSpPr>
          <a:xfrm>
            <a:off x="7717488" y="4608628"/>
            <a:ext cx="351487" cy="294826"/>
            <a:chOff x="853250" y="4006875"/>
            <a:chExt cx="265875" cy="216275"/>
          </a:xfrm>
        </p:grpSpPr>
        <p:sp>
          <p:nvSpPr>
            <p:cNvPr id="802" name="Google Shape;802;p45"/>
            <p:cNvSpPr/>
            <p:nvPr/>
          </p:nvSpPr>
          <p:spPr>
            <a:xfrm>
              <a:off x="1016500" y="4006875"/>
              <a:ext cx="70950" cy="106525"/>
            </a:xfrm>
            <a:custGeom>
              <a:avLst/>
              <a:gdLst/>
              <a:ahLst/>
              <a:cxnLst/>
              <a:rect l="l" t="t" r="r" b="b"/>
              <a:pathLst>
                <a:path w="2838" h="4261" extrusionOk="0">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03" name="Google Shape;803;p45"/>
            <p:cNvSpPr/>
            <p:nvPr/>
          </p:nvSpPr>
          <p:spPr>
            <a:xfrm>
              <a:off x="853250" y="4036650"/>
              <a:ext cx="265875" cy="186500"/>
            </a:xfrm>
            <a:custGeom>
              <a:avLst/>
              <a:gdLst/>
              <a:ahLst/>
              <a:cxnLst/>
              <a:rect l="l" t="t" r="r" b="b"/>
              <a:pathLst>
                <a:path w="10635" h="7460" extrusionOk="0">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804" name="Google Shape;804;p45"/>
          <p:cNvGrpSpPr/>
          <p:nvPr/>
        </p:nvGrpSpPr>
        <p:grpSpPr>
          <a:xfrm>
            <a:off x="8895055" y="4574207"/>
            <a:ext cx="245925" cy="363668"/>
            <a:chOff x="1978675" y="3981800"/>
            <a:chExt cx="186025" cy="266775"/>
          </a:xfrm>
        </p:grpSpPr>
        <p:sp>
          <p:nvSpPr>
            <p:cNvPr id="805" name="Google Shape;805;p45"/>
            <p:cNvSpPr/>
            <p:nvPr/>
          </p:nvSpPr>
          <p:spPr>
            <a:xfrm>
              <a:off x="1978675" y="3982250"/>
              <a:ext cx="20075" cy="266325"/>
            </a:xfrm>
            <a:custGeom>
              <a:avLst/>
              <a:gdLst/>
              <a:ahLst/>
              <a:cxnLst/>
              <a:rect l="l" t="t" r="r" b="b"/>
              <a:pathLst>
                <a:path w="803" h="10653" extrusionOk="0">
                  <a:moveTo>
                    <a:pt x="393" y="0"/>
                  </a:moveTo>
                  <a:cubicBezTo>
                    <a:pt x="178" y="0"/>
                    <a:pt x="0" y="179"/>
                    <a:pt x="0" y="411"/>
                  </a:cubicBezTo>
                  <a:lnTo>
                    <a:pt x="0" y="10652"/>
                  </a:lnTo>
                  <a:lnTo>
                    <a:pt x="803" y="10652"/>
                  </a:lnTo>
                  <a:lnTo>
                    <a:pt x="803" y="411"/>
                  </a:lnTo>
                  <a:cubicBezTo>
                    <a:pt x="803" y="179"/>
                    <a:pt x="625" y="0"/>
                    <a:pt x="393"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06" name="Google Shape;806;p45"/>
            <p:cNvSpPr/>
            <p:nvPr/>
          </p:nvSpPr>
          <p:spPr>
            <a:xfrm>
              <a:off x="2012125" y="3981800"/>
              <a:ext cx="152575" cy="119575"/>
            </a:xfrm>
            <a:custGeom>
              <a:avLst/>
              <a:gdLst/>
              <a:ahLst/>
              <a:cxnLst/>
              <a:rect l="l" t="t" r="r" b="b"/>
              <a:pathLst>
                <a:path w="6103" h="4783" extrusionOk="0">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807" name="Google Shape;807;p45"/>
          <p:cNvSpPr/>
          <p:nvPr/>
        </p:nvSpPr>
        <p:spPr>
          <a:xfrm>
            <a:off x="8292071" y="4595640"/>
            <a:ext cx="317875" cy="322363"/>
          </a:xfrm>
          <a:custGeom>
            <a:avLst/>
            <a:gdLst/>
            <a:ahLst/>
            <a:cxnLst/>
            <a:rect l="l" t="t" r="r" b="b"/>
            <a:pathLst>
              <a:path w="9618" h="9459" extrusionOk="0">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808" name="Google Shape;808;p45"/>
          <p:cNvGrpSpPr/>
          <p:nvPr/>
        </p:nvGrpSpPr>
        <p:grpSpPr>
          <a:xfrm>
            <a:off x="9424795" y="4583651"/>
            <a:ext cx="333805" cy="344821"/>
            <a:chOff x="480325" y="3970200"/>
            <a:chExt cx="252500" cy="252950"/>
          </a:xfrm>
        </p:grpSpPr>
        <p:sp>
          <p:nvSpPr>
            <p:cNvPr id="809" name="Google Shape;809;p45"/>
            <p:cNvSpPr/>
            <p:nvPr/>
          </p:nvSpPr>
          <p:spPr>
            <a:xfrm>
              <a:off x="480325" y="3970200"/>
              <a:ext cx="252500" cy="252950"/>
            </a:xfrm>
            <a:custGeom>
              <a:avLst/>
              <a:gdLst/>
              <a:ahLst/>
              <a:cxnLst/>
              <a:rect l="l" t="t" r="r" b="b"/>
              <a:pathLst>
                <a:path w="10100" h="10118" extrusionOk="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10" name="Google Shape;810;p45"/>
            <p:cNvSpPr/>
            <p:nvPr/>
          </p:nvSpPr>
          <p:spPr>
            <a:xfrm>
              <a:off x="625300" y="4115175"/>
              <a:ext cx="92800" cy="92800"/>
            </a:xfrm>
            <a:custGeom>
              <a:avLst/>
              <a:gdLst/>
              <a:ahLst/>
              <a:cxnLst/>
              <a:rect l="l" t="t" r="r" b="b"/>
              <a:pathLst>
                <a:path w="3712" h="3712" extrusionOk="0">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11" name="Google Shape;811;p45"/>
            <p:cNvSpPr/>
            <p:nvPr/>
          </p:nvSpPr>
          <p:spPr>
            <a:xfrm>
              <a:off x="625300" y="3985375"/>
              <a:ext cx="92800" cy="92800"/>
            </a:xfrm>
            <a:custGeom>
              <a:avLst/>
              <a:gdLst/>
              <a:ahLst/>
              <a:cxnLst/>
              <a:rect l="l" t="t" r="r" b="b"/>
              <a:pathLst>
                <a:path w="3712" h="3712" extrusionOk="0">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12" name="Google Shape;812;p45"/>
            <p:cNvSpPr/>
            <p:nvPr/>
          </p:nvSpPr>
          <p:spPr>
            <a:xfrm>
              <a:off x="495050" y="3985375"/>
              <a:ext cx="93250" cy="92350"/>
            </a:xfrm>
            <a:custGeom>
              <a:avLst/>
              <a:gdLst/>
              <a:ahLst/>
              <a:cxnLst/>
              <a:rect l="l" t="t" r="r" b="b"/>
              <a:pathLst>
                <a:path w="3730" h="3694" extrusionOk="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13" name="Google Shape;813;p45"/>
            <p:cNvSpPr/>
            <p:nvPr/>
          </p:nvSpPr>
          <p:spPr>
            <a:xfrm>
              <a:off x="495050" y="4115625"/>
              <a:ext cx="93250" cy="92350"/>
            </a:xfrm>
            <a:custGeom>
              <a:avLst/>
              <a:gdLst/>
              <a:ahLst/>
              <a:cxnLst/>
              <a:rect l="l" t="t" r="r" b="b"/>
              <a:pathLst>
                <a:path w="3730" h="3694" extrusionOk="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814" name="Google Shape;814;p45"/>
          <p:cNvSpPr/>
          <p:nvPr/>
        </p:nvSpPr>
        <p:spPr>
          <a:xfrm>
            <a:off x="2592146" y="5194494"/>
            <a:ext cx="193442" cy="308322"/>
          </a:xfrm>
          <a:custGeom>
            <a:avLst/>
            <a:gdLst/>
            <a:ahLst/>
            <a:cxnLst/>
            <a:rect l="l" t="t" r="r" b="b"/>
            <a:pathLst>
              <a:path w="5853" h="9047" extrusionOk="0">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815" name="Google Shape;815;p45"/>
          <p:cNvGrpSpPr/>
          <p:nvPr/>
        </p:nvGrpSpPr>
        <p:grpSpPr>
          <a:xfrm>
            <a:off x="3000518" y="5173256"/>
            <a:ext cx="334400" cy="344208"/>
            <a:chOff x="5745250" y="4378350"/>
            <a:chExt cx="252950" cy="252500"/>
          </a:xfrm>
        </p:grpSpPr>
        <p:sp>
          <p:nvSpPr>
            <p:cNvPr id="816" name="Google Shape;816;p45"/>
            <p:cNvSpPr/>
            <p:nvPr/>
          </p:nvSpPr>
          <p:spPr>
            <a:xfrm>
              <a:off x="5745250" y="4378350"/>
              <a:ext cx="252950" cy="252500"/>
            </a:xfrm>
            <a:custGeom>
              <a:avLst/>
              <a:gdLst/>
              <a:ahLst/>
              <a:cxnLst/>
              <a:rect l="l" t="t" r="r" b="b"/>
              <a:pathLst>
                <a:path w="10118" h="10100" extrusionOk="0">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17" name="Google Shape;817;p45"/>
            <p:cNvSpPr/>
            <p:nvPr/>
          </p:nvSpPr>
          <p:spPr>
            <a:xfrm>
              <a:off x="5806350" y="4419725"/>
              <a:ext cx="15650" cy="18425"/>
            </a:xfrm>
            <a:custGeom>
              <a:avLst/>
              <a:gdLst/>
              <a:ahLst/>
              <a:cxnLst/>
              <a:rect l="l" t="t" r="r" b="b"/>
              <a:pathLst>
                <a:path w="626" h="737" extrusionOk="0">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818" name="Google Shape;818;p45"/>
          <p:cNvGrpSpPr/>
          <p:nvPr/>
        </p:nvGrpSpPr>
        <p:grpSpPr>
          <a:xfrm>
            <a:off x="3510017" y="5177516"/>
            <a:ext cx="334400" cy="344821"/>
            <a:chOff x="6130650" y="4381475"/>
            <a:chExt cx="252950" cy="252950"/>
          </a:xfrm>
        </p:grpSpPr>
        <p:sp>
          <p:nvSpPr>
            <p:cNvPr id="819" name="Google Shape;819;p45"/>
            <p:cNvSpPr/>
            <p:nvPr/>
          </p:nvSpPr>
          <p:spPr>
            <a:xfrm>
              <a:off x="6130650" y="4381475"/>
              <a:ext cx="252950" cy="252950"/>
            </a:xfrm>
            <a:custGeom>
              <a:avLst/>
              <a:gdLst/>
              <a:ahLst/>
              <a:cxnLst/>
              <a:rect l="l" t="t" r="r" b="b"/>
              <a:pathLst>
                <a:path w="10118" h="10118" extrusionOk="0">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20" name="Google Shape;820;p45"/>
            <p:cNvSpPr/>
            <p:nvPr/>
          </p:nvSpPr>
          <p:spPr>
            <a:xfrm>
              <a:off x="6266250" y="4488650"/>
              <a:ext cx="34375" cy="11325"/>
            </a:xfrm>
            <a:custGeom>
              <a:avLst/>
              <a:gdLst/>
              <a:ahLst/>
              <a:cxnLst/>
              <a:rect l="l" t="t" r="r" b="b"/>
              <a:pathLst>
                <a:path w="1375" h="453" extrusionOk="0">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821" name="Google Shape;821;p45"/>
          <p:cNvSpPr/>
          <p:nvPr/>
        </p:nvSpPr>
        <p:spPr>
          <a:xfrm>
            <a:off x="4017053" y="5192415"/>
            <a:ext cx="323196" cy="316740"/>
          </a:xfrm>
          <a:custGeom>
            <a:avLst/>
            <a:gdLst/>
            <a:ahLst/>
            <a:cxnLst/>
            <a:rect l="l" t="t" r="r" b="b"/>
            <a:pathLst>
              <a:path w="9779" h="9294" extrusionOk="0">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822" name="Google Shape;822;p45"/>
          <p:cNvGrpSpPr/>
          <p:nvPr/>
        </p:nvGrpSpPr>
        <p:grpSpPr>
          <a:xfrm>
            <a:off x="4517821" y="5200599"/>
            <a:ext cx="352082" cy="299802"/>
            <a:chOff x="6919750" y="1464650"/>
            <a:chExt cx="266325" cy="219925"/>
          </a:xfrm>
        </p:grpSpPr>
        <p:sp>
          <p:nvSpPr>
            <p:cNvPr id="823" name="Google Shape;823;p45"/>
            <p:cNvSpPr/>
            <p:nvPr/>
          </p:nvSpPr>
          <p:spPr>
            <a:xfrm>
              <a:off x="6919750" y="1464650"/>
              <a:ext cx="266325" cy="219925"/>
            </a:xfrm>
            <a:custGeom>
              <a:avLst/>
              <a:gdLst/>
              <a:ahLst/>
              <a:cxnLst/>
              <a:rect l="l" t="t" r="r" b="b"/>
              <a:pathLst>
                <a:path w="10653" h="8797" extrusionOk="0">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24" name="Google Shape;824;p45"/>
            <p:cNvSpPr/>
            <p:nvPr/>
          </p:nvSpPr>
          <p:spPr>
            <a:xfrm>
              <a:off x="7006275" y="1551175"/>
              <a:ext cx="93250" cy="93250"/>
            </a:xfrm>
            <a:custGeom>
              <a:avLst/>
              <a:gdLst/>
              <a:ahLst/>
              <a:cxnLst/>
              <a:rect l="l" t="t" r="r" b="b"/>
              <a:pathLst>
                <a:path w="3730" h="3730" extrusionOk="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825" name="Google Shape;825;p45"/>
          <p:cNvGrpSpPr/>
          <p:nvPr/>
        </p:nvGrpSpPr>
        <p:grpSpPr>
          <a:xfrm>
            <a:off x="5044018" y="5176041"/>
            <a:ext cx="366855" cy="339948"/>
            <a:chOff x="4759875" y="1027050"/>
            <a:chExt cx="277500" cy="249375"/>
          </a:xfrm>
        </p:grpSpPr>
        <p:sp>
          <p:nvSpPr>
            <p:cNvPr id="826" name="Google Shape;826;p45"/>
            <p:cNvSpPr/>
            <p:nvPr/>
          </p:nvSpPr>
          <p:spPr>
            <a:xfrm>
              <a:off x="4885225" y="1027050"/>
              <a:ext cx="26800" cy="39725"/>
            </a:xfrm>
            <a:custGeom>
              <a:avLst/>
              <a:gdLst/>
              <a:ahLst/>
              <a:cxnLst/>
              <a:rect l="l" t="t" r="r" b="b"/>
              <a:pathLst>
                <a:path w="1072" h="1589" extrusionOk="0">
                  <a:moveTo>
                    <a:pt x="536" y="1"/>
                  </a:moveTo>
                  <a:lnTo>
                    <a:pt x="1" y="786"/>
                  </a:lnTo>
                  <a:lnTo>
                    <a:pt x="536" y="1589"/>
                  </a:lnTo>
                  <a:lnTo>
                    <a:pt x="1071" y="786"/>
                  </a:lnTo>
                  <a:lnTo>
                    <a:pt x="536"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27" name="Google Shape;827;p45"/>
            <p:cNvSpPr/>
            <p:nvPr/>
          </p:nvSpPr>
          <p:spPr>
            <a:xfrm>
              <a:off x="4795575" y="1077025"/>
              <a:ext cx="206100" cy="159250"/>
            </a:xfrm>
            <a:custGeom>
              <a:avLst/>
              <a:gdLst/>
              <a:ahLst/>
              <a:cxnLst/>
              <a:rect l="l" t="t" r="r" b="b"/>
              <a:pathLst>
                <a:path w="8244" h="6370" extrusionOk="0">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28" name="Google Shape;828;p45"/>
            <p:cNvSpPr/>
            <p:nvPr/>
          </p:nvSpPr>
          <p:spPr>
            <a:xfrm>
              <a:off x="4815650" y="1249650"/>
              <a:ext cx="165950" cy="26775"/>
            </a:xfrm>
            <a:custGeom>
              <a:avLst/>
              <a:gdLst/>
              <a:ahLst/>
              <a:cxnLst/>
              <a:rect l="l" t="t" r="r" b="b"/>
              <a:pathLst>
                <a:path w="6638" h="1071" extrusionOk="0">
                  <a:moveTo>
                    <a:pt x="0" y="0"/>
                  </a:moveTo>
                  <a:lnTo>
                    <a:pt x="0" y="1071"/>
                  </a:lnTo>
                  <a:lnTo>
                    <a:pt x="6638" y="1071"/>
                  </a:lnTo>
                  <a:lnTo>
                    <a:pt x="6638"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29" name="Google Shape;829;p45"/>
            <p:cNvSpPr/>
            <p:nvPr/>
          </p:nvSpPr>
          <p:spPr>
            <a:xfrm>
              <a:off x="4759875" y="1094425"/>
              <a:ext cx="28125" cy="28125"/>
            </a:xfrm>
            <a:custGeom>
              <a:avLst/>
              <a:gdLst/>
              <a:ahLst/>
              <a:cxnLst/>
              <a:rect l="l" t="t" r="r" b="b"/>
              <a:pathLst>
                <a:path w="1125" h="1125" extrusionOk="0">
                  <a:moveTo>
                    <a:pt x="1" y="0"/>
                  </a:moveTo>
                  <a:lnTo>
                    <a:pt x="197" y="928"/>
                  </a:lnTo>
                  <a:lnTo>
                    <a:pt x="1125" y="1124"/>
                  </a:lnTo>
                  <a:lnTo>
                    <a:pt x="1125" y="1124"/>
                  </a:lnTo>
                  <a:lnTo>
                    <a:pt x="929" y="196"/>
                  </a:lnTo>
                  <a:lnTo>
                    <a:pt x="1"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30" name="Google Shape;830;p45"/>
            <p:cNvSpPr/>
            <p:nvPr/>
          </p:nvSpPr>
          <p:spPr>
            <a:xfrm>
              <a:off x="5009225" y="1094425"/>
              <a:ext cx="28150" cy="28125"/>
            </a:xfrm>
            <a:custGeom>
              <a:avLst/>
              <a:gdLst/>
              <a:ahLst/>
              <a:cxnLst/>
              <a:rect l="l" t="t" r="r" b="b"/>
              <a:pathLst>
                <a:path w="1126" h="1125" extrusionOk="0">
                  <a:moveTo>
                    <a:pt x="1125" y="0"/>
                  </a:moveTo>
                  <a:lnTo>
                    <a:pt x="197" y="196"/>
                  </a:lnTo>
                  <a:lnTo>
                    <a:pt x="1" y="1124"/>
                  </a:lnTo>
                  <a:lnTo>
                    <a:pt x="1" y="1124"/>
                  </a:lnTo>
                  <a:lnTo>
                    <a:pt x="929" y="928"/>
                  </a:lnTo>
                  <a:lnTo>
                    <a:pt x="1125"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831" name="Google Shape;831;p45"/>
          <p:cNvGrpSpPr/>
          <p:nvPr/>
        </p:nvGrpSpPr>
        <p:grpSpPr>
          <a:xfrm>
            <a:off x="5585303" y="5160015"/>
            <a:ext cx="372738" cy="343186"/>
            <a:chOff x="3357900" y="1057675"/>
            <a:chExt cx="281950" cy="251750"/>
          </a:xfrm>
        </p:grpSpPr>
        <p:sp>
          <p:nvSpPr>
            <p:cNvPr id="832" name="Google Shape;832;p45"/>
            <p:cNvSpPr/>
            <p:nvPr/>
          </p:nvSpPr>
          <p:spPr>
            <a:xfrm>
              <a:off x="3357900" y="1064075"/>
              <a:ext cx="226625" cy="245350"/>
            </a:xfrm>
            <a:custGeom>
              <a:avLst/>
              <a:gdLst/>
              <a:ahLst/>
              <a:cxnLst/>
              <a:rect l="l" t="t" r="r" b="b"/>
              <a:pathLst>
                <a:path w="9065" h="9814" extrusionOk="0">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33" name="Google Shape;833;p45"/>
            <p:cNvSpPr/>
            <p:nvPr/>
          </p:nvSpPr>
          <p:spPr>
            <a:xfrm>
              <a:off x="3593875" y="1188800"/>
              <a:ext cx="45975" cy="48375"/>
            </a:xfrm>
            <a:custGeom>
              <a:avLst/>
              <a:gdLst/>
              <a:ahLst/>
              <a:cxnLst/>
              <a:rect l="l" t="t" r="r" b="b"/>
              <a:pathLst>
                <a:path w="1839" h="1935" extrusionOk="0">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34" name="Google Shape;834;p45"/>
            <p:cNvSpPr/>
            <p:nvPr/>
          </p:nvSpPr>
          <p:spPr>
            <a:xfrm>
              <a:off x="3562650" y="1057675"/>
              <a:ext cx="77200" cy="78325"/>
            </a:xfrm>
            <a:custGeom>
              <a:avLst/>
              <a:gdLst/>
              <a:ahLst/>
              <a:cxnLst/>
              <a:rect l="l" t="t" r="r" b="b"/>
              <a:pathLst>
                <a:path w="3088" h="3133" extrusionOk="0">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835" name="Google Shape;835;p45"/>
          <p:cNvGrpSpPr/>
          <p:nvPr/>
        </p:nvGrpSpPr>
        <p:grpSpPr>
          <a:xfrm>
            <a:off x="6148475" y="5145020"/>
            <a:ext cx="191095" cy="401974"/>
            <a:chOff x="3783900" y="1046675"/>
            <a:chExt cx="144550" cy="294875"/>
          </a:xfrm>
        </p:grpSpPr>
        <p:sp>
          <p:nvSpPr>
            <p:cNvPr id="836" name="Google Shape;836;p45"/>
            <p:cNvSpPr/>
            <p:nvPr/>
          </p:nvSpPr>
          <p:spPr>
            <a:xfrm>
              <a:off x="3783900" y="1046675"/>
              <a:ext cx="144550" cy="294875"/>
            </a:xfrm>
            <a:custGeom>
              <a:avLst/>
              <a:gdLst/>
              <a:ahLst/>
              <a:cxnLst/>
              <a:rect l="l" t="t" r="r" b="b"/>
              <a:pathLst>
                <a:path w="5782" h="11795" extrusionOk="0">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37" name="Google Shape;837;p45"/>
            <p:cNvSpPr/>
            <p:nvPr/>
          </p:nvSpPr>
          <p:spPr>
            <a:xfrm>
              <a:off x="3821350" y="1161775"/>
              <a:ext cx="69625" cy="146325"/>
            </a:xfrm>
            <a:custGeom>
              <a:avLst/>
              <a:gdLst/>
              <a:ahLst/>
              <a:cxnLst/>
              <a:rect l="l" t="t" r="r" b="b"/>
              <a:pathLst>
                <a:path w="2785" h="5853" extrusionOk="0">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838" name="Google Shape;838;p45"/>
          <p:cNvSpPr/>
          <p:nvPr/>
        </p:nvSpPr>
        <p:spPr>
          <a:xfrm>
            <a:off x="6673514" y="5169254"/>
            <a:ext cx="257162" cy="363054"/>
          </a:xfrm>
          <a:custGeom>
            <a:avLst/>
            <a:gdLst/>
            <a:ahLst/>
            <a:cxnLst/>
            <a:rect l="l" t="t" r="r" b="b"/>
            <a:pathLst>
              <a:path w="7781" h="10653" extrusionOk="0">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839" name="Google Shape;839;p45"/>
          <p:cNvGrpSpPr/>
          <p:nvPr/>
        </p:nvGrpSpPr>
        <p:grpSpPr>
          <a:xfrm>
            <a:off x="7047755" y="4902403"/>
            <a:ext cx="552596" cy="674409"/>
            <a:chOff x="238550" y="1487175"/>
            <a:chExt cx="418000" cy="494725"/>
          </a:xfrm>
        </p:grpSpPr>
        <p:sp>
          <p:nvSpPr>
            <p:cNvPr id="840" name="Google Shape;840;p45"/>
            <p:cNvSpPr/>
            <p:nvPr/>
          </p:nvSpPr>
          <p:spPr>
            <a:xfrm>
              <a:off x="238550" y="1487175"/>
              <a:ext cx="184700" cy="358675"/>
            </a:xfrm>
            <a:custGeom>
              <a:avLst/>
              <a:gdLst/>
              <a:ahLst/>
              <a:cxnLst/>
              <a:rect l="l" t="t" r="r" b="b"/>
              <a:pathLst>
                <a:path w="7388" h="14347" extrusionOk="0">
                  <a:moveTo>
                    <a:pt x="1" y="1"/>
                  </a:moveTo>
                  <a:close/>
                  <a:moveTo>
                    <a:pt x="4997" y="13543"/>
                  </a:moveTo>
                  <a:lnTo>
                    <a:pt x="4997" y="14346"/>
                  </a:lnTo>
                  <a:lnTo>
                    <a:pt x="7388" y="14346"/>
                  </a:lnTo>
                  <a:lnTo>
                    <a:pt x="7388" y="13543"/>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41" name="Google Shape;841;p45"/>
            <p:cNvSpPr/>
            <p:nvPr/>
          </p:nvSpPr>
          <p:spPr>
            <a:xfrm>
              <a:off x="596300" y="1825750"/>
              <a:ext cx="60250" cy="20100"/>
            </a:xfrm>
            <a:custGeom>
              <a:avLst/>
              <a:gdLst/>
              <a:ahLst/>
              <a:cxnLst/>
              <a:rect l="l" t="t" r="r" b="b"/>
              <a:pathLst>
                <a:path w="2410" h="804" extrusionOk="0">
                  <a:moveTo>
                    <a:pt x="1" y="0"/>
                  </a:moveTo>
                  <a:lnTo>
                    <a:pt x="1" y="803"/>
                  </a:lnTo>
                  <a:lnTo>
                    <a:pt x="2409" y="803"/>
                  </a:lnTo>
                  <a:lnTo>
                    <a:pt x="2409"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42" name="Google Shape;842;p45"/>
            <p:cNvSpPr/>
            <p:nvPr/>
          </p:nvSpPr>
          <p:spPr>
            <a:xfrm>
              <a:off x="436600" y="1762400"/>
              <a:ext cx="146800" cy="146350"/>
            </a:xfrm>
            <a:custGeom>
              <a:avLst/>
              <a:gdLst/>
              <a:ahLst/>
              <a:cxnLst/>
              <a:rect l="l" t="t" r="r" b="b"/>
              <a:pathLst>
                <a:path w="5872" h="5854" extrusionOk="0">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43" name="Google Shape;843;p45"/>
            <p:cNvSpPr/>
            <p:nvPr/>
          </p:nvSpPr>
          <p:spPr>
            <a:xfrm>
              <a:off x="499950" y="1922100"/>
              <a:ext cx="20100" cy="59800"/>
            </a:xfrm>
            <a:custGeom>
              <a:avLst/>
              <a:gdLst/>
              <a:ahLst/>
              <a:cxnLst/>
              <a:rect l="l" t="t" r="r" b="b"/>
              <a:pathLst>
                <a:path w="804" h="2392" extrusionOk="0">
                  <a:moveTo>
                    <a:pt x="1" y="0"/>
                  </a:moveTo>
                  <a:lnTo>
                    <a:pt x="1" y="2391"/>
                  </a:lnTo>
                  <a:lnTo>
                    <a:pt x="804" y="2391"/>
                  </a:lnTo>
                  <a:lnTo>
                    <a:pt x="804"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44" name="Google Shape;844;p45"/>
            <p:cNvSpPr/>
            <p:nvPr/>
          </p:nvSpPr>
          <p:spPr>
            <a:xfrm>
              <a:off x="499950" y="1689250"/>
              <a:ext cx="20100" cy="59800"/>
            </a:xfrm>
            <a:custGeom>
              <a:avLst/>
              <a:gdLst/>
              <a:ahLst/>
              <a:cxnLst/>
              <a:rect l="l" t="t" r="r" b="b"/>
              <a:pathLst>
                <a:path w="804" h="2392" extrusionOk="0">
                  <a:moveTo>
                    <a:pt x="1" y="1"/>
                  </a:moveTo>
                  <a:lnTo>
                    <a:pt x="1" y="2391"/>
                  </a:lnTo>
                  <a:lnTo>
                    <a:pt x="804" y="2391"/>
                  </a:lnTo>
                  <a:lnTo>
                    <a:pt x="804"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45" name="Google Shape;845;p45"/>
            <p:cNvSpPr/>
            <p:nvPr/>
          </p:nvSpPr>
          <p:spPr>
            <a:xfrm>
              <a:off x="399150" y="1889525"/>
              <a:ext cx="56675" cy="56675"/>
            </a:xfrm>
            <a:custGeom>
              <a:avLst/>
              <a:gdLst/>
              <a:ahLst/>
              <a:cxnLst/>
              <a:rect l="l" t="t" r="r" b="b"/>
              <a:pathLst>
                <a:path w="2267" h="2267" extrusionOk="0">
                  <a:moveTo>
                    <a:pt x="1695" y="1"/>
                  </a:moveTo>
                  <a:lnTo>
                    <a:pt x="0" y="1696"/>
                  </a:lnTo>
                  <a:lnTo>
                    <a:pt x="571" y="2267"/>
                  </a:lnTo>
                  <a:lnTo>
                    <a:pt x="2266" y="572"/>
                  </a:lnTo>
                  <a:lnTo>
                    <a:pt x="1695"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46" name="Google Shape;846;p45"/>
            <p:cNvSpPr/>
            <p:nvPr/>
          </p:nvSpPr>
          <p:spPr>
            <a:xfrm>
              <a:off x="564175" y="1725375"/>
              <a:ext cx="56675" cy="56675"/>
            </a:xfrm>
            <a:custGeom>
              <a:avLst/>
              <a:gdLst/>
              <a:ahLst/>
              <a:cxnLst/>
              <a:rect l="l" t="t" r="r" b="b"/>
              <a:pathLst>
                <a:path w="2267" h="2267" extrusionOk="0">
                  <a:moveTo>
                    <a:pt x="1696" y="1"/>
                  </a:moveTo>
                  <a:lnTo>
                    <a:pt x="1" y="1696"/>
                  </a:lnTo>
                  <a:lnTo>
                    <a:pt x="572" y="2267"/>
                  </a:lnTo>
                  <a:lnTo>
                    <a:pt x="2267" y="572"/>
                  </a:lnTo>
                  <a:lnTo>
                    <a:pt x="1696"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47" name="Google Shape;847;p45"/>
            <p:cNvSpPr/>
            <p:nvPr/>
          </p:nvSpPr>
          <p:spPr>
            <a:xfrm>
              <a:off x="399600" y="1724925"/>
              <a:ext cx="56675" cy="56675"/>
            </a:xfrm>
            <a:custGeom>
              <a:avLst/>
              <a:gdLst/>
              <a:ahLst/>
              <a:cxnLst/>
              <a:rect l="l" t="t" r="r" b="b"/>
              <a:pathLst>
                <a:path w="2267" h="2267" extrusionOk="0">
                  <a:moveTo>
                    <a:pt x="571" y="1"/>
                  </a:moveTo>
                  <a:lnTo>
                    <a:pt x="0" y="572"/>
                  </a:lnTo>
                  <a:lnTo>
                    <a:pt x="1695" y="2267"/>
                  </a:lnTo>
                  <a:lnTo>
                    <a:pt x="2266" y="1696"/>
                  </a:lnTo>
                  <a:lnTo>
                    <a:pt x="571"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48" name="Google Shape;848;p45"/>
            <p:cNvSpPr/>
            <p:nvPr/>
          </p:nvSpPr>
          <p:spPr>
            <a:xfrm>
              <a:off x="564175" y="1889975"/>
              <a:ext cx="56250" cy="56675"/>
            </a:xfrm>
            <a:custGeom>
              <a:avLst/>
              <a:gdLst/>
              <a:ahLst/>
              <a:cxnLst/>
              <a:rect l="l" t="t" r="r" b="b"/>
              <a:pathLst>
                <a:path w="2250" h="2267" extrusionOk="0">
                  <a:moveTo>
                    <a:pt x="554" y="1"/>
                  </a:moveTo>
                  <a:lnTo>
                    <a:pt x="1" y="572"/>
                  </a:lnTo>
                  <a:lnTo>
                    <a:pt x="1696" y="2267"/>
                  </a:lnTo>
                  <a:lnTo>
                    <a:pt x="2249" y="1696"/>
                  </a:lnTo>
                  <a:lnTo>
                    <a:pt x="554"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849" name="Google Shape;849;p45"/>
          <p:cNvSpPr/>
          <p:nvPr/>
        </p:nvSpPr>
        <p:spPr>
          <a:xfrm>
            <a:off x="7717149" y="5303139"/>
            <a:ext cx="374490" cy="217396"/>
          </a:xfrm>
          <a:custGeom>
            <a:avLst/>
            <a:gdLst/>
            <a:ahLst/>
            <a:cxnLst/>
            <a:rect l="l" t="t" r="r" b="b"/>
            <a:pathLst>
              <a:path w="11331" h="6379" extrusionOk="0">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50" name="Google Shape;850;p45"/>
          <p:cNvSpPr/>
          <p:nvPr/>
        </p:nvSpPr>
        <p:spPr>
          <a:xfrm>
            <a:off x="8208611" y="5213905"/>
            <a:ext cx="352082" cy="376448"/>
          </a:xfrm>
          <a:custGeom>
            <a:avLst/>
            <a:gdLst/>
            <a:ahLst/>
            <a:cxnLst/>
            <a:rect l="l" t="t" r="r" b="b"/>
            <a:pathLst>
              <a:path w="10653" h="11046" extrusionOk="0">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851" name="Google Shape;851;p45"/>
          <p:cNvGrpSpPr/>
          <p:nvPr/>
        </p:nvGrpSpPr>
        <p:grpSpPr>
          <a:xfrm>
            <a:off x="8800133" y="5229162"/>
            <a:ext cx="364707" cy="363804"/>
            <a:chOff x="6010925" y="3998175"/>
            <a:chExt cx="275875" cy="266875"/>
          </a:xfrm>
        </p:grpSpPr>
        <p:sp>
          <p:nvSpPr>
            <p:cNvPr id="852" name="Google Shape;852;p45"/>
            <p:cNvSpPr/>
            <p:nvPr/>
          </p:nvSpPr>
          <p:spPr>
            <a:xfrm>
              <a:off x="6222525" y="3998175"/>
              <a:ext cx="64275" cy="58575"/>
            </a:xfrm>
            <a:custGeom>
              <a:avLst/>
              <a:gdLst/>
              <a:ahLst/>
              <a:cxnLst/>
              <a:rect l="l" t="t" r="r" b="b"/>
              <a:pathLst>
                <a:path w="2571" h="2343" extrusionOk="0">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53" name="Google Shape;853;p45"/>
            <p:cNvSpPr/>
            <p:nvPr/>
          </p:nvSpPr>
          <p:spPr>
            <a:xfrm>
              <a:off x="6010925" y="4089600"/>
              <a:ext cx="85400" cy="77650"/>
            </a:xfrm>
            <a:custGeom>
              <a:avLst/>
              <a:gdLst/>
              <a:ahLst/>
              <a:cxnLst/>
              <a:rect l="l" t="t" r="r" b="b"/>
              <a:pathLst>
                <a:path w="3416" h="3106" extrusionOk="0">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54" name="Google Shape;854;p45"/>
            <p:cNvSpPr/>
            <p:nvPr/>
          </p:nvSpPr>
          <p:spPr>
            <a:xfrm>
              <a:off x="6111825" y="4181175"/>
              <a:ext cx="80400" cy="83875"/>
            </a:xfrm>
            <a:custGeom>
              <a:avLst/>
              <a:gdLst/>
              <a:ahLst/>
              <a:cxnLst/>
              <a:rect l="l" t="t" r="r" b="b"/>
              <a:pathLst>
                <a:path w="3216" h="3355" extrusionOk="0">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55" name="Google Shape;855;p45"/>
            <p:cNvSpPr/>
            <p:nvPr/>
          </p:nvSpPr>
          <p:spPr>
            <a:xfrm>
              <a:off x="6086050" y="4013025"/>
              <a:ext cx="179325" cy="178900"/>
            </a:xfrm>
            <a:custGeom>
              <a:avLst/>
              <a:gdLst/>
              <a:ahLst/>
              <a:cxnLst/>
              <a:rect l="l" t="t" r="r" b="b"/>
              <a:pathLst>
                <a:path w="7173" h="7156" extrusionOk="0">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56" name="Google Shape;856;p45"/>
            <p:cNvSpPr/>
            <p:nvPr/>
          </p:nvSpPr>
          <p:spPr>
            <a:xfrm>
              <a:off x="6042775" y="4183750"/>
              <a:ext cx="57575" cy="47550"/>
            </a:xfrm>
            <a:custGeom>
              <a:avLst/>
              <a:gdLst/>
              <a:ahLst/>
              <a:cxnLst/>
              <a:rect l="l" t="t" r="r" b="b"/>
              <a:pathLst>
                <a:path w="2303" h="1902" extrusionOk="0">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857" name="Google Shape;857;p45"/>
          <p:cNvGrpSpPr/>
          <p:nvPr/>
        </p:nvGrpSpPr>
        <p:grpSpPr>
          <a:xfrm>
            <a:off x="9402329" y="5247787"/>
            <a:ext cx="352082" cy="308322"/>
            <a:chOff x="6866650" y="1038650"/>
            <a:chExt cx="266325" cy="226175"/>
          </a:xfrm>
        </p:grpSpPr>
        <p:sp>
          <p:nvSpPr>
            <p:cNvPr id="858" name="Google Shape;858;p45"/>
            <p:cNvSpPr/>
            <p:nvPr/>
          </p:nvSpPr>
          <p:spPr>
            <a:xfrm>
              <a:off x="6866650" y="1078350"/>
              <a:ext cx="39725" cy="186475"/>
            </a:xfrm>
            <a:custGeom>
              <a:avLst/>
              <a:gdLst/>
              <a:ahLst/>
              <a:cxnLst/>
              <a:rect l="l" t="t" r="r" b="b"/>
              <a:pathLst>
                <a:path w="1589" h="7459" extrusionOk="0">
                  <a:moveTo>
                    <a:pt x="536" y="1"/>
                  </a:moveTo>
                  <a:cubicBezTo>
                    <a:pt x="233" y="1"/>
                    <a:pt x="1" y="250"/>
                    <a:pt x="1" y="536"/>
                  </a:cubicBezTo>
                  <a:lnTo>
                    <a:pt x="1" y="6924"/>
                  </a:lnTo>
                  <a:cubicBezTo>
                    <a:pt x="1" y="7227"/>
                    <a:pt x="233" y="7459"/>
                    <a:pt x="536" y="7459"/>
                  </a:cubicBezTo>
                  <a:lnTo>
                    <a:pt x="1589" y="7459"/>
                  </a:lnTo>
                  <a:lnTo>
                    <a:pt x="1589"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59" name="Google Shape;859;p45"/>
            <p:cNvSpPr/>
            <p:nvPr/>
          </p:nvSpPr>
          <p:spPr>
            <a:xfrm>
              <a:off x="7092800" y="1078350"/>
              <a:ext cx="40175" cy="186475"/>
            </a:xfrm>
            <a:custGeom>
              <a:avLst/>
              <a:gdLst/>
              <a:ahLst/>
              <a:cxnLst/>
              <a:rect l="l" t="t" r="r" b="b"/>
              <a:pathLst>
                <a:path w="1607" h="7459" extrusionOk="0">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60" name="Google Shape;860;p45"/>
            <p:cNvSpPr/>
            <p:nvPr/>
          </p:nvSpPr>
          <p:spPr>
            <a:xfrm>
              <a:off x="6919750" y="1038650"/>
              <a:ext cx="159700" cy="226175"/>
            </a:xfrm>
            <a:custGeom>
              <a:avLst/>
              <a:gdLst/>
              <a:ahLst/>
              <a:cxnLst/>
              <a:rect l="l" t="t" r="r" b="b"/>
              <a:pathLst>
                <a:path w="6388" h="9047" extrusionOk="0">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861" name="Google Shape;861;p45"/>
          <p:cNvGrpSpPr/>
          <p:nvPr/>
        </p:nvGrpSpPr>
        <p:grpSpPr>
          <a:xfrm>
            <a:off x="5139862" y="1883937"/>
            <a:ext cx="272497" cy="362441"/>
            <a:chOff x="2033075" y="2942475"/>
            <a:chExt cx="206125" cy="265875"/>
          </a:xfrm>
        </p:grpSpPr>
        <p:sp>
          <p:nvSpPr>
            <p:cNvPr id="862" name="Google Shape;862;p45"/>
            <p:cNvSpPr/>
            <p:nvPr/>
          </p:nvSpPr>
          <p:spPr>
            <a:xfrm>
              <a:off x="2033075" y="2942475"/>
              <a:ext cx="206125" cy="265875"/>
            </a:xfrm>
            <a:custGeom>
              <a:avLst/>
              <a:gdLst/>
              <a:ahLst/>
              <a:cxnLst/>
              <a:rect l="l" t="t" r="r" b="b"/>
              <a:pathLst>
                <a:path w="8245" h="10635" extrusionOk="0">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63" name="Google Shape;863;p45"/>
            <p:cNvSpPr/>
            <p:nvPr/>
          </p:nvSpPr>
          <p:spPr>
            <a:xfrm>
              <a:off x="2072775" y="3065575"/>
              <a:ext cx="126275" cy="13400"/>
            </a:xfrm>
            <a:custGeom>
              <a:avLst/>
              <a:gdLst/>
              <a:ahLst/>
              <a:cxnLst/>
              <a:rect l="l" t="t" r="r" b="b"/>
              <a:pathLst>
                <a:path w="5051" h="536" extrusionOk="0">
                  <a:moveTo>
                    <a:pt x="1" y="1"/>
                  </a:moveTo>
                  <a:lnTo>
                    <a:pt x="1" y="536"/>
                  </a:lnTo>
                  <a:lnTo>
                    <a:pt x="5050" y="536"/>
                  </a:lnTo>
                  <a:lnTo>
                    <a:pt x="5050"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64" name="Google Shape;864;p45"/>
            <p:cNvSpPr/>
            <p:nvPr/>
          </p:nvSpPr>
          <p:spPr>
            <a:xfrm>
              <a:off x="2072775" y="3038825"/>
              <a:ext cx="43300" cy="13400"/>
            </a:xfrm>
            <a:custGeom>
              <a:avLst/>
              <a:gdLst/>
              <a:ahLst/>
              <a:cxnLst/>
              <a:rect l="l" t="t" r="r" b="b"/>
              <a:pathLst>
                <a:path w="1732" h="536" extrusionOk="0">
                  <a:moveTo>
                    <a:pt x="1" y="0"/>
                  </a:moveTo>
                  <a:lnTo>
                    <a:pt x="1" y="535"/>
                  </a:lnTo>
                  <a:lnTo>
                    <a:pt x="1732" y="535"/>
                  </a:lnTo>
                  <a:lnTo>
                    <a:pt x="1732"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65" name="Google Shape;865;p45"/>
            <p:cNvSpPr/>
            <p:nvPr/>
          </p:nvSpPr>
          <p:spPr>
            <a:xfrm>
              <a:off x="2072775" y="3091900"/>
              <a:ext cx="126275" cy="13400"/>
            </a:xfrm>
            <a:custGeom>
              <a:avLst/>
              <a:gdLst/>
              <a:ahLst/>
              <a:cxnLst/>
              <a:rect l="l" t="t" r="r" b="b"/>
              <a:pathLst>
                <a:path w="5051" h="536" extrusionOk="0">
                  <a:moveTo>
                    <a:pt x="1" y="0"/>
                  </a:moveTo>
                  <a:lnTo>
                    <a:pt x="1" y="536"/>
                  </a:lnTo>
                  <a:lnTo>
                    <a:pt x="5050" y="536"/>
                  </a:lnTo>
                  <a:lnTo>
                    <a:pt x="5050"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66" name="Google Shape;866;p45"/>
            <p:cNvSpPr/>
            <p:nvPr/>
          </p:nvSpPr>
          <p:spPr>
            <a:xfrm>
              <a:off x="2072775" y="3118650"/>
              <a:ext cx="126275" cy="13425"/>
            </a:xfrm>
            <a:custGeom>
              <a:avLst/>
              <a:gdLst/>
              <a:ahLst/>
              <a:cxnLst/>
              <a:rect l="l" t="t" r="r" b="b"/>
              <a:pathLst>
                <a:path w="5051" h="537" extrusionOk="0">
                  <a:moveTo>
                    <a:pt x="1" y="1"/>
                  </a:moveTo>
                  <a:lnTo>
                    <a:pt x="1" y="536"/>
                  </a:lnTo>
                  <a:lnTo>
                    <a:pt x="5050" y="536"/>
                  </a:lnTo>
                  <a:lnTo>
                    <a:pt x="5050"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67" name="Google Shape;867;p45"/>
            <p:cNvSpPr/>
            <p:nvPr/>
          </p:nvSpPr>
          <p:spPr>
            <a:xfrm>
              <a:off x="2072775" y="3145425"/>
              <a:ext cx="126275" cy="13400"/>
            </a:xfrm>
            <a:custGeom>
              <a:avLst/>
              <a:gdLst/>
              <a:ahLst/>
              <a:cxnLst/>
              <a:rect l="l" t="t" r="r" b="b"/>
              <a:pathLst>
                <a:path w="5051" h="536" extrusionOk="0">
                  <a:moveTo>
                    <a:pt x="1" y="0"/>
                  </a:moveTo>
                  <a:lnTo>
                    <a:pt x="1" y="536"/>
                  </a:lnTo>
                  <a:lnTo>
                    <a:pt x="5050" y="536"/>
                  </a:lnTo>
                  <a:lnTo>
                    <a:pt x="5050"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868" name="Google Shape;868;p45"/>
          <p:cNvSpPr/>
          <p:nvPr/>
        </p:nvSpPr>
        <p:spPr>
          <a:xfrm>
            <a:off x="2504291" y="5824348"/>
            <a:ext cx="281917" cy="398327"/>
          </a:xfrm>
          <a:custGeom>
            <a:avLst/>
            <a:gdLst/>
            <a:ahLst/>
            <a:cxnLst/>
            <a:rect l="l" t="t" r="r" b="b"/>
            <a:pathLst>
              <a:path w="8530" h="11688" extrusionOk="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869" name="Google Shape;869;p45"/>
          <p:cNvGrpSpPr/>
          <p:nvPr/>
        </p:nvGrpSpPr>
        <p:grpSpPr>
          <a:xfrm>
            <a:off x="3001577" y="5860339"/>
            <a:ext cx="325576" cy="362441"/>
            <a:chOff x="3081775" y="1061400"/>
            <a:chExt cx="246275" cy="265875"/>
          </a:xfrm>
        </p:grpSpPr>
        <p:sp>
          <p:nvSpPr>
            <p:cNvPr id="870" name="Google Shape;870;p45"/>
            <p:cNvSpPr/>
            <p:nvPr/>
          </p:nvSpPr>
          <p:spPr>
            <a:xfrm>
              <a:off x="3081775" y="1061400"/>
              <a:ext cx="246275" cy="225750"/>
            </a:xfrm>
            <a:custGeom>
              <a:avLst/>
              <a:gdLst/>
              <a:ahLst/>
              <a:cxnLst/>
              <a:rect l="l" t="t" r="r" b="b"/>
              <a:pathLst>
                <a:path w="9851" h="9030" extrusionOk="0">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71" name="Google Shape;871;p45"/>
            <p:cNvSpPr/>
            <p:nvPr/>
          </p:nvSpPr>
          <p:spPr>
            <a:xfrm>
              <a:off x="3121925" y="1287125"/>
              <a:ext cx="39725" cy="40150"/>
            </a:xfrm>
            <a:custGeom>
              <a:avLst/>
              <a:gdLst/>
              <a:ahLst/>
              <a:cxnLst/>
              <a:rect l="l" t="t" r="r" b="b"/>
              <a:pathLst>
                <a:path w="1589" h="1606" extrusionOk="0">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72" name="Google Shape;872;p45"/>
            <p:cNvSpPr/>
            <p:nvPr/>
          </p:nvSpPr>
          <p:spPr>
            <a:xfrm>
              <a:off x="3268250" y="1287125"/>
              <a:ext cx="40150" cy="40150"/>
            </a:xfrm>
            <a:custGeom>
              <a:avLst/>
              <a:gdLst/>
              <a:ahLst/>
              <a:cxnLst/>
              <a:rect l="l" t="t" r="r" b="b"/>
              <a:pathLst>
                <a:path w="1606" h="1606" extrusionOk="0">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grpSp>
        <p:nvGrpSpPr>
          <p:cNvPr id="873" name="Google Shape;873;p45"/>
          <p:cNvGrpSpPr/>
          <p:nvPr/>
        </p:nvGrpSpPr>
        <p:grpSpPr>
          <a:xfrm>
            <a:off x="3541288" y="5902459"/>
            <a:ext cx="369202" cy="325941"/>
            <a:chOff x="2847150" y="1805000"/>
            <a:chExt cx="279275" cy="239100"/>
          </a:xfrm>
        </p:grpSpPr>
        <p:sp>
          <p:nvSpPr>
            <p:cNvPr id="874" name="Google Shape;874;p45"/>
            <p:cNvSpPr/>
            <p:nvPr/>
          </p:nvSpPr>
          <p:spPr>
            <a:xfrm>
              <a:off x="2847150" y="1805000"/>
              <a:ext cx="279275" cy="145450"/>
            </a:xfrm>
            <a:custGeom>
              <a:avLst/>
              <a:gdLst/>
              <a:ahLst/>
              <a:cxnLst/>
              <a:rect l="l" t="t" r="r" b="b"/>
              <a:pathLst>
                <a:path w="11171" h="5818" extrusionOk="0">
                  <a:moveTo>
                    <a:pt x="5585" y="0"/>
                  </a:moveTo>
                  <a:lnTo>
                    <a:pt x="1" y="5317"/>
                  </a:lnTo>
                  <a:lnTo>
                    <a:pt x="607" y="5817"/>
                  </a:lnTo>
                  <a:lnTo>
                    <a:pt x="5585" y="1089"/>
                  </a:lnTo>
                  <a:lnTo>
                    <a:pt x="10563" y="5817"/>
                  </a:lnTo>
                  <a:lnTo>
                    <a:pt x="11170" y="5317"/>
                  </a:lnTo>
                  <a:lnTo>
                    <a:pt x="5585"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75" name="Google Shape;875;p45"/>
            <p:cNvSpPr/>
            <p:nvPr/>
          </p:nvSpPr>
          <p:spPr>
            <a:xfrm>
              <a:off x="2887300" y="1850950"/>
              <a:ext cx="199425" cy="193150"/>
            </a:xfrm>
            <a:custGeom>
              <a:avLst/>
              <a:gdLst/>
              <a:ahLst/>
              <a:cxnLst/>
              <a:rect l="l" t="t" r="r" b="b"/>
              <a:pathLst>
                <a:path w="7977" h="7726" extrusionOk="0">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876" name="Google Shape;876;p45"/>
          <p:cNvSpPr/>
          <p:nvPr/>
        </p:nvSpPr>
        <p:spPr>
          <a:xfrm>
            <a:off x="4123609" y="5952235"/>
            <a:ext cx="386850" cy="190371"/>
          </a:xfrm>
          <a:custGeom>
            <a:avLst/>
            <a:gdLst/>
            <a:ahLst/>
            <a:cxnLst/>
            <a:rect l="l" t="t" r="r" b="b"/>
            <a:pathLst>
              <a:path w="11705" h="5586" extrusionOk="0">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877" name="Google Shape;877;p45"/>
          <p:cNvGrpSpPr/>
          <p:nvPr/>
        </p:nvGrpSpPr>
        <p:grpSpPr>
          <a:xfrm>
            <a:off x="4727082" y="5846716"/>
            <a:ext cx="352082" cy="363054"/>
            <a:chOff x="6435300" y="1095300"/>
            <a:chExt cx="266325" cy="266325"/>
          </a:xfrm>
        </p:grpSpPr>
        <p:sp>
          <p:nvSpPr>
            <p:cNvPr id="878" name="Google Shape;878;p45"/>
            <p:cNvSpPr/>
            <p:nvPr/>
          </p:nvSpPr>
          <p:spPr>
            <a:xfrm>
              <a:off x="6444225" y="1095300"/>
              <a:ext cx="247150" cy="266325"/>
            </a:xfrm>
            <a:custGeom>
              <a:avLst/>
              <a:gdLst/>
              <a:ahLst/>
              <a:cxnLst/>
              <a:rect l="l" t="t" r="r" b="b"/>
              <a:pathLst>
                <a:path w="9886" h="10653" extrusionOk="0">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79" name="Google Shape;879;p45"/>
            <p:cNvSpPr/>
            <p:nvPr/>
          </p:nvSpPr>
          <p:spPr>
            <a:xfrm>
              <a:off x="6435300" y="1258125"/>
              <a:ext cx="79875" cy="20100"/>
            </a:xfrm>
            <a:custGeom>
              <a:avLst/>
              <a:gdLst/>
              <a:ahLst/>
              <a:cxnLst/>
              <a:rect l="l" t="t" r="r" b="b"/>
              <a:pathLst>
                <a:path w="3195" h="804" extrusionOk="0">
                  <a:moveTo>
                    <a:pt x="1" y="0"/>
                  </a:moveTo>
                  <a:cubicBezTo>
                    <a:pt x="1" y="446"/>
                    <a:pt x="715" y="803"/>
                    <a:pt x="1589" y="803"/>
                  </a:cubicBezTo>
                  <a:cubicBezTo>
                    <a:pt x="2481" y="803"/>
                    <a:pt x="3195" y="446"/>
                    <a:pt x="3195"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80" name="Google Shape;880;p45"/>
            <p:cNvSpPr/>
            <p:nvPr/>
          </p:nvSpPr>
          <p:spPr>
            <a:xfrm>
              <a:off x="6621325" y="1258125"/>
              <a:ext cx="80300" cy="20100"/>
            </a:xfrm>
            <a:custGeom>
              <a:avLst/>
              <a:gdLst/>
              <a:ahLst/>
              <a:cxnLst/>
              <a:rect l="l" t="t" r="r" b="b"/>
              <a:pathLst>
                <a:path w="3212" h="804" extrusionOk="0">
                  <a:moveTo>
                    <a:pt x="0" y="0"/>
                  </a:moveTo>
                  <a:cubicBezTo>
                    <a:pt x="0" y="446"/>
                    <a:pt x="732" y="803"/>
                    <a:pt x="1606" y="803"/>
                  </a:cubicBezTo>
                  <a:cubicBezTo>
                    <a:pt x="2480" y="803"/>
                    <a:pt x="3212" y="446"/>
                    <a:pt x="3212"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881" name="Google Shape;881;p45"/>
          <p:cNvSpPr/>
          <p:nvPr/>
        </p:nvSpPr>
        <p:spPr>
          <a:xfrm>
            <a:off x="5290932" y="5860904"/>
            <a:ext cx="246520" cy="331428"/>
          </a:xfrm>
          <a:custGeom>
            <a:avLst/>
            <a:gdLst/>
            <a:ahLst/>
            <a:cxnLst/>
            <a:rect l="l" t="t" r="r" b="b"/>
            <a:pathLst>
              <a:path w="7459" h="9725" extrusionOk="0">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82" name="Google Shape;882;p45"/>
          <p:cNvSpPr/>
          <p:nvPr/>
        </p:nvSpPr>
        <p:spPr>
          <a:xfrm>
            <a:off x="5751682" y="5832597"/>
            <a:ext cx="312554" cy="308935"/>
          </a:xfrm>
          <a:custGeom>
            <a:avLst/>
            <a:gdLst/>
            <a:ahLst/>
            <a:cxnLst/>
            <a:rect l="l" t="t" r="r" b="b"/>
            <a:pathLst>
              <a:path w="9457" h="9065" extrusionOk="0">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883" name="Google Shape;883;p45"/>
          <p:cNvGrpSpPr/>
          <p:nvPr/>
        </p:nvGrpSpPr>
        <p:grpSpPr>
          <a:xfrm>
            <a:off x="6280151" y="5841780"/>
            <a:ext cx="301350" cy="363054"/>
            <a:chOff x="4506525" y="1060950"/>
            <a:chExt cx="227950" cy="266325"/>
          </a:xfrm>
        </p:grpSpPr>
        <p:sp>
          <p:nvSpPr>
            <p:cNvPr id="884" name="Google Shape;884;p45"/>
            <p:cNvSpPr/>
            <p:nvPr/>
          </p:nvSpPr>
          <p:spPr>
            <a:xfrm>
              <a:off x="4603750" y="1143925"/>
              <a:ext cx="13425" cy="13400"/>
            </a:xfrm>
            <a:custGeom>
              <a:avLst/>
              <a:gdLst/>
              <a:ahLst/>
              <a:cxnLst/>
              <a:rect l="l" t="t" r="r" b="b"/>
              <a:pathLst>
                <a:path w="537" h="536" extrusionOk="0">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85" name="Google Shape;885;p45"/>
            <p:cNvSpPr/>
            <p:nvPr/>
          </p:nvSpPr>
          <p:spPr>
            <a:xfrm>
              <a:off x="4623825" y="1143925"/>
              <a:ext cx="13425" cy="13400"/>
            </a:xfrm>
            <a:custGeom>
              <a:avLst/>
              <a:gdLst/>
              <a:ahLst/>
              <a:cxnLst/>
              <a:rect l="l" t="t" r="r" b="b"/>
              <a:pathLst>
                <a:path w="537" h="536" extrusionOk="0">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86" name="Google Shape;886;p45"/>
            <p:cNvSpPr/>
            <p:nvPr/>
          </p:nvSpPr>
          <p:spPr>
            <a:xfrm>
              <a:off x="4613575" y="1220650"/>
              <a:ext cx="13400" cy="13400"/>
            </a:xfrm>
            <a:custGeom>
              <a:avLst/>
              <a:gdLst/>
              <a:ahLst/>
              <a:cxnLst/>
              <a:rect l="l" t="t" r="r" b="b"/>
              <a:pathLst>
                <a:path w="536" h="536" extrusionOk="0">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87" name="Google Shape;887;p45"/>
            <p:cNvSpPr/>
            <p:nvPr/>
          </p:nvSpPr>
          <p:spPr>
            <a:xfrm>
              <a:off x="4613575" y="1247425"/>
              <a:ext cx="13400" cy="12950"/>
            </a:xfrm>
            <a:custGeom>
              <a:avLst/>
              <a:gdLst/>
              <a:ahLst/>
              <a:cxnLst/>
              <a:rect l="l" t="t" r="r" b="b"/>
              <a:pathLst>
                <a:path w="536" h="518" extrusionOk="0">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88" name="Google Shape;888;p45"/>
            <p:cNvSpPr/>
            <p:nvPr/>
          </p:nvSpPr>
          <p:spPr>
            <a:xfrm>
              <a:off x="4613575" y="1270600"/>
              <a:ext cx="13400" cy="13425"/>
            </a:xfrm>
            <a:custGeom>
              <a:avLst/>
              <a:gdLst/>
              <a:ahLst/>
              <a:cxnLst/>
              <a:rect l="l" t="t" r="r" b="b"/>
              <a:pathLst>
                <a:path w="536" h="537" extrusionOk="0">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89" name="Google Shape;889;p45"/>
            <p:cNvSpPr/>
            <p:nvPr/>
          </p:nvSpPr>
          <p:spPr>
            <a:xfrm>
              <a:off x="4506525" y="1060950"/>
              <a:ext cx="227950" cy="266325"/>
            </a:xfrm>
            <a:custGeom>
              <a:avLst/>
              <a:gdLst/>
              <a:ahLst/>
              <a:cxnLst/>
              <a:rect l="l" t="t" r="r" b="b"/>
              <a:pathLst>
                <a:path w="9118" h="10653" extrusionOk="0">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90" name="Google Shape;890;p45"/>
            <p:cNvSpPr/>
            <p:nvPr/>
          </p:nvSpPr>
          <p:spPr>
            <a:xfrm>
              <a:off x="4613575" y="1160875"/>
              <a:ext cx="20100" cy="13400"/>
            </a:xfrm>
            <a:custGeom>
              <a:avLst/>
              <a:gdLst/>
              <a:ahLst/>
              <a:cxnLst/>
              <a:rect l="l" t="t" r="r" b="b"/>
              <a:pathLst>
                <a:path w="804" h="536" extrusionOk="0">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891" name="Google Shape;891;p45"/>
          <p:cNvSpPr/>
          <p:nvPr/>
        </p:nvSpPr>
        <p:spPr>
          <a:xfrm>
            <a:off x="6739198" y="5965068"/>
            <a:ext cx="386883" cy="126846"/>
          </a:xfrm>
          <a:custGeom>
            <a:avLst/>
            <a:gdLst/>
            <a:ahLst/>
            <a:cxnLst/>
            <a:rect l="l" t="t" r="r" b="b"/>
            <a:pathLst>
              <a:path w="11706" h="3722" extrusionOk="0">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92" name="Google Shape;892;p45"/>
          <p:cNvSpPr/>
          <p:nvPr/>
        </p:nvSpPr>
        <p:spPr>
          <a:xfrm>
            <a:off x="7735916" y="5919428"/>
            <a:ext cx="307266" cy="358181"/>
          </a:xfrm>
          <a:custGeom>
            <a:avLst/>
            <a:gdLst/>
            <a:ahLst/>
            <a:cxnLst/>
            <a:rect l="l" t="t" r="r" b="b"/>
            <a:pathLst>
              <a:path w="9297" h="10510" extrusionOk="0">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893" name="Google Shape;893;p45"/>
          <p:cNvGrpSpPr/>
          <p:nvPr/>
        </p:nvGrpSpPr>
        <p:grpSpPr>
          <a:xfrm>
            <a:off x="7285785" y="5919636"/>
            <a:ext cx="251246" cy="356340"/>
            <a:chOff x="867500" y="3647700"/>
            <a:chExt cx="190050" cy="261400"/>
          </a:xfrm>
        </p:grpSpPr>
        <p:sp>
          <p:nvSpPr>
            <p:cNvPr id="894" name="Google Shape;894;p45"/>
            <p:cNvSpPr/>
            <p:nvPr/>
          </p:nvSpPr>
          <p:spPr>
            <a:xfrm>
              <a:off x="923275" y="3796225"/>
              <a:ext cx="78525" cy="78975"/>
            </a:xfrm>
            <a:custGeom>
              <a:avLst/>
              <a:gdLst/>
              <a:ahLst/>
              <a:cxnLst/>
              <a:rect l="l" t="t" r="r" b="b"/>
              <a:pathLst>
                <a:path w="3141" h="3159" extrusionOk="0">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95" name="Google Shape;895;p45"/>
            <p:cNvSpPr/>
            <p:nvPr/>
          </p:nvSpPr>
          <p:spPr>
            <a:xfrm>
              <a:off x="888925" y="3762775"/>
              <a:ext cx="146775" cy="146325"/>
            </a:xfrm>
            <a:custGeom>
              <a:avLst/>
              <a:gdLst/>
              <a:ahLst/>
              <a:cxnLst/>
              <a:rect l="l" t="t" r="r" b="b"/>
              <a:pathLst>
                <a:path w="5871" h="5853" extrusionOk="0">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96" name="Google Shape;896;p45"/>
            <p:cNvSpPr/>
            <p:nvPr/>
          </p:nvSpPr>
          <p:spPr>
            <a:xfrm>
              <a:off x="980375" y="3647700"/>
              <a:ext cx="77175" cy="120450"/>
            </a:xfrm>
            <a:custGeom>
              <a:avLst/>
              <a:gdLst/>
              <a:ahLst/>
              <a:cxnLst/>
              <a:rect l="l" t="t" r="r" b="b"/>
              <a:pathLst>
                <a:path w="3087" h="4818" extrusionOk="0">
                  <a:moveTo>
                    <a:pt x="1874" y="0"/>
                  </a:moveTo>
                  <a:lnTo>
                    <a:pt x="821" y="2266"/>
                  </a:lnTo>
                  <a:lnTo>
                    <a:pt x="0" y="4122"/>
                  </a:lnTo>
                  <a:cubicBezTo>
                    <a:pt x="535" y="4247"/>
                    <a:pt x="1035" y="4479"/>
                    <a:pt x="1445" y="4818"/>
                  </a:cubicBezTo>
                  <a:lnTo>
                    <a:pt x="3087" y="1106"/>
                  </a:lnTo>
                  <a:lnTo>
                    <a:pt x="2338"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97" name="Google Shape;897;p45"/>
            <p:cNvSpPr/>
            <p:nvPr/>
          </p:nvSpPr>
          <p:spPr>
            <a:xfrm>
              <a:off x="867500" y="3647700"/>
              <a:ext cx="77200" cy="120450"/>
            </a:xfrm>
            <a:custGeom>
              <a:avLst/>
              <a:gdLst/>
              <a:ahLst/>
              <a:cxnLst/>
              <a:rect l="l" t="t" r="r" b="b"/>
              <a:pathLst>
                <a:path w="3088" h="4818" extrusionOk="0">
                  <a:moveTo>
                    <a:pt x="733" y="0"/>
                  </a:moveTo>
                  <a:lnTo>
                    <a:pt x="1" y="1106"/>
                  </a:lnTo>
                  <a:lnTo>
                    <a:pt x="1643" y="4818"/>
                  </a:lnTo>
                  <a:cubicBezTo>
                    <a:pt x="2053" y="4479"/>
                    <a:pt x="2552" y="4247"/>
                    <a:pt x="3088" y="4122"/>
                  </a:cubicBezTo>
                  <a:lnTo>
                    <a:pt x="2249" y="2266"/>
                  </a:lnTo>
                  <a:lnTo>
                    <a:pt x="1214"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898" name="Google Shape;898;p45"/>
            <p:cNvSpPr/>
            <p:nvPr/>
          </p:nvSpPr>
          <p:spPr>
            <a:xfrm>
              <a:off x="912575" y="3647700"/>
              <a:ext cx="99925" cy="40175"/>
            </a:xfrm>
            <a:custGeom>
              <a:avLst/>
              <a:gdLst/>
              <a:ahLst/>
              <a:cxnLst/>
              <a:rect l="l" t="t" r="r" b="b"/>
              <a:pathLst>
                <a:path w="3997" h="1607" extrusionOk="0">
                  <a:moveTo>
                    <a:pt x="0" y="0"/>
                  </a:moveTo>
                  <a:lnTo>
                    <a:pt x="732" y="1606"/>
                  </a:lnTo>
                  <a:lnTo>
                    <a:pt x="3247" y="1606"/>
                  </a:lnTo>
                  <a:lnTo>
                    <a:pt x="3997" y="0"/>
                  </a:ln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
        <p:nvSpPr>
          <p:cNvPr id="899" name="Google Shape;899;p45"/>
          <p:cNvSpPr/>
          <p:nvPr/>
        </p:nvSpPr>
        <p:spPr>
          <a:xfrm>
            <a:off x="8242362" y="5886281"/>
            <a:ext cx="356775" cy="308356"/>
          </a:xfrm>
          <a:custGeom>
            <a:avLst/>
            <a:gdLst/>
            <a:ahLst/>
            <a:cxnLst/>
            <a:rect l="l" t="t" r="r" b="b"/>
            <a:pathLst>
              <a:path w="10795" h="9048" extrusionOk="0">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00" name="Google Shape;900;p45"/>
          <p:cNvSpPr/>
          <p:nvPr/>
        </p:nvSpPr>
        <p:spPr>
          <a:xfrm>
            <a:off x="8844168" y="5885019"/>
            <a:ext cx="306671" cy="362134"/>
          </a:xfrm>
          <a:custGeom>
            <a:avLst/>
            <a:gdLst/>
            <a:ahLst/>
            <a:cxnLst/>
            <a:rect l="l" t="t" r="r" b="b"/>
            <a:pathLst>
              <a:path w="9279" h="10626" extrusionOk="0">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901" name="Google Shape;901;p45"/>
          <p:cNvGrpSpPr/>
          <p:nvPr/>
        </p:nvGrpSpPr>
        <p:grpSpPr>
          <a:xfrm>
            <a:off x="9428063" y="5874809"/>
            <a:ext cx="299598" cy="398327"/>
            <a:chOff x="3707175" y="1322350"/>
            <a:chExt cx="226625" cy="292200"/>
          </a:xfrm>
        </p:grpSpPr>
        <p:sp>
          <p:nvSpPr>
            <p:cNvPr id="902" name="Google Shape;902;p45"/>
            <p:cNvSpPr/>
            <p:nvPr/>
          </p:nvSpPr>
          <p:spPr>
            <a:xfrm>
              <a:off x="3707175" y="1322350"/>
              <a:ext cx="226625" cy="292200"/>
            </a:xfrm>
            <a:custGeom>
              <a:avLst/>
              <a:gdLst/>
              <a:ahLst/>
              <a:cxnLst/>
              <a:rect l="l" t="t" r="r" b="b"/>
              <a:pathLst>
                <a:path w="9065" h="11688" extrusionOk="0">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903" name="Google Shape;903;p45"/>
            <p:cNvSpPr/>
            <p:nvPr/>
          </p:nvSpPr>
          <p:spPr>
            <a:xfrm>
              <a:off x="3880250" y="1415575"/>
              <a:ext cx="33475" cy="33050"/>
            </a:xfrm>
            <a:custGeom>
              <a:avLst/>
              <a:gdLst/>
              <a:ahLst/>
              <a:cxnLst/>
              <a:rect l="l" t="t" r="r" b="b"/>
              <a:pathLst>
                <a:path w="1339" h="1322" extrusionOk="0">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rgbClr val="000000"/>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907"/>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288"/>
        <p:cNvGrpSpPr/>
        <p:nvPr/>
      </p:nvGrpSpPr>
      <p:grpSpPr>
        <a:xfrm>
          <a:off x="0" y="0"/>
          <a:ext cx="0" cy="0"/>
          <a:chOff x="0" y="0"/>
          <a:chExt cx="0" cy="0"/>
        </a:xfrm>
      </p:grpSpPr>
      <p:grpSp>
        <p:nvGrpSpPr>
          <p:cNvPr id="289" name="Google Shape;289;p24"/>
          <p:cNvGrpSpPr/>
          <p:nvPr/>
        </p:nvGrpSpPr>
        <p:grpSpPr>
          <a:xfrm>
            <a:off x="498225" y="1984550"/>
            <a:ext cx="1371600" cy="1371600"/>
            <a:chOff x="1521350" y="1348675"/>
            <a:chExt cx="1371600" cy="1371600"/>
          </a:xfrm>
        </p:grpSpPr>
        <p:sp>
          <p:nvSpPr>
            <p:cNvPr id="290" name="Google Shape;290;p24"/>
            <p:cNvSpPr/>
            <p:nvPr/>
          </p:nvSpPr>
          <p:spPr>
            <a:xfrm>
              <a:off x="1521350" y="1348675"/>
              <a:ext cx="1371600" cy="1371600"/>
            </a:xfrm>
            <a:prstGeom prst="rect">
              <a:avLst/>
            </a:prstGeom>
            <a:solidFill>
              <a:schemeClr val="lt2"/>
            </a:solidFill>
            <a:ln>
              <a:noFill/>
            </a:ln>
            <a:effectLst>
              <a:outerShdw blurRad="114300" dist="66675" dir="2700000" algn="bl" rotWithShape="0">
                <a:srgbClr val="000000">
                  <a:alpha val="4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4600" b="1">
                <a:latin typeface="Vidaloka"/>
                <a:ea typeface="Vidaloka"/>
                <a:cs typeface="Vidaloka"/>
                <a:sym typeface="Vidaloka"/>
              </a:endParaRPr>
            </a:p>
          </p:txBody>
        </p:sp>
        <p:sp>
          <p:nvSpPr>
            <p:cNvPr id="291" name="Google Shape;291;p24"/>
            <p:cNvSpPr/>
            <p:nvPr/>
          </p:nvSpPr>
          <p:spPr>
            <a:xfrm>
              <a:off x="1658445" y="1485783"/>
              <a:ext cx="1097400" cy="10974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600" b="1">
                  <a:latin typeface="Vidaloka"/>
                  <a:ea typeface="Vidaloka"/>
                  <a:cs typeface="Vidaloka"/>
                  <a:sym typeface="Vidaloka"/>
                </a:rPr>
                <a:t>01</a:t>
              </a:r>
              <a:endParaRPr sz="4600" b="1">
                <a:latin typeface="Vidaloka"/>
                <a:ea typeface="Vidaloka"/>
                <a:cs typeface="Vidaloka"/>
                <a:sym typeface="Vidaloka"/>
              </a:endParaRPr>
            </a:p>
          </p:txBody>
        </p:sp>
      </p:grpSp>
      <p:sp>
        <p:nvSpPr>
          <p:cNvPr id="292" name="Google Shape;292;p2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p>
            <a:pPr marL="0" lvl="0" indent="0" algn="ctr" rtl="0">
              <a:spcBef>
                <a:spcPts val="0"/>
              </a:spcBef>
              <a:spcAft>
                <a:spcPts val="0"/>
              </a:spcAft>
              <a:buSzPts val="990"/>
              <a:buNone/>
            </a:pPr>
            <a:r>
              <a:rPr lang="en" dirty="0" smtClean="0"/>
              <a:t>Learning Outcomes-</a:t>
            </a:r>
            <a:endParaRPr dirty="0"/>
          </a:p>
        </p:txBody>
      </p:sp>
      <p:sp>
        <p:nvSpPr>
          <p:cNvPr id="293" name="Google Shape;293;p24"/>
          <p:cNvSpPr txBox="1">
            <a:spLocks noGrp="1"/>
          </p:cNvSpPr>
          <p:nvPr>
            <p:ph type="body" idx="1"/>
          </p:nvPr>
        </p:nvSpPr>
        <p:spPr>
          <a:xfrm>
            <a:off x="1976311" y="2043525"/>
            <a:ext cx="2103000" cy="1815000"/>
          </a:xfrm>
          <a:prstGeom prst="rect">
            <a:avLst/>
          </a:prstGeom>
        </p:spPr>
        <p:txBody>
          <a:bodyPr spcFirstLastPara="1" wrap="square" lIns="121900" tIns="121900" rIns="121900" bIns="121900" anchor="t" anchorCtr="0">
            <a:normAutofit fontScale="92500"/>
          </a:bodyPr>
          <a:lstStyle/>
          <a:p>
            <a:pPr marL="0" lvl="0" indent="0" algn="l" rtl="0">
              <a:spcBef>
                <a:spcPts val="0"/>
              </a:spcBef>
              <a:spcAft>
                <a:spcPts val="1600"/>
              </a:spcAft>
              <a:buNone/>
            </a:pPr>
            <a:r>
              <a:rPr lang="en" dirty="0" smtClean="0">
                <a:latin typeface="Nikosh" panose="02000000000000000000" pitchFamily="2" charset="0"/>
                <a:cs typeface="Nikosh" panose="02000000000000000000" pitchFamily="2" charset="0"/>
              </a:rPr>
              <a:t>পিক্সেল, ক্যামেরা, লেন্স এবং সেন্সর এর সংজ্ঞা বলতে পারবে;</a:t>
            </a:r>
            <a:endParaRPr dirty="0">
              <a:latin typeface="Nikosh" panose="02000000000000000000" pitchFamily="2" charset="0"/>
              <a:cs typeface="Nikosh" panose="02000000000000000000" pitchFamily="2" charset="0"/>
            </a:endParaRPr>
          </a:p>
        </p:txBody>
      </p:sp>
      <p:sp>
        <p:nvSpPr>
          <p:cNvPr id="294" name="Google Shape;294;p24"/>
          <p:cNvSpPr txBox="1">
            <a:spLocks noGrp="1"/>
          </p:cNvSpPr>
          <p:nvPr>
            <p:ph type="body" idx="2"/>
          </p:nvPr>
        </p:nvSpPr>
        <p:spPr>
          <a:xfrm>
            <a:off x="5783538" y="2043532"/>
            <a:ext cx="2103000" cy="1815000"/>
          </a:xfrm>
          <a:prstGeom prst="rect">
            <a:avLst/>
          </a:prstGeom>
        </p:spPr>
        <p:txBody>
          <a:bodyPr spcFirstLastPara="1" wrap="square" lIns="121900" tIns="121900" rIns="121900" bIns="121900" anchor="t" anchorCtr="0">
            <a:noAutofit/>
          </a:bodyPr>
          <a:lstStyle/>
          <a:p>
            <a:pPr marL="0" lvl="0" indent="0" algn="l" rtl="0">
              <a:spcBef>
                <a:spcPts val="0"/>
              </a:spcBef>
              <a:spcAft>
                <a:spcPts val="1600"/>
              </a:spcAft>
              <a:buNone/>
            </a:pPr>
            <a:r>
              <a:rPr lang="en" sz="2400" dirty="0" smtClean="0">
                <a:latin typeface="Nikosh" panose="02000000000000000000" pitchFamily="2" charset="0"/>
                <a:cs typeface="Nikosh" panose="02000000000000000000" pitchFamily="2" charset="0"/>
              </a:rPr>
              <a:t>বিভিন্ন ধরণের ক্যামেরার কাজ বলতে পারবে;</a:t>
            </a:r>
            <a:endParaRPr sz="2400" dirty="0">
              <a:latin typeface="Nikosh" panose="02000000000000000000" pitchFamily="2" charset="0"/>
              <a:cs typeface="Nikosh" panose="02000000000000000000" pitchFamily="2" charset="0"/>
            </a:endParaRPr>
          </a:p>
        </p:txBody>
      </p:sp>
      <p:sp>
        <p:nvSpPr>
          <p:cNvPr id="295" name="Google Shape;295;p24"/>
          <p:cNvSpPr txBox="1">
            <a:spLocks noGrp="1"/>
          </p:cNvSpPr>
          <p:nvPr>
            <p:ph type="body" idx="3"/>
          </p:nvPr>
        </p:nvSpPr>
        <p:spPr>
          <a:xfrm>
            <a:off x="9590765" y="2043532"/>
            <a:ext cx="2103000" cy="1815000"/>
          </a:xfrm>
          <a:prstGeom prst="rect">
            <a:avLst/>
          </a:prstGeom>
        </p:spPr>
        <p:txBody>
          <a:bodyPr spcFirstLastPara="1" wrap="square" lIns="121900" tIns="121900" rIns="121900" bIns="121900" anchor="t" anchorCtr="0">
            <a:normAutofit fontScale="92500" lnSpcReduction="20000"/>
          </a:bodyPr>
          <a:lstStyle/>
          <a:p>
            <a:pPr marL="0" lvl="0" indent="0" algn="l" rtl="0">
              <a:spcBef>
                <a:spcPts val="0"/>
              </a:spcBef>
              <a:spcAft>
                <a:spcPts val="1600"/>
              </a:spcAft>
              <a:buNone/>
            </a:pPr>
            <a:r>
              <a:rPr lang="en" dirty="0" smtClean="0"/>
              <a:t>বিভিন্ন ধরণের লেন্স এর তালিকা তৈরি করতে পারবে;</a:t>
            </a:r>
            <a:endParaRPr dirty="0"/>
          </a:p>
        </p:txBody>
      </p:sp>
      <p:sp>
        <p:nvSpPr>
          <p:cNvPr id="296" name="Google Shape;296;p24"/>
          <p:cNvSpPr txBox="1">
            <a:spLocks noGrp="1"/>
          </p:cNvSpPr>
          <p:nvPr>
            <p:ph type="body" idx="4"/>
          </p:nvPr>
        </p:nvSpPr>
        <p:spPr>
          <a:xfrm>
            <a:off x="1976275" y="4076050"/>
            <a:ext cx="2103000" cy="1815000"/>
          </a:xfrm>
          <a:prstGeom prst="rect">
            <a:avLst/>
          </a:prstGeom>
        </p:spPr>
        <p:txBody>
          <a:bodyPr spcFirstLastPara="1" wrap="square" lIns="121900" tIns="121900" rIns="121900" bIns="121900" anchor="t" anchorCtr="0">
            <a:normAutofit/>
          </a:bodyPr>
          <a:lstStyle/>
          <a:p>
            <a:pPr marL="0" lvl="0" indent="0" algn="l" rtl="0">
              <a:spcBef>
                <a:spcPts val="0"/>
              </a:spcBef>
              <a:spcAft>
                <a:spcPts val="1600"/>
              </a:spcAft>
              <a:buNone/>
            </a:pPr>
            <a:r>
              <a:rPr lang="en" sz="2300" dirty="0" smtClean="0">
                <a:latin typeface="Nikosh" panose="02000000000000000000" pitchFamily="2" charset="0"/>
                <a:cs typeface="Nikosh" panose="02000000000000000000" pitchFamily="2" charset="0"/>
              </a:rPr>
              <a:t>বিভিন্ন ধরণের লেন্সের ব্যবহার বলতে পারবে;</a:t>
            </a:r>
            <a:endParaRPr sz="2300" dirty="0">
              <a:latin typeface="Nikosh" panose="02000000000000000000" pitchFamily="2" charset="0"/>
              <a:cs typeface="Nikosh" panose="02000000000000000000" pitchFamily="2" charset="0"/>
            </a:endParaRPr>
          </a:p>
        </p:txBody>
      </p:sp>
      <p:sp>
        <p:nvSpPr>
          <p:cNvPr id="297" name="Google Shape;297;p24"/>
          <p:cNvSpPr txBox="1">
            <a:spLocks noGrp="1"/>
          </p:cNvSpPr>
          <p:nvPr>
            <p:ph type="body" idx="5"/>
          </p:nvPr>
        </p:nvSpPr>
        <p:spPr>
          <a:xfrm>
            <a:off x="5783502" y="4076055"/>
            <a:ext cx="2103000" cy="1815000"/>
          </a:xfrm>
          <a:prstGeom prst="rect">
            <a:avLst/>
          </a:prstGeom>
        </p:spPr>
        <p:txBody>
          <a:bodyPr spcFirstLastPara="1" wrap="square" lIns="121900" tIns="121900" rIns="121900" bIns="121900" anchor="t" anchorCtr="0">
            <a:normAutofit fontScale="85000" lnSpcReduction="10000"/>
          </a:bodyPr>
          <a:lstStyle/>
          <a:p>
            <a:pPr marL="0" lvl="0" indent="0" algn="l" rtl="0">
              <a:spcBef>
                <a:spcPts val="0"/>
              </a:spcBef>
              <a:spcAft>
                <a:spcPts val="1600"/>
              </a:spcAft>
              <a:buNone/>
            </a:pPr>
            <a:r>
              <a:rPr lang="en" dirty="0" smtClean="0"/>
              <a:t>সিসিটিভি অংকনের বিভিন্ন প্রতীক অংকন করতে পারবে;</a:t>
            </a:r>
            <a:endParaRPr dirty="0"/>
          </a:p>
        </p:txBody>
      </p:sp>
      <p:sp>
        <p:nvSpPr>
          <p:cNvPr id="298" name="Google Shape;298;p24"/>
          <p:cNvSpPr txBox="1">
            <a:spLocks noGrp="1"/>
          </p:cNvSpPr>
          <p:nvPr>
            <p:ph type="body" idx="6"/>
          </p:nvPr>
        </p:nvSpPr>
        <p:spPr>
          <a:xfrm>
            <a:off x="9590729" y="4076055"/>
            <a:ext cx="2103000" cy="1815000"/>
          </a:xfrm>
          <a:prstGeom prst="rect">
            <a:avLst/>
          </a:prstGeom>
        </p:spPr>
        <p:txBody>
          <a:bodyPr spcFirstLastPara="1" wrap="square" lIns="121900" tIns="121900" rIns="121900" bIns="121900" anchor="t" anchorCtr="0">
            <a:normAutofit fontScale="70000" lnSpcReduction="20000"/>
          </a:bodyPr>
          <a:lstStyle/>
          <a:p>
            <a:pPr marL="0" lvl="0" indent="0" algn="l" rtl="0">
              <a:spcBef>
                <a:spcPts val="0"/>
              </a:spcBef>
              <a:spcAft>
                <a:spcPts val="1600"/>
              </a:spcAft>
              <a:buNone/>
            </a:pPr>
            <a:r>
              <a:rPr lang="en" dirty="0" smtClean="0"/>
              <a:t>ক্যামেরার পুনবিন্যাস এবং এর অংশগুলো পরীক্ষা করতে পারবে।</a:t>
            </a:r>
            <a:endParaRPr dirty="0"/>
          </a:p>
        </p:txBody>
      </p:sp>
      <p:grpSp>
        <p:nvGrpSpPr>
          <p:cNvPr id="299" name="Google Shape;299;p24"/>
          <p:cNvGrpSpPr/>
          <p:nvPr/>
        </p:nvGrpSpPr>
        <p:grpSpPr>
          <a:xfrm>
            <a:off x="4310000" y="2003150"/>
            <a:ext cx="1371600" cy="1371600"/>
            <a:chOff x="1521350" y="1348675"/>
            <a:chExt cx="1371600" cy="1371600"/>
          </a:xfrm>
        </p:grpSpPr>
        <p:sp>
          <p:nvSpPr>
            <p:cNvPr id="300" name="Google Shape;300;p24"/>
            <p:cNvSpPr/>
            <p:nvPr/>
          </p:nvSpPr>
          <p:spPr>
            <a:xfrm>
              <a:off x="1521350" y="1348675"/>
              <a:ext cx="1371600" cy="1371600"/>
            </a:xfrm>
            <a:prstGeom prst="rect">
              <a:avLst/>
            </a:prstGeom>
            <a:solidFill>
              <a:schemeClr val="lt2"/>
            </a:solidFill>
            <a:ln>
              <a:noFill/>
            </a:ln>
            <a:effectLst>
              <a:outerShdw blurRad="114300" dist="66675" dir="2700000" algn="bl" rotWithShape="0">
                <a:srgbClr val="000000">
                  <a:alpha val="4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4600" b="1">
                <a:latin typeface="Vidaloka"/>
                <a:ea typeface="Vidaloka"/>
                <a:cs typeface="Vidaloka"/>
                <a:sym typeface="Vidaloka"/>
              </a:endParaRPr>
            </a:p>
          </p:txBody>
        </p:sp>
        <p:sp>
          <p:nvSpPr>
            <p:cNvPr id="301" name="Google Shape;301;p24"/>
            <p:cNvSpPr/>
            <p:nvPr/>
          </p:nvSpPr>
          <p:spPr>
            <a:xfrm>
              <a:off x="1658445" y="1485783"/>
              <a:ext cx="1097400" cy="10974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600" b="1">
                  <a:latin typeface="Vidaloka"/>
                  <a:ea typeface="Vidaloka"/>
                  <a:cs typeface="Vidaloka"/>
                  <a:sym typeface="Vidaloka"/>
                </a:rPr>
                <a:t>02</a:t>
              </a:r>
              <a:endParaRPr sz="4600" b="1">
                <a:latin typeface="Vidaloka"/>
                <a:ea typeface="Vidaloka"/>
                <a:cs typeface="Vidaloka"/>
                <a:sym typeface="Vidaloka"/>
              </a:endParaRPr>
            </a:p>
          </p:txBody>
        </p:sp>
      </p:grpSp>
      <p:grpSp>
        <p:nvGrpSpPr>
          <p:cNvPr id="302" name="Google Shape;302;p24"/>
          <p:cNvGrpSpPr/>
          <p:nvPr/>
        </p:nvGrpSpPr>
        <p:grpSpPr>
          <a:xfrm>
            <a:off x="8121775" y="1984550"/>
            <a:ext cx="1371600" cy="1371600"/>
            <a:chOff x="1521350" y="1348675"/>
            <a:chExt cx="1371600" cy="1371600"/>
          </a:xfrm>
        </p:grpSpPr>
        <p:sp>
          <p:nvSpPr>
            <p:cNvPr id="303" name="Google Shape;303;p24"/>
            <p:cNvSpPr/>
            <p:nvPr/>
          </p:nvSpPr>
          <p:spPr>
            <a:xfrm>
              <a:off x="1521350" y="1348675"/>
              <a:ext cx="1371600" cy="1371600"/>
            </a:xfrm>
            <a:prstGeom prst="rect">
              <a:avLst/>
            </a:prstGeom>
            <a:solidFill>
              <a:schemeClr val="lt2"/>
            </a:solidFill>
            <a:ln>
              <a:noFill/>
            </a:ln>
            <a:effectLst>
              <a:outerShdw blurRad="114300" dist="66675" dir="2700000" algn="bl" rotWithShape="0">
                <a:srgbClr val="000000">
                  <a:alpha val="4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4600" b="1">
                <a:latin typeface="Vidaloka"/>
                <a:ea typeface="Vidaloka"/>
                <a:cs typeface="Vidaloka"/>
                <a:sym typeface="Vidaloka"/>
              </a:endParaRPr>
            </a:p>
          </p:txBody>
        </p:sp>
        <p:sp>
          <p:nvSpPr>
            <p:cNvPr id="304" name="Google Shape;304;p24"/>
            <p:cNvSpPr/>
            <p:nvPr/>
          </p:nvSpPr>
          <p:spPr>
            <a:xfrm>
              <a:off x="1658445" y="1485783"/>
              <a:ext cx="1097400" cy="10974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600" b="1">
                  <a:latin typeface="Vidaloka"/>
                  <a:ea typeface="Vidaloka"/>
                  <a:cs typeface="Vidaloka"/>
                  <a:sym typeface="Vidaloka"/>
                </a:rPr>
                <a:t>03</a:t>
              </a:r>
              <a:endParaRPr sz="4600" b="1">
                <a:latin typeface="Vidaloka"/>
                <a:ea typeface="Vidaloka"/>
                <a:cs typeface="Vidaloka"/>
                <a:sym typeface="Vidaloka"/>
              </a:endParaRPr>
            </a:p>
          </p:txBody>
        </p:sp>
      </p:grpSp>
      <p:grpSp>
        <p:nvGrpSpPr>
          <p:cNvPr id="305" name="Google Shape;305;p24"/>
          <p:cNvGrpSpPr/>
          <p:nvPr/>
        </p:nvGrpSpPr>
        <p:grpSpPr>
          <a:xfrm>
            <a:off x="8121675" y="4038875"/>
            <a:ext cx="1371600" cy="1371600"/>
            <a:chOff x="1521350" y="1348675"/>
            <a:chExt cx="1371600" cy="1371600"/>
          </a:xfrm>
        </p:grpSpPr>
        <p:sp>
          <p:nvSpPr>
            <p:cNvPr id="306" name="Google Shape;306;p24"/>
            <p:cNvSpPr/>
            <p:nvPr/>
          </p:nvSpPr>
          <p:spPr>
            <a:xfrm>
              <a:off x="1521350" y="1348675"/>
              <a:ext cx="1371600" cy="1371600"/>
            </a:xfrm>
            <a:prstGeom prst="rect">
              <a:avLst/>
            </a:prstGeom>
            <a:solidFill>
              <a:schemeClr val="lt2"/>
            </a:solidFill>
            <a:ln>
              <a:noFill/>
            </a:ln>
            <a:effectLst>
              <a:outerShdw blurRad="114300" dist="66675" dir="2700000" algn="bl" rotWithShape="0">
                <a:srgbClr val="000000">
                  <a:alpha val="4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4600" b="1">
                <a:latin typeface="Vidaloka"/>
                <a:ea typeface="Vidaloka"/>
                <a:cs typeface="Vidaloka"/>
                <a:sym typeface="Vidaloka"/>
              </a:endParaRPr>
            </a:p>
          </p:txBody>
        </p:sp>
        <p:sp>
          <p:nvSpPr>
            <p:cNvPr id="307" name="Google Shape;307;p24"/>
            <p:cNvSpPr/>
            <p:nvPr/>
          </p:nvSpPr>
          <p:spPr>
            <a:xfrm>
              <a:off x="1658445" y="1485783"/>
              <a:ext cx="1097400" cy="10974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600" b="1">
                  <a:latin typeface="Vidaloka"/>
                  <a:ea typeface="Vidaloka"/>
                  <a:cs typeface="Vidaloka"/>
                  <a:sym typeface="Vidaloka"/>
                </a:rPr>
                <a:t>06</a:t>
              </a:r>
              <a:endParaRPr sz="4600" b="1">
                <a:latin typeface="Vidaloka"/>
                <a:ea typeface="Vidaloka"/>
                <a:cs typeface="Vidaloka"/>
                <a:sym typeface="Vidaloka"/>
              </a:endParaRPr>
            </a:p>
          </p:txBody>
        </p:sp>
      </p:grpSp>
      <p:grpSp>
        <p:nvGrpSpPr>
          <p:cNvPr id="308" name="Google Shape;308;p24"/>
          <p:cNvGrpSpPr/>
          <p:nvPr/>
        </p:nvGrpSpPr>
        <p:grpSpPr>
          <a:xfrm>
            <a:off x="498225" y="4038875"/>
            <a:ext cx="1371600" cy="1371600"/>
            <a:chOff x="1521350" y="1348675"/>
            <a:chExt cx="1371600" cy="1371600"/>
          </a:xfrm>
        </p:grpSpPr>
        <p:sp>
          <p:nvSpPr>
            <p:cNvPr id="309" name="Google Shape;309;p24"/>
            <p:cNvSpPr/>
            <p:nvPr/>
          </p:nvSpPr>
          <p:spPr>
            <a:xfrm>
              <a:off x="1521350" y="1348675"/>
              <a:ext cx="1371600" cy="1371600"/>
            </a:xfrm>
            <a:prstGeom prst="rect">
              <a:avLst/>
            </a:prstGeom>
            <a:solidFill>
              <a:schemeClr val="lt2"/>
            </a:solidFill>
            <a:ln>
              <a:noFill/>
            </a:ln>
            <a:effectLst>
              <a:outerShdw blurRad="114300" dist="66675" dir="2700000" algn="bl" rotWithShape="0">
                <a:srgbClr val="000000">
                  <a:alpha val="4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4600" b="1">
                <a:latin typeface="Vidaloka"/>
                <a:ea typeface="Vidaloka"/>
                <a:cs typeface="Vidaloka"/>
                <a:sym typeface="Vidaloka"/>
              </a:endParaRPr>
            </a:p>
          </p:txBody>
        </p:sp>
        <p:sp>
          <p:nvSpPr>
            <p:cNvPr id="310" name="Google Shape;310;p24"/>
            <p:cNvSpPr/>
            <p:nvPr/>
          </p:nvSpPr>
          <p:spPr>
            <a:xfrm>
              <a:off x="1658445" y="1485783"/>
              <a:ext cx="1097400" cy="10974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600" b="1">
                  <a:latin typeface="Vidaloka"/>
                  <a:ea typeface="Vidaloka"/>
                  <a:cs typeface="Vidaloka"/>
                  <a:sym typeface="Vidaloka"/>
                </a:rPr>
                <a:t>04</a:t>
              </a:r>
              <a:endParaRPr sz="4600" b="1">
                <a:latin typeface="Vidaloka"/>
                <a:ea typeface="Vidaloka"/>
                <a:cs typeface="Vidaloka"/>
                <a:sym typeface="Vidaloka"/>
              </a:endParaRPr>
            </a:p>
          </p:txBody>
        </p:sp>
      </p:grpSp>
      <p:grpSp>
        <p:nvGrpSpPr>
          <p:cNvPr id="311" name="Google Shape;311;p24"/>
          <p:cNvGrpSpPr/>
          <p:nvPr/>
        </p:nvGrpSpPr>
        <p:grpSpPr>
          <a:xfrm>
            <a:off x="4309950" y="4038875"/>
            <a:ext cx="1371600" cy="1371600"/>
            <a:chOff x="1521350" y="1348675"/>
            <a:chExt cx="1371600" cy="1371600"/>
          </a:xfrm>
        </p:grpSpPr>
        <p:sp>
          <p:nvSpPr>
            <p:cNvPr id="312" name="Google Shape;312;p24"/>
            <p:cNvSpPr/>
            <p:nvPr/>
          </p:nvSpPr>
          <p:spPr>
            <a:xfrm>
              <a:off x="1521350" y="1348675"/>
              <a:ext cx="1371600" cy="1371600"/>
            </a:xfrm>
            <a:prstGeom prst="rect">
              <a:avLst/>
            </a:prstGeom>
            <a:solidFill>
              <a:schemeClr val="lt2"/>
            </a:solidFill>
            <a:ln>
              <a:noFill/>
            </a:ln>
            <a:effectLst>
              <a:outerShdw blurRad="114300" dist="66675" dir="2700000" algn="bl" rotWithShape="0">
                <a:srgbClr val="000000">
                  <a:alpha val="4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4600" b="1">
                <a:latin typeface="Vidaloka"/>
                <a:ea typeface="Vidaloka"/>
                <a:cs typeface="Vidaloka"/>
                <a:sym typeface="Vidaloka"/>
              </a:endParaRPr>
            </a:p>
          </p:txBody>
        </p:sp>
        <p:sp>
          <p:nvSpPr>
            <p:cNvPr id="313" name="Google Shape;313;p24"/>
            <p:cNvSpPr/>
            <p:nvPr/>
          </p:nvSpPr>
          <p:spPr>
            <a:xfrm>
              <a:off x="1658445" y="1485783"/>
              <a:ext cx="1097400" cy="1097400"/>
            </a:xfrm>
            <a:prstGeom prst="rect">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4600" b="1">
                  <a:latin typeface="Vidaloka"/>
                  <a:ea typeface="Vidaloka"/>
                  <a:cs typeface="Vidaloka"/>
                  <a:sym typeface="Vidaloka"/>
                </a:rPr>
                <a:t>05</a:t>
              </a:r>
              <a:endParaRPr sz="4600" b="1">
                <a:latin typeface="Vidaloka"/>
                <a:ea typeface="Vidaloka"/>
                <a:cs typeface="Vidaloka"/>
                <a:sym typeface="Vidaloka"/>
              </a:endParaRPr>
            </a:p>
          </p:txBody>
        </p:sp>
      </p:grpSp>
    </p:spTree>
    <p:extLst>
      <p:ext uri="{BB962C8B-B14F-4D97-AF65-F5344CB8AC3E}">
        <p14:creationId xmlns:p14="http://schemas.microsoft.com/office/powerpoint/2010/main" val="37890266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31"/>
          <p:cNvSpPr txBox="1">
            <a:spLocks noGrp="1"/>
          </p:cNvSpPr>
          <p:nvPr>
            <p:ph type="title"/>
          </p:nvPr>
        </p:nvSpPr>
        <p:spPr>
          <a:xfrm>
            <a:off x="1017150" y="1153250"/>
            <a:ext cx="5162400" cy="1645800"/>
          </a:xfrm>
          <a:prstGeom prst="rect">
            <a:avLst/>
          </a:prstGeom>
        </p:spPr>
        <p:txBody>
          <a:bodyPr spcFirstLastPara="1" wrap="square" lIns="121900" tIns="121900" rIns="121900" bIns="121900" anchor="ctr" anchorCtr="0">
            <a:noAutofit/>
          </a:bodyPr>
          <a:lstStyle/>
          <a:p>
            <a:pPr lvl="0"/>
            <a:r>
              <a:rPr lang="en" dirty="0"/>
              <a:t>Pixels</a:t>
            </a:r>
            <a:r>
              <a:rPr lang="en" dirty="0" smtClean="0"/>
              <a:t>.</a:t>
            </a:r>
            <a:endParaRPr dirty="0"/>
          </a:p>
        </p:txBody>
      </p:sp>
      <p:sp>
        <p:nvSpPr>
          <p:cNvPr id="365" name="Google Shape;365;p31"/>
          <p:cNvSpPr txBox="1">
            <a:spLocks noGrp="1"/>
          </p:cNvSpPr>
          <p:nvPr>
            <p:ph type="body" idx="1"/>
          </p:nvPr>
        </p:nvSpPr>
        <p:spPr>
          <a:xfrm>
            <a:off x="1017150" y="2586154"/>
            <a:ext cx="5162400" cy="3530400"/>
          </a:xfrm>
          <a:prstGeom prst="rect">
            <a:avLst/>
          </a:prstGeom>
        </p:spPr>
        <p:txBody>
          <a:bodyPr spcFirstLastPara="1" wrap="square" lIns="121900" tIns="121900" rIns="121900" bIns="121900" anchor="t" anchorCtr="0">
            <a:normAutofit/>
          </a:bodyPr>
          <a:lstStyle/>
          <a:p>
            <a:pPr marL="0" lvl="0" indent="0" algn="just">
              <a:buClr>
                <a:srgbClr val="000000"/>
              </a:buClr>
              <a:buSzPts val="1900"/>
              <a:buNone/>
            </a:pPr>
            <a:r>
              <a:rPr lang="bn-IN" b="1" dirty="0">
                <a:latin typeface="Nikosh" panose="02000000000000000000" pitchFamily="2" charset="0"/>
                <a:cs typeface="Nikosh" panose="02000000000000000000" pitchFamily="2" charset="0"/>
              </a:rPr>
              <a:t>পিক্সেল</a:t>
            </a:r>
            <a:r>
              <a:rPr lang="bn-IN" dirty="0">
                <a:latin typeface="Nikosh" panose="02000000000000000000" pitchFamily="2" charset="0"/>
                <a:cs typeface="Nikosh" panose="02000000000000000000" pitchFamily="2" charset="0"/>
              </a:rPr>
              <a:t> (ইংরেজি: </a:t>
            </a:r>
            <a:r>
              <a:rPr lang="bn-IN" b="1" dirty="0">
                <a:latin typeface="Nikosh" panose="02000000000000000000" pitchFamily="2" charset="0"/>
                <a:cs typeface="Nikosh" panose="02000000000000000000" pitchFamily="2" charset="0"/>
              </a:rPr>
              <a:t>Pixel</a:t>
            </a:r>
            <a:r>
              <a:rPr lang="bn-IN" dirty="0">
                <a:latin typeface="Nikosh" panose="02000000000000000000" pitchFamily="2" charset="0"/>
                <a:cs typeface="Nikosh" panose="02000000000000000000" pitchFamily="2" charset="0"/>
              </a:rPr>
              <a:t>) বলতে কোন গ্রাফিক ছবির ক্ষুদ্রতম অংশ বা বিন্দুকে বোঝায়। পিক্সেলের হিসাব থেকে ছবি বিষয়ক যাবতীয় কাজ করা হয়। বর্তমানে বহুল ব্যবহৃত ডিজিটাল ক্যামেরার কারণে এই </a:t>
            </a:r>
            <a:r>
              <a:rPr lang="bn-IN" b="1" dirty="0">
                <a:latin typeface="Nikosh" panose="02000000000000000000" pitchFamily="2" charset="0"/>
                <a:cs typeface="Nikosh" panose="02000000000000000000" pitchFamily="2" charset="0"/>
              </a:rPr>
              <a:t>পিক্সেল</a:t>
            </a:r>
            <a:r>
              <a:rPr lang="bn-IN" dirty="0">
                <a:latin typeface="Nikosh" panose="02000000000000000000" pitchFamily="2" charset="0"/>
                <a:cs typeface="Nikosh" panose="02000000000000000000" pitchFamily="2" charset="0"/>
              </a:rPr>
              <a:t> শব্দটি খুব বেশি উচ্চারন হচ্ছে। ১.৩ মেগা </a:t>
            </a:r>
            <a:r>
              <a:rPr lang="bn-IN" b="1" dirty="0">
                <a:latin typeface="Nikosh" panose="02000000000000000000" pitchFamily="2" charset="0"/>
                <a:cs typeface="Nikosh" panose="02000000000000000000" pitchFamily="2" charset="0"/>
              </a:rPr>
              <a:t>পিক্সেল</a:t>
            </a:r>
            <a:r>
              <a:rPr lang="bn-IN" dirty="0">
                <a:latin typeface="Nikosh" panose="02000000000000000000" pitchFamily="2" charset="0"/>
                <a:cs typeface="Nikosh" panose="02000000000000000000" pitchFamily="2" charset="0"/>
              </a:rPr>
              <a:t> মানে ১ ৩০০ ০০০ </a:t>
            </a:r>
            <a:r>
              <a:rPr lang="bn-IN" b="1" dirty="0">
                <a:latin typeface="Nikosh" panose="02000000000000000000" pitchFamily="2" charset="0"/>
                <a:cs typeface="Nikosh" panose="02000000000000000000" pitchFamily="2" charset="0"/>
              </a:rPr>
              <a:t>পিক্সেল এর</a:t>
            </a:r>
            <a:r>
              <a:rPr lang="bn-IN" dirty="0">
                <a:latin typeface="Nikosh" panose="02000000000000000000" pitchFamily="2" charset="0"/>
                <a:cs typeface="Nikosh" panose="02000000000000000000" pitchFamily="2" charset="0"/>
              </a:rPr>
              <a:t> সমন্বয়ে তৈরি হওয়া ছবি।</a:t>
            </a:r>
            <a:endParaRPr dirty="0">
              <a:latin typeface="Nikosh" panose="02000000000000000000" pitchFamily="2" charset="0"/>
              <a:cs typeface="Nikosh" panose="02000000000000000000" pitchFamily="2" charset="0"/>
            </a:endParaRPr>
          </a:p>
        </p:txBody>
      </p:sp>
      <p:sp>
        <p:nvSpPr>
          <p:cNvPr id="366" name="Google Shape;366;p31"/>
          <p:cNvSpPr/>
          <p:nvPr/>
        </p:nvSpPr>
        <p:spPr>
          <a:xfrm rot="5400000" flipH="1">
            <a:off x="6147650" y="817150"/>
            <a:ext cx="6311400" cy="5148000"/>
          </a:xfrm>
          <a:prstGeom prst="rect">
            <a:avLst/>
          </a:prstGeom>
          <a:solidFill>
            <a:schemeClr val="lt2"/>
          </a:solidFill>
          <a:ln>
            <a:noFill/>
          </a:ln>
          <a:effectLst>
            <a:outerShdw blurRad="142875" dist="85725" dir="2700000" algn="bl" rotWithShape="0">
              <a:srgbClr val="000000">
                <a:alpha val="4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pic>
        <p:nvPicPr>
          <p:cNvPr id="367" name="Google Shape;367;p31"/>
          <p:cNvPicPr preferRelativeResize="0"/>
          <p:nvPr/>
        </p:nvPicPr>
        <p:blipFill>
          <a:blip r:embed="rId3">
            <a:extLst>
              <a:ext uri="{28A0092B-C50C-407E-A947-70E740481C1C}">
                <a14:useLocalDpi xmlns:a14="http://schemas.microsoft.com/office/drawing/2010/main" val="0"/>
              </a:ext>
            </a:extLst>
          </a:blip>
          <a:stretch>
            <a:fillRect/>
          </a:stretch>
        </p:blipFill>
        <p:spPr>
          <a:xfrm flipH="1">
            <a:off x="7026273" y="462000"/>
            <a:ext cx="4554155" cy="585830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31"/>
          <p:cNvSpPr txBox="1">
            <a:spLocks noGrp="1"/>
          </p:cNvSpPr>
          <p:nvPr>
            <p:ph type="title"/>
          </p:nvPr>
        </p:nvSpPr>
        <p:spPr>
          <a:xfrm>
            <a:off x="1017150" y="1153250"/>
            <a:ext cx="5162400" cy="1645800"/>
          </a:xfrm>
          <a:prstGeom prst="rect">
            <a:avLst/>
          </a:prstGeom>
        </p:spPr>
        <p:txBody>
          <a:bodyPr spcFirstLastPara="1" wrap="square" lIns="121900" tIns="121900" rIns="121900" bIns="121900" anchor="ctr" anchorCtr="0">
            <a:noAutofit/>
          </a:bodyPr>
          <a:lstStyle/>
          <a:p>
            <a:pPr lvl="0"/>
            <a:r>
              <a:rPr lang="en" dirty="0" smtClean="0"/>
              <a:t>Camera.</a:t>
            </a:r>
            <a:endParaRPr dirty="0"/>
          </a:p>
        </p:txBody>
      </p:sp>
      <p:sp>
        <p:nvSpPr>
          <p:cNvPr id="365" name="Google Shape;365;p31"/>
          <p:cNvSpPr txBox="1">
            <a:spLocks noGrp="1"/>
          </p:cNvSpPr>
          <p:nvPr>
            <p:ph type="body" idx="1"/>
          </p:nvPr>
        </p:nvSpPr>
        <p:spPr>
          <a:xfrm>
            <a:off x="1017150" y="2586154"/>
            <a:ext cx="5162400" cy="3530400"/>
          </a:xfrm>
          <a:prstGeom prst="rect">
            <a:avLst/>
          </a:prstGeom>
        </p:spPr>
        <p:txBody>
          <a:bodyPr spcFirstLastPara="1" wrap="square" lIns="121900" tIns="121900" rIns="121900" bIns="121900" anchor="t" anchorCtr="0">
            <a:normAutofit lnSpcReduction="10000"/>
          </a:bodyPr>
          <a:lstStyle/>
          <a:p>
            <a:pPr marL="0" lvl="0" indent="0" algn="just">
              <a:buClr>
                <a:srgbClr val="000000"/>
              </a:buClr>
              <a:buSzPts val="1900"/>
              <a:buNone/>
            </a:pPr>
            <a:r>
              <a:rPr lang="bn-IN" b="1" dirty="0"/>
              <a:t>ক্যামেরা</a:t>
            </a:r>
            <a:r>
              <a:rPr lang="bn-IN" dirty="0"/>
              <a:t> বা আলোকচিত্রগ্রাহী যন্ত্র (ইংরেজি: </a:t>
            </a:r>
            <a:r>
              <a:rPr lang="bn-IN" b="1" dirty="0"/>
              <a:t>Camera</a:t>
            </a:r>
            <a:r>
              <a:rPr lang="bn-IN" dirty="0"/>
              <a:t> বা Photographic </a:t>
            </a:r>
            <a:r>
              <a:rPr lang="bn-IN" b="1" dirty="0"/>
              <a:t>camera</a:t>
            </a:r>
            <a:r>
              <a:rPr lang="bn-IN" dirty="0"/>
              <a:t>) আলোকচিত্র (ফটোগ্রাফ) গ্রহণ ও ধারণের যন্ত্র। দৃশ্যমান স্থির বা গতিশীল ঘটনা ধরে রাখার জন্য এটি ব্যবহার হয়। </a:t>
            </a:r>
            <a:r>
              <a:rPr lang="bn-IN" b="1" dirty="0"/>
              <a:t>ক্যামেরা</a:t>
            </a:r>
            <a:r>
              <a:rPr lang="bn-IN" dirty="0"/>
              <a:t> চিত্র রেকর্ড করতে ব্যবহৃত একটি অপটিক্যাল যন্ত্র।</a:t>
            </a:r>
            <a:endParaRPr dirty="0"/>
          </a:p>
        </p:txBody>
      </p:sp>
      <p:sp>
        <p:nvSpPr>
          <p:cNvPr id="366" name="Google Shape;366;p31"/>
          <p:cNvSpPr/>
          <p:nvPr/>
        </p:nvSpPr>
        <p:spPr>
          <a:xfrm rot="5400000" flipH="1">
            <a:off x="6147650" y="817150"/>
            <a:ext cx="6311400" cy="5148000"/>
          </a:xfrm>
          <a:prstGeom prst="rect">
            <a:avLst/>
          </a:prstGeom>
          <a:solidFill>
            <a:schemeClr val="lt2"/>
          </a:solidFill>
          <a:ln>
            <a:noFill/>
          </a:ln>
          <a:effectLst>
            <a:outerShdw blurRad="142875" dist="85725" dir="2700000" algn="bl" rotWithShape="0">
              <a:srgbClr val="000000">
                <a:alpha val="4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pic>
        <p:nvPicPr>
          <p:cNvPr id="367" name="Google Shape;367;p31"/>
          <p:cNvPicPr preferRelativeResize="0"/>
          <p:nvPr/>
        </p:nvPicPr>
        <p:blipFill rotWithShape="1">
          <a:blip r:embed="rId3">
            <a:extLst>
              <a:ext uri="{28A0092B-C50C-407E-A947-70E740481C1C}">
                <a14:useLocalDpi xmlns:a14="http://schemas.microsoft.com/office/drawing/2010/main" val="0"/>
              </a:ext>
            </a:extLst>
          </a:blip>
          <a:srcRect r="34112"/>
          <a:stretch/>
        </p:blipFill>
        <p:spPr>
          <a:xfrm flipH="1">
            <a:off x="6729350" y="235450"/>
            <a:ext cx="5148000" cy="6311400"/>
          </a:xfrm>
          <a:prstGeom prst="rect">
            <a:avLst/>
          </a:prstGeom>
          <a:noFill/>
          <a:ln>
            <a:noFill/>
          </a:ln>
        </p:spPr>
      </p:pic>
    </p:spTree>
    <p:extLst>
      <p:ext uri="{BB962C8B-B14F-4D97-AF65-F5344CB8AC3E}">
        <p14:creationId xmlns:p14="http://schemas.microsoft.com/office/powerpoint/2010/main" val="28576905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31"/>
          <p:cNvSpPr txBox="1">
            <a:spLocks noGrp="1"/>
          </p:cNvSpPr>
          <p:nvPr>
            <p:ph type="title"/>
          </p:nvPr>
        </p:nvSpPr>
        <p:spPr>
          <a:xfrm>
            <a:off x="1017150" y="1153250"/>
            <a:ext cx="5162400" cy="1645800"/>
          </a:xfrm>
          <a:prstGeom prst="rect">
            <a:avLst/>
          </a:prstGeom>
        </p:spPr>
        <p:txBody>
          <a:bodyPr spcFirstLastPara="1" wrap="square" lIns="121900" tIns="121900" rIns="121900" bIns="121900" anchor="ctr" anchorCtr="0">
            <a:noAutofit/>
          </a:bodyPr>
          <a:lstStyle/>
          <a:p>
            <a:pPr lvl="0"/>
            <a:r>
              <a:rPr lang="en" dirty="0" smtClean="0"/>
              <a:t>Lens.</a:t>
            </a:r>
            <a:endParaRPr dirty="0"/>
          </a:p>
        </p:txBody>
      </p:sp>
      <p:sp>
        <p:nvSpPr>
          <p:cNvPr id="365" name="Google Shape;365;p31"/>
          <p:cNvSpPr txBox="1">
            <a:spLocks noGrp="1"/>
          </p:cNvSpPr>
          <p:nvPr>
            <p:ph type="body" idx="1"/>
          </p:nvPr>
        </p:nvSpPr>
        <p:spPr>
          <a:xfrm>
            <a:off x="1017150" y="2586154"/>
            <a:ext cx="5162400" cy="3530400"/>
          </a:xfrm>
          <a:prstGeom prst="rect">
            <a:avLst/>
          </a:prstGeom>
        </p:spPr>
        <p:txBody>
          <a:bodyPr spcFirstLastPara="1" wrap="square" lIns="121900" tIns="121900" rIns="121900" bIns="121900" anchor="t" anchorCtr="0">
            <a:normAutofit/>
          </a:bodyPr>
          <a:lstStyle/>
          <a:p>
            <a:pPr marL="0" lvl="0" indent="0" algn="just">
              <a:buClr>
                <a:srgbClr val="000000"/>
              </a:buClr>
              <a:buSzPts val="1900"/>
              <a:buNone/>
            </a:pPr>
            <a:r>
              <a:rPr lang="bn-IN" b="1" dirty="0">
                <a:latin typeface="Nikosh" panose="02000000000000000000" pitchFamily="2" charset="0"/>
                <a:cs typeface="Nikosh" panose="02000000000000000000" pitchFamily="2" charset="0"/>
              </a:rPr>
              <a:t>লেন্স</a:t>
            </a:r>
            <a:r>
              <a:rPr lang="bn-IN" dirty="0">
                <a:latin typeface="Nikosh" panose="02000000000000000000" pitchFamily="2" charset="0"/>
                <a:cs typeface="Nikosh" panose="02000000000000000000" pitchFamily="2" charset="0"/>
              </a:rPr>
              <a:t> ক্যামেরায় প্রবেশকারী আলোকে আলোকপাত করে এবং অ্যাপারচারের আকারটি বেশি বা কম আলো ক্যামেরায় আসতে দিতে প্রশস্ত বা সংকীর্ণ করা যায়। এতে শাটার প্রক্রিয়াটি ফটো সংবেদনশীল পৃষ্ঠটি আলোর সংস্পর্শে আসার সময় নির্ধারণ করে। স্থির চিত্র, গতিশীল চিত্র, শব্দসহ চিত্র, রঙ্গিন চিত্র প্রভৃতি </a:t>
            </a:r>
            <a:r>
              <a:rPr lang="bn-IN" b="1" dirty="0">
                <a:latin typeface="Nikosh" panose="02000000000000000000" pitchFamily="2" charset="0"/>
                <a:cs typeface="Nikosh" panose="02000000000000000000" pitchFamily="2" charset="0"/>
              </a:rPr>
              <a:t>এর</a:t>
            </a:r>
            <a:r>
              <a:rPr lang="bn-IN" dirty="0">
                <a:latin typeface="Nikosh" panose="02000000000000000000" pitchFamily="2" charset="0"/>
                <a:cs typeface="Nikosh" panose="02000000000000000000" pitchFamily="2" charset="0"/>
              </a:rPr>
              <a:t> দ্বারা গ্রহণ করা সম্ভব।</a:t>
            </a:r>
            <a:endParaRPr dirty="0">
              <a:latin typeface="Nikosh" panose="02000000000000000000" pitchFamily="2" charset="0"/>
              <a:cs typeface="Nikosh" panose="02000000000000000000" pitchFamily="2" charset="0"/>
            </a:endParaRPr>
          </a:p>
        </p:txBody>
      </p:sp>
      <p:sp>
        <p:nvSpPr>
          <p:cNvPr id="366" name="Google Shape;366;p31"/>
          <p:cNvSpPr/>
          <p:nvPr/>
        </p:nvSpPr>
        <p:spPr>
          <a:xfrm rot="5400000" flipH="1">
            <a:off x="6147650" y="817150"/>
            <a:ext cx="6311400" cy="5148000"/>
          </a:xfrm>
          <a:prstGeom prst="rect">
            <a:avLst/>
          </a:prstGeom>
          <a:solidFill>
            <a:schemeClr val="lt2"/>
          </a:solidFill>
          <a:ln>
            <a:noFill/>
          </a:ln>
          <a:effectLst>
            <a:outerShdw blurRad="142875" dist="85725" dir="2700000" algn="bl" rotWithShape="0">
              <a:srgbClr val="000000">
                <a:alpha val="4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pic>
        <p:nvPicPr>
          <p:cNvPr id="367" name="Google Shape;367;p31"/>
          <p:cNvPicPr preferRelativeResize="0"/>
          <p:nvPr/>
        </p:nvPicPr>
        <p:blipFill rotWithShape="1">
          <a:blip r:embed="rId3">
            <a:extLst>
              <a:ext uri="{28A0092B-C50C-407E-A947-70E740481C1C}">
                <a14:useLocalDpi xmlns:a14="http://schemas.microsoft.com/office/drawing/2010/main" val="0"/>
              </a:ext>
            </a:extLst>
          </a:blip>
          <a:srcRect r="35599"/>
          <a:stretch/>
        </p:blipFill>
        <p:spPr>
          <a:xfrm flipH="1">
            <a:off x="6729349" y="235450"/>
            <a:ext cx="5148000" cy="6311400"/>
          </a:xfrm>
          <a:prstGeom prst="rect">
            <a:avLst/>
          </a:prstGeom>
          <a:noFill/>
          <a:ln>
            <a:noFill/>
          </a:ln>
        </p:spPr>
      </p:pic>
    </p:spTree>
    <p:extLst>
      <p:ext uri="{BB962C8B-B14F-4D97-AF65-F5344CB8AC3E}">
        <p14:creationId xmlns:p14="http://schemas.microsoft.com/office/powerpoint/2010/main" val="1874308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31"/>
          <p:cNvSpPr txBox="1">
            <a:spLocks noGrp="1"/>
          </p:cNvSpPr>
          <p:nvPr>
            <p:ph type="title"/>
          </p:nvPr>
        </p:nvSpPr>
        <p:spPr>
          <a:xfrm>
            <a:off x="1017150" y="1153250"/>
            <a:ext cx="5162400" cy="1645800"/>
          </a:xfrm>
          <a:prstGeom prst="rect">
            <a:avLst/>
          </a:prstGeom>
        </p:spPr>
        <p:txBody>
          <a:bodyPr spcFirstLastPara="1" wrap="square" lIns="121900" tIns="121900" rIns="121900" bIns="121900" anchor="ctr" anchorCtr="0">
            <a:noAutofit/>
          </a:bodyPr>
          <a:lstStyle/>
          <a:p>
            <a:pPr lvl="0"/>
            <a:r>
              <a:rPr lang="en" dirty="0" smtClean="0"/>
              <a:t>Sensor.</a:t>
            </a:r>
            <a:endParaRPr dirty="0"/>
          </a:p>
        </p:txBody>
      </p:sp>
      <p:sp>
        <p:nvSpPr>
          <p:cNvPr id="365" name="Google Shape;365;p31"/>
          <p:cNvSpPr txBox="1">
            <a:spLocks noGrp="1"/>
          </p:cNvSpPr>
          <p:nvPr>
            <p:ph type="body" idx="1"/>
          </p:nvPr>
        </p:nvSpPr>
        <p:spPr>
          <a:xfrm>
            <a:off x="1017150" y="2586154"/>
            <a:ext cx="5162400" cy="3530400"/>
          </a:xfrm>
          <a:prstGeom prst="rect">
            <a:avLst/>
          </a:prstGeom>
        </p:spPr>
        <p:txBody>
          <a:bodyPr spcFirstLastPara="1" wrap="square" lIns="121900" tIns="121900" rIns="121900" bIns="121900" anchor="t" anchorCtr="0">
            <a:normAutofit/>
          </a:bodyPr>
          <a:lstStyle/>
          <a:p>
            <a:pPr marL="0" lvl="0" indent="0" algn="just">
              <a:buClr>
                <a:srgbClr val="000000"/>
              </a:buClr>
              <a:buSzPts val="1900"/>
              <a:buNone/>
            </a:pPr>
            <a:r>
              <a:rPr lang="bn-IN" dirty="0">
                <a:latin typeface="Nikosh" panose="02000000000000000000" pitchFamily="2" charset="0"/>
                <a:cs typeface="Nikosh" panose="02000000000000000000" pitchFamily="2" charset="0"/>
              </a:rPr>
              <a:t>একটি ইমেজ </a:t>
            </a:r>
            <a:r>
              <a:rPr lang="bn-IN" b="1" dirty="0">
                <a:latin typeface="Nikosh" panose="02000000000000000000" pitchFamily="2" charset="0"/>
                <a:cs typeface="Nikosh" panose="02000000000000000000" pitchFamily="2" charset="0"/>
              </a:rPr>
              <a:t>সেন্সর</a:t>
            </a:r>
            <a:r>
              <a:rPr lang="bn-IN" dirty="0">
                <a:latin typeface="Nikosh" panose="02000000000000000000" pitchFamily="2" charset="0"/>
                <a:cs typeface="Nikosh" panose="02000000000000000000" pitchFamily="2" charset="0"/>
              </a:rPr>
              <a:t> বা ইমেজার হল একটি </a:t>
            </a:r>
            <a:r>
              <a:rPr lang="bn-IN" b="1" dirty="0">
                <a:latin typeface="Nikosh" panose="02000000000000000000" pitchFamily="2" charset="0"/>
                <a:cs typeface="Nikosh" panose="02000000000000000000" pitchFamily="2" charset="0"/>
              </a:rPr>
              <a:t>সেন্সর</a:t>
            </a:r>
            <a:r>
              <a:rPr lang="bn-IN" dirty="0">
                <a:latin typeface="Nikosh" panose="02000000000000000000" pitchFamily="2" charset="0"/>
                <a:cs typeface="Nikosh" panose="02000000000000000000" pitchFamily="2" charset="0"/>
              </a:rPr>
              <a:t> যা একটি ছবি তৈরি করতে ব্যবহৃত তথ্য সনাক্ত করে এবং প্রকাশ করে। এটি আলোর তরঙ্গের পরিবর্তনশীল ক্ষয়কে (যেমন তারা বস্তুর মধ্য দিয়ে যায় বা প্রতিফলিত </a:t>
            </a:r>
            <a:r>
              <a:rPr lang="bn-IN" dirty="0" smtClean="0">
                <a:latin typeface="Nikosh" panose="02000000000000000000" pitchFamily="2" charset="0"/>
                <a:cs typeface="Nikosh" panose="02000000000000000000" pitchFamily="2" charset="0"/>
              </a:rPr>
              <a:t>হ</a:t>
            </a:r>
            <a:r>
              <a:rPr lang="en-US" dirty="0" smtClean="0">
                <a:latin typeface="Nikosh" panose="02000000000000000000" pitchFamily="2" charset="0"/>
                <a:cs typeface="Nikosh" panose="02000000000000000000" pitchFamily="2" charset="0"/>
              </a:rPr>
              <a:t>য়</a:t>
            </a:r>
            <a:r>
              <a:rPr lang="bn-IN" dirty="0" smtClean="0">
                <a:latin typeface="Nikosh" panose="02000000000000000000" pitchFamily="2" charset="0"/>
                <a:cs typeface="Nikosh" panose="02000000000000000000" pitchFamily="2" charset="0"/>
              </a:rPr>
              <a:t> </a:t>
            </a:r>
            <a:r>
              <a:rPr lang="bn-IN" dirty="0">
                <a:latin typeface="Nikosh" panose="02000000000000000000" pitchFamily="2" charset="0"/>
                <a:cs typeface="Nikosh" panose="02000000000000000000" pitchFamily="2" charset="0"/>
              </a:rPr>
              <a:t>) সংকেতে রূপান্তর করে, কারেন্টের ছোট বিস্ফোরণ যা তথ্য প্রকাশ করে।</a:t>
            </a:r>
            <a:endParaRPr dirty="0">
              <a:latin typeface="Nikosh" panose="02000000000000000000" pitchFamily="2" charset="0"/>
              <a:cs typeface="Nikosh" panose="02000000000000000000" pitchFamily="2" charset="0"/>
            </a:endParaRPr>
          </a:p>
        </p:txBody>
      </p:sp>
      <p:sp>
        <p:nvSpPr>
          <p:cNvPr id="366" name="Google Shape;366;p31"/>
          <p:cNvSpPr/>
          <p:nvPr/>
        </p:nvSpPr>
        <p:spPr>
          <a:xfrm rot="5400000" flipH="1">
            <a:off x="6147650" y="817150"/>
            <a:ext cx="6311400" cy="5148000"/>
          </a:xfrm>
          <a:prstGeom prst="rect">
            <a:avLst/>
          </a:prstGeom>
          <a:solidFill>
            <a:schemeClr val="lt2"/>
          </a:solidFill>
          <a:ln>
            <a:noFill/>
          </a:ln>
          <a:effectLst>
            <a:outerShdw blurRad="142875" dist="85725" dir="2700000" algn="bl" rotWithShape="0">
              <a:srgbClr val="000000">
                <a:alpha val="4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pic>
        <p:nvPicPr>
          <p:cNvPr id="367" name="Google Shape;367;p31"/>
          <p:cNvPicPr preferRelativeResize="0"/>
          <p:nvPr/>
        </p:nvPicPr>
        <p:blipFill rotWithShape="1">
          <a:blip r:embed="rId3">
            <a:extLst>
              <a:ext uri="{28A0092B-C50C-407E-A947-70E740481C1C}">
                <a14:useLocalDpi xmlns:a14="http://schemas.microsoft.com/office/drawing/2010/main" val="0"/>
              </a:ext>
            </a:extLst>
          </a:blip>
          <a:srcRect l="3886" t="133" r="3437" b="15716"/>
          <a:stretch/>
        </p:blipFill>
        <p:spPr>
          <a:xfrm>
            <a:off x="6729350" y="1571540"/>
            <a:ext cx="5148000" cy="3409022"/>
          </a:xfrm>
          <a:prstGeom prst="rect">
            <a:avLst/>
          </a:prstGeom>
          <a:noFill/>
          <a:ln>
            <a:noFill/>
          </a:ln>
        </p:spPr>
      </p:pic>
    </p:spTree>
    <p:extLst>
      <p:ext uri="{BB962C8B-B14F-4D97-AF65-F5344CB8AC3E}">
        <p14:creationId xmlns:p14="http://schemas.microsoft.com/office/powerpoint/2010/main" val="4170683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8"/>
          <p:cNvSpPr/>
          <p:nvPr/>
        </p:nvSpPr>
        <p:spPr>
          <a:xfrm>
            <a:off x="411150" y="347500"/>
            <a:ext cx="6844500" cy="5004000"/>
          </a:xfrm>
          <a:prstGeom prst="rect">
            <a:avLst/>
          </a:prstGeom>
          <a:solidFill>
            <a:schemeClr val="lt2"/>
          </a:solidFill>
          <a:ln>
            <a:noFill/>
          </a:ln>
          <a:effectLst>
            <a:outerShdw blurRad="142875" dist="85725" dir="2700000" algn="bl" rotWithShape="0">
              <a:srgbClr val="000000">
                <a:alpha val="4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ntic Slab"/>
              <a:ea typeface="Antic Slab"/>
              <a:cs typeface="Antic Slab"/>
              <a:sym typeface="Antic Slab"/>
            </a:endParaRPr>
          </a:p>
        </p:txBody>
      </p:sp>
      <p:pic>
        <p:nvPicPr>
          <p:cNvPr id="338" name="Google Shape;338;p28"/>
          <p:cNvPicPr preferRelativeResize="0"/>
          <p:nvPr/>
        </p:nvPicPr>
        <p:blipFill>
          <a:blip r:embed="rId3">
            <a:extLst>
              <a:ext uri="{28A0092B-C50C-407E-A947-70E740481C1C}">
                <a14:useLocalDpi xmlns:a14="http://schemas.microsoft.com/office/drawing/2010/main" val="0"/>
              </a:ext>
            </a:extLst>
          </a:blip>
          <a:stretch>
            <a:fillRect/>
          </a:stretch>
        </p:blipFill>
        <p:spPr>
          <a:xfrm>
            <a:off x="711230" y="509800"/>
            <a:ext cx="6244339" cy="4679400"/>
          </a:xfrm>
          <a:prstGeom prst="roundRect">
            <a:avLst>
              <a:gd name="adj" fmla="val 0"/>
            </a:avLst>
          </a:prstGeom>
          <a:noFill/>
          <a:ln>
            <a:noFill/>
          </a:ln>
        </p:spPr>
      </p:pic>
      <p:sp>
        <p:nvSpPr>
          <p:cNvPr id="339" name="Google Shape;339;p28"/>
          <p:cNvSpPr txBox="1">
            <a:spLocks noGrp="1"/>
          </p:cNvSpPr>
          <p:nvPr>
            <p:ph type="title"/>
          </p:nvPr>
        </p:nvSpPr>
        <p:spPr>
          <a:xfrm>
            <a:off x="7663450" y="347500"/>
            <a:ext cx="3514800" cy="5004000"/>
          </a:xfrm>
          <a:prstGeom prst="rect">
            <a:avLst/>
          </a:prstGeom>
        </p:spPr>
        <p:txBody>
          <a:bodyPr spcFirstLastPara="1" wrap="square" lIns="121900" tIns="121900" rIns="121900" bIns="121900" anchor="ctr" anchorCtr="0">
            <a:normAutofit/>
          </a:bodyPr>
          <a:lstStyle/>
          <a:p>
            <a:pPr marL="0" lvl="0" indent="0" algn="l" rtl="0">
              <a:spcBef>
                <a:spcPts val="0"/>
              </a:spcBef>
              <a:spcAft>
                <a:spcPts val="0"/>
              </a:spcAft>
              <a:buNone/>
            </a:pPr>
            <a:r>
              <a:rPr lang="en" dirty="0" smtClean="0"/>
              <a:t>Function of Digital Camera.</a:t>
            </a:r>
            <a:endParaRPr dirty="0"/>
          </a:p>
        </p:txBody>
      </p:sp>
      <p:sp>
        <p:nvSpPr>
          <p:cNvPr id="340" name="Google Shape;340;p28"/>
          <p:cNvSpPr txBox="1">
            <a:spLocks noGrp="1"/>
          </p:cNvSpPr>
          <p:nvPr>
            <p:ph type="body" idx="1"/>
          </p:nvPr>
        </p:nvSpPr>
        <p:spPr>
          <a:xfrm>
            <a:off x="446250" y="5795900"/>
            <a:ext cx="10731900" cy="857100"/>
          </a:xfrm>
          <a:prstGeom prst="rect">
            <a:avLst/>
          </a:prstGeom>
        </p:spPr>
        <p:txBody>
          <a:bodyPr spcFirstLastPara="1" wrap="square" lIns="121900" tIns="121900" rIns="121900" bIns="121900" anchor="t" anchorCtr="0">
            <a:normAutofit fontScale="55000" lnSpcReduction="20000"/>
          </a:bodyPr>
          <a:lstStyle/>
          <a:p>
            <a:pPr marL="0" lvl="0" indent="0">
              <a:buNone/>
            </a:pPr>
            <a:r>
              <a:rPr lang="bn-IN" b="1" dirty="0"/>
              <a:t>ডিজিটাল ক্যামেরা</a:t>
            </a:r>
            <a:r>
              <a:rPr lang="bn-IN" dirty="0"/>
              <a:t> বলতে এমন </a:t>
            </a:r>
            <a:r>
              <a:rPr lang="bn-IN" b="1" dirty="0"/>
              <a:t>ক্যামেরা</a:t>
            </a:r>
            <a:r>
              <a:rPr lang="bn-IN" dirty="0"/>
              <a:t> বোঝায়, যেগুলোতে সনাতনী ফিল্ম ব্যবহৃত হয় না, বরং তার বদলে মেমরী চিপের মধ্যে ছবি ধারণ করে রাখার ব্যবস্থা থাকে। </a:t>
            </a:r>
            <a:r>
              <a:rPr lang="bn-IN" b="1" dirty="0"/>
              <a:t>ডিজিটাল</a:t>
            </a:r>
            <a:r>
              <a:rPr lang="bn-IN" dirty="0"/>
              <a:t> ক্যামেরার মান হিসাব করা হয় মেগা পিক্সেল দিয়ে: যত বেশি মেগা পিক্সেল তত বেশি বড় ছবি ধারণ করার ক্ষমতা।</a:t>
            </a:r>
            <a:endParaRP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lidesMania Template">
  <a:themeElements>
    <a:clrScheme name="Simple Light">
      <a:dk1>
        <a:srgbClr val="000000"/>
      </a:dk1>
      <a:lt1>
        <a:srgbClr val="F7E7E7"/>
      </a:lt1>
      <a:dk2>
        <a:srgbClr val="000000"/>
      </a:dk2>
      <a:lt2>
        <a:srgbClr val="FFFFFF"/>
      </a:lt2>
      <a:accent1>
        <a:srgbClr val="FBB4AC"/>
      </a:accent1>
      <a:accent2>
        <a:srgbClr val="000000"/>
      </a:accent2>
      <a:accent3>
        <a:srgbClr val="FFFFFF"/>
      </a:accent3>
      <a:accent4>
        <a:srgbClr val="FFFFFF"/>
      </a:accent4>
      <a:accent5>
        <a:srgbClr val="FFFFFF"/>
      </a:accent5>
      <a:accent6>
        <a:srgbClr val="FFFFFF"/>
      </a:accent6>
      <a:hlink>
        <a:srgbClr val="FF8E7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TotalTime>
  <Words>1558</Words>
  <Application>Microsoft Office PowerPoint</Application>
  <PresentationFormat>Widescreen</PresentationFormat>
  <Paragraphs>157</Paragraphs>
  <Slides>32</Slides>
  <Notes>31</Notes>
  <HiddenSlides>19</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 Narrow</vt:lpstr>
      <vt:lpstr>Calibri</vt:lpstr>
      <vt:lpstr>Vidaloka</vt:lpstr>
      <vt:lpstr>Poppins</vt:lpstr>
      <vt:lpstr>Arial</vt:lpstr>
      <vt:lpstr>Nikosh</vt:lpstr>
      <vt:lpstr>Homemade Apple</vt:lpstr>
      <vt:lpstr>Antic Slab</vt:lpstr>
      <vt:lpstr>SlidesMania Template</vt:lpstr>
      <vt:lpstr>Camera, Lens and Sensors.</vt:lpstr>
      <vt:lpstr>Hello! I’m…</vt:lpstr>
      <vt:lpstr>Learning Outcomes-</vt:lpstr>
      <vt:lpstr>Learning Outcomes-</vt:lpstr>
      <vt:lpstr>Pixels.</vt:lpstr>
      <vt:lpstr>Camera.</vt:lpstr>
      <vt:lpstr>Lens.</vt:lpstr>
      <vt:lpstr>Sensor.</vt:lpstr>
      <vt:lpstr>Function of Digital Camera.</vt:lpstr>
      <vt:lpstr>PowerPoint Presentation</vt:lpstr>
      <vt:lpstr>Digital Signal Processing (DSP)</vt:lpstr>
      <vt:lpstr>IP Camera.</vt:lpstr>
      <vt:lpstr>Feedback.</vt:lpstr>
      <vt:lpstr>We will talk about this first.</vt:lpstr>
      <vt:lpstr>Did you know?</vt:lpstr>
      <vt:lpstr>Clearly, animals know more than we think, and think a great deal more than we know.</vt:lpstr>
      <vt:lpstr>Did you know?</vt:lpstr>
      <vt:lpstr>Add your title here.</vt:lpstr>
      <vt:lpstr>2,543,456</vt:lpstr>
      <vt:lpstr>Chart title.</vt:lpstr>
      <vt:lpstr>Very interesting facts!</vt:lpstr>
      <vt:lpstr>PowerPoint Presentation</vt:lpstr>
      <vt:lpstr>Add your title here.</vt:lpstr>
      <vt:lpstr>This is our team.</vt:lpstr>
      <vt:lpstr>This is a timeline.</vt:lpstr>
      <vt:lpstr>Presenting a website or an app?</vt:lpstr>
      <vt:lpstr>Presenting a website or an app?</vt:lpstr>
      <vt:lpstr>Thank you!</vt:lpstr>
      <vt:lpstr>Certificate of Completion</vt:lpstr>
      <vt:lpstr>Credits.</vt:lpstr>
      <vt:lpstr>Editable Icons.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Your presentation title goes here.</dc:title>
  <dc:creator>ACER</dc:creator>
  <cp:lastModifiedBy>ACER</cp:lastModifiedBy>
  <cp:revision>31</cp:revision>
  <dcterms:modified xsi:type="dcterms:W3CDTF">2024-09-11T05:22:03Z</dcterms:modified>
</cp:coreProperties>
</file>