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03AA-3803-43B4-841B-0B99262BCF5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099A-EADB-414F-9539-90B9F533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03AA-3803-43B4-841B-0B99262BCF5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099A-EADB-414F-9539-90B9F533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03AA-3803-43B4-841B-0B99262BCF5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099A-EADB-414F-9539-90B9F533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03AA-3803-43B4-841B-0B99262BCF5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099A-EADB-414F-9539-90B9F533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03AA-3803-43B4-841B-0B99262BCF5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099A-EADB-414F-9539-90B9F533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03AA-3803-43B4-841B-0B99262BCF5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099A-EADB-414F-9539-90B9F533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03AA-3803-43B4-841B-0B99262BCF5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099A-EADB-414F-9539-90B9F533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03AA-3803-43B4-841B-0B99262BCF5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099A-EADB-414F-9539-90B9F533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03AA-3803-43B4-841B-0B99262BCF5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099A-EADB-414F-9539-90B9F533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03AA-3803-43B4-841B-0B99262BCF5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099A-EADB-414F-9539-90B9F533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03AA-3803-43B4-841B-0B99262BCF5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099A-EADB-414F-9539-90B9F533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C03AA-3803-43B4-841B-0B99262BCF50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D099A-EADB-414F-9539-90B9F533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0425"/>
            <a:ext cx="7620000" cy="14700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Presented By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038600"/>
            <a:ext cx="6324600" cy="190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cÖ‡KŠkjx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bvRgym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mvwKe</a:t>
            </a:r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we.Gm.wm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Bb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gKvwbK¨vj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BwÄwbqvwis</a:t>
            </a:r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Ryt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Bb÷ª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v±i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(†UK/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cvIqvi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iscyi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cwj‡UKwbK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Bbw÷wUDU,iscyi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304800"/>
            <a:ext cx="7696200" cy="1524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7030A0"/>
                </a:solidFill>
              </a:rPr>
              <a:t>Fuels &amp; lubricants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67200" y="3657600"/>
            <a:ext cx="304800" cy="3048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weKí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R¦vjvwbi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iyZ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¡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812277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81183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wMÖR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†¯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úwmwd‡Kkb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037725" cy="537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wMÖ‡Ri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Wªc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c‡q›U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c×wZ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8153400" cy="536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600201"/>
            <a:ext cx="6172200" cy="365759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mKj‡K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wW‡Rj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R¡vjvwb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8077200" cy="510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wW‡R‡ji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wm‡Ub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b¤^I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wbY©q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7001"/>
            <a:ext cx="8229600" cy="650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M¨vwmqvm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R¡vjvwbi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kÖwYweb¨vm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8153399" cy="534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M¨vwmqvm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R¡vjvwbi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kÖwYweb¨vm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92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M¨vwmqvm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R¡vjvwbi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Amyweav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86997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0731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weKí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R¡vjvwbi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ZvwjKv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57838"/>
            <a:ext cx="8153399" cy="54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65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Presented By</vt:lpstr>
      <vt:lpstr>wW‡Rj R¡vjvwb</vt:lpstr>
      <vt:lpstr>wW‡R‡ji wm‡Ub b¤^I wbY©q</vt:lpstr>
      <vt:lpstr>Slide 4</vt:lpstr>
      <vt:lpstr>M¨vwmqvm R¡vjvwbi †kÖwYweb¨vm</vt:lpstr>
      <vt:lpstr>M¨vwmqvm R¡vjvwbi †kÖwYweb¨vm</vt:lpstr>
      <vt:lpstr>M¨vwmqvm R¡vjvwbi myweav I Amyweav</vt:lpstr>
      <vt:lpstr>Slide 8</vt:lpstr>
      <vt:lpstr>weKí R¡vjvwbi ZvwjKv</vt:lpstr>
      <vt:lpstr>weKí R¦vjvwbi ¸iyZ¡</vt:lpstr>
      <vt:lpstr>Slide 11</vt:lpstr>
      <vt:lpstr>wMÖR †¯úwmwd‡Kkb</vt:lpstr>
      <vt:lpstr>wMÖ‡Ri Wªc c‡q›U wba©viY c×wZ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</dc:title>
  <dc:creator>Mithu</dc:creator>
  <cp:lastModifiedBy>Mithu</cp:lastModifiedBy>
  <cp:revision>5</cp:revision>
  <dcterms:created xsi:type="dcterms:W3CDTF">2024-10-02T05:36:12Z</dcterms:created>
  <dcterms:modified xsi:type="dcterms:W3CDTF">2024-10-02T05:56:36Z</dcterms:modified>
</cp:coreProperties>
</file>