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90" r:id="rId4"/>
    <p:sldId id="259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89" r:id="rId14"/>
    <p:sldId id="274" r:id="rId15"/>
    <p:sldId id="275" r:id="rId16"/>
    <p:sldId id="277" r:id="rId17"/>
    <p:sldId id="265" r:id="rId18"/>
    <p:sldId id="262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143000"/>
            <a:ext cx="6818290" cy="3352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Welcome </a:t>
            </a: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to </a:t>
            </a: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Nihar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Ranjan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Mohanta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Junior Instructor </a:t>
            </a:r>
            <a:b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 Technology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Rangpur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polytechnic Institute, </a:t>
            </a: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Rangpur</a:t>
            </a: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79103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F993194-8E3A-4BB8-B37A-44B602CE0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60198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658368" lvl="2" indent="0">
              <a:lnSpc>
                <a:spcPct val="110000"/>
              </a:lnSpc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On the basis of shape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Motor cycle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Car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Jeep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Microbus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Minibus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Bus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Truck and lorries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Tractor </a:t>
            </a:r>
          </a:p>
        </p:txBody>
      </p:sp>
    </p:spTree>
    <p:extLst>
      <p:ext uri="{BB962C8B-B14F-4D97-AF65-F5344CB8AC3E}">
        <p14:creationId xmlns:p14="http://schemas.microsoft.com/office/powerpoint/2010/main" val="1651746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A21AE423-B16D-4254-BA3F-247F89B24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60198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658368" lvl="2" indent="0">
              <a:lnSpc>
                <a:spcPct val="110000"/>
              </a:lnSpc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On the basis of engine nature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Petrol engine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Diesel engine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Gas engine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Storage battery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Turbine drive </a:t>
            </a:r>
          </a:p>
        </p:txBody>
      </p:sp>
    </p:spTree>
    <p:extLst>
      <p:ext uri="{BB962C8B-B14F-4D97-AF65-F5344CB8AC3E}">
        <p14:creationId xmlns:p14="http://schemas.microsoft.com/office/powerpoint/2010/main" val="1528435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F6762D3-CC8B-4B0F-B4B5-8D3979551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60198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82296" indent="0"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Basis of passenger or goods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Passenger automobile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Container caring automobile</a:t>
            </a:r>
          </a:p>
          <a:p>
            <a:pPr marL="868680" lvl="3" indent="0">
              <a:lnSpc>
                <a:spcPct val="110000"/>
              </a:lnSpc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Basis of wheels and axle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Two wheel automobile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Three wheel automobile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Four wheel automobile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Six axle and ten axle automobile </a:t>
            </a:r>
          </a:p>
        </p:txBody>
      </p:sp>
    </p:spTree>
    <p:extLst>
      <p:ext uri="{BB962C8B-B14F-4D97-AF65-F5344CB8AC3E}">
        <p14:creationId xmlns:p14="http://schemas.microsoft.com/office/powerpoint/2010/main" val="653297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42E6979-FF6B-4B4C-A583-387AB3D06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09600"/>
            <a:ext cx="7790688" cy="60198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82296" indent="0"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Basis of manufacturing company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Progoti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Tata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Toyota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Ford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Mazda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Mercides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benz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83030" lvl="3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Mitsubishi </a:t>
            </a:r>
          </a:p>
        </p:txBody>
      </p:sp>
    </p:spTree>
    <p:extLst>
      <p:ext uri="{BB962C8B-B14F-4D97-AF65-F5344CB8AC3E}">
        <p14:creationId xmlns:p14="http://schemas.microsoft.com/office/powerpoint/2010/main" val="1879346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B4716A5-5129-4298-9FE8-C26A153A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09600"/>
            <a:ext cx="7790688" cy="60198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82296" indent="0"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Basis of manufacturing company</a:t>
            </a:r>
          </a:p>
          <a:p>
            <a:pPr marL="1383030" lvl="3" indent="-514350">
              <a:lnSpc>
                <a:spcPct val="110000"/>
              </a:lnSpc>
              <a:buAutoNum type="arabicPeriod" startAt="8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Maruti </a:t>
            </a:r>
          </a:p>
          <a:p>
            <a:pPr marL="1383030" lvl="3" indent="-514350">
              <a:lnSpc>
                <a:spcPct val="110000"/>
              </a:lnSpc>
              <a:buAutoNum type="arabicPeriod" startAt="8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Land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cruser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83030" lvl="3" indent="-514350">
              <a:lnSpc>
                <a:spcPct val="110000"/>
              </a:lnSpc>
              <a:buAutoNum type="arabicPeriod" startAt="8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Volks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wagon </a:t>
            </a:r>
          </a:p>
        </p:txBody>
      </p:sp>
    </p:spTree>
    <p:extLst>
      <p:ext uri="{BB962C8B-B14F-4D97-AF65-F5344CB8AC3E}">
        <p14:creationId xmlns:p14="http://schemas.microsoft.com/office/powerpoint/2010/main" val="1096489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F8D8392-9ED1-4CC3-89D1-AA5865AAA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60198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Some vehicle are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Motors-cycle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Car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Jeep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Microbus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Minibus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Bus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Track and lorries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Tractor </a:t>
            </a:r>
          </a:p>
        </p:txBody>
      </p:sp>
    </p:spTree>
    <p:extLst>
      <p:ext uri="{BB962C8B-B14F-4D97-AF65-F5344CB8AC3E}">
        <p14:creationId xmlns:p14="http://schemas.microsoft.com/office/powerpoint/2010/main" val="4038961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E6E6319-80E0-4B9A-8D12-AD9479AB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60198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Automobile field &amp; industry in BD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Agriculture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Power plant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Industry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As a vessel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As a land vehicle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As an aircraft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Othesr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mixture machine 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Buldozer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Road roller </a:t>
            </a:r>
          </a:p>
        </p:txBody>
      </p:sp>
    </p:spTree>
    <p:extLst>
      <p:ext uri="{BB962C8B-B14F-4D97-AF65-F5344CB8AC3E}">
        <p14:creationId xmlns:p14="http://schemas.microsoft.com/office/powerpoint/2010/main" val="2225615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Overview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17A84629-FF45-46EC-99A0-3FBB49198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71600"/>
            <a:ext cx="7924800" cy="5102225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Define Automobile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Parts name of automobiles car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manufacturing company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shape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engine nature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passenger or goods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wheel and axel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Some vehicle name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Automobile field &amp; industry in BD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52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Next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9BA8AA-54B5-4AF1-880F-DCCDDEC83E81}"/>
              </a:ext>
            </a:extLst>
          </p:cNvPr>
          <p:cNvSpPr>
            <a:spLocks noGrp="1"/>
          </p:cNvSpPr>
          <p:nvPr/>
        </p:nvSpPr>
        <p:spPr>
          <a:xfrm>
            <a:off x="1600200" y="1509272"/>
            <a:ext cx="7333488" cy="5102225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31520" lvl="1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Define engine </a:t>
            </a:r>
          </a:p>
          <a:p>
            <a:pPr marL="731520" lvl="1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Type engine basis of combustion </a:t>
            </a:r>
          </a:p>
          <a:p>
            <a:pPr marL="731520" lvl="1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Parts name of petrol engine </a:t>
            </a:r>
          </a:p>
          <a:p>
            <a:pPr marL="731520" lvl="1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Fixed parts name of petrol engine </a:t>
            </a:r>
          </a:p>
          <a:p>
            <a:pPr marL="731520" lvl="1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Movable parts name of petrol engine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015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71600" y="27432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13800" b="1" dirty="0">
                <a:solidFill>
                  <a:srgbClr val="002060"/>
                </a:solidFill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11273573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333027"/>
              </p:ext>
            </p:extLst>
          </p:nvPr>
        </p:nvGraphicFramePr>
        <p:xfrm>
          <a:off x="1268295" y="2819400"/>
          <a:ext cx="7113707" cy="2072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61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46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04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838200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Power Engineering Fundamental </a:t>
                      </a:r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1041">
                <a:tc>
                  <a:txBody>
                    <a:bodyPr/>
                    <a:lstStyle/>
                    <a:p>
                      <a:r>
                        <a:rPr lang="en-US" sz="1600" dirty="0"/>
                        <a:t>Sub.</a:t>
                      </a:r>
                    </a:p>
                    <a:p>
                      <a:r>
                        <a:rPr lang="en-US" sz="1600" dirty="0"/>
                        <a:t>code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T.C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T.F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P.C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P.F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1600" dirty="0"/>
                        <a:t>27111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40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60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50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200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268294" y="609600"/>
            <a:ext cx="7113708" cy="17851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dirty="0"/>
              <a:t>Power Technology </a:t>
            </a:r>
          </a:p>
          <a:p>
            <a:pPr algn="ctr"/>
            <a:r>
              <a:rPr lang="en-US" sz="4400" dirty="0"/>
              <a:t>4</a:t>
            </a:r>
            <a:r>
              <a:rPr lang="en-US" sz="4400" baseline="30000" dirty="0"/>
              <a:t>th</a:t>
            </a:r>
            <a:r>
              <a:rPr lang="en-US" sz="4400" dirty="0"/>
              <a:t> semester </a:t>
            </a:r>
          </a:p>
        </p:txBody>
      </p:sp>
    </p:spTree>
    <p:extLst>
      <p:ext uri="{BB962C8B-B14F-4D97-AF65-F5344CB8AC3E}">
        <p14:creationId xmlns:p14="http://schemas.microsoft.com/office/powerpoint/2010/main" val="355199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4A29E632-F6A7-4BE8-9DD6-2BADFE37D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52400"/>
            <a:ext cx="7498080" cy="8842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900" b="1" i="1" u="sng" dirty="0">
                <a:solidFill>
                  <a:schemeClr val="accent6">
                    <a:lumMod val="50000"/>
                  </a:schemeClr>
                </a:solidFill>
              </a:rPr>
              <a:t>Previous slide contain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609BA8AA-54B5-4AF1-880F-DCCDDEC83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71600"/>
            <a:ext cx="7924800" cy="5102225"/>
          </a:xfrm>
        </p:spPr>
        <p:txBody>
          <a:bodyPr>
            <a:normAutofit fontScale="92500"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What is hazard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What is safety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Hazard may loss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Classification of Safety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Classification of Hazard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List the personal protective equipment (PPE)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List the Eye, feet, face &amp; Respiratory PE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Cause of industry accident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Risk management process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Difference between risk and hazard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1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498080" cy="8842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900" b="1" i="1" u="sng" dirty="0">
                <a:solidFill>
                  <a:schemeClr val="accent6">
                    <a:lumMod val="50000"/>
                  </a:schemeClr>
                </a:solidFill>
              </a:rPr>
              <a:t>This slide contain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71600"/>
            <a:ext cx="7924800" cy="5102225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Define Automobile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Parts name of automobiles car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Classify of automobile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manufacturing company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shape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engine nature 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passenger or goods</a:t>
            </a:r>
          </a:p>
          <a:p>
            <a:pPr marL="1035558" lvl="2" indent="-514350">
              <a:buFont typeface="+mj-lt"/>
              <a:buAutoNum type="arabicPeriod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Basis of wheel and axel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Some vehicle name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Automobile field &amp; industry in BD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5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33400"/>
            <a:ext cx="7498080" cy="5715000"/>
          </a:xfrm>
        </p:spPr>
        <p:txBody>
          <a:bodyPr>
            <a:normAutofit/>
          </a:bodyPr>
          <a:lstStyle/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Define Automobile</a:t>
            </a:r>
          </a:p>
          <a:p>
            <a:pPr marL="82296" indent="0"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3504" lvl="2" indent="0" algn="just">
              <a:buNone/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An automobile is a usually four wheeled vehicle designed primarily for passenger or goods or accessories transportation and commonly propelled by an internal combustion engine using a volatile fuel . </a:t>
            </a:r>
          </a:p>
          <a:p>
            <a:pPr marL="82296" indent="0"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86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524000" y="609600"/>
            <a:ext cx="7239000" cy="61722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Modern automobiles car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7B56A01-A5DE-4413-95C5-E65C99174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00200"/>
            <a:ext cx="7117882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19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14C3C3F3-2012-4E6C-B3C2-A0E90AD593E4}"/>
              </a:ext>
            </a:extLst>
          </p:cNvPr>
          <p:cNvSpPr txBox="1">
            <a:spLocks/>
          </p:cNvSpPr>
          <p:nvPr/>
        </p:nvSpPr>
        <p:spPr>
          <a:xfrm>
            <a:off x="1524000" y="609600"/>
            <a:ext cx="7239000" cy="61722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Parts name of an modern automobiles car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Roof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Sun roof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Windshield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Outside mirror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Windshield wiper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Hood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Grill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Head light </a:t>
            </a:r>
          </a:p>
        </p:txBody>
      </p:sp>
    </p:spTree>
    <p:extLst>
      <p:ext uri="{BB962C8B-B14F-4D97-AF65-F5344CB8AC3E}">
        <p14:creationId xmlns:p14="http://schemas.microsoft.com/office/powerpoint/2010/main" val="135319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2654BD-8D09-483A-93EA-54727531C3DB}"/>
              </a:ext>
            </a:extLst>
          </p:cNvPr>
          <p:cNvSpPr txBox="1">
            <a:spLocks/>
          </p:cNvSpPr>
          <p:nvPr/>
        </p:nvSpPr>
        <p:spPr>
          <a:xfrm>
            <a:off x="1524000" y="609600"/>
            <a:ext cx="7239000" cy="61722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Parts name of an modern automobiles car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Bumper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License plate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Indicator light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Shield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Trunk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Tail light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Back fender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Quarter window </a:t>
            </a:r>
          </a:p>
        </p:txBody>
      </p:sp>
    </p:spTree>
    <p:extLst>
      <p:ext uri="{BB962C8B-B14F-4D97-AF65-F5344CB8AC3E}">
        <p14:creationId xmlns:p14="http://schemas.microsoft.com/office/powerpoint/2010/main" val="4057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1688CF9-FB6F-46B0-B7BD-3A6F408AA8A6}"/>
              </a:ext>
            </a:extLst>
          </p:cNvPr>
          <p:cNvSpPr txBox="1">
            <a:spLocks/>
          </p:cNvSpPr>
          <p:nvPr/>
        </p:nvSpPr>
        <p:spPr>
          <a:xfrm>
            <a:off x="1524000" y="609600"/>
            <a:ext cx="7239000" cy="6172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Parts name of an modern automobiles car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Roof post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Window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Door handle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Door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Outside mirror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Door post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Hub cap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Wheel </a:t>
            </a:r>
          </a:p>
          <a:p>
            <a:pPr marL="1092708" lvl="2" indent="-571500">
              <a:buFont typeface="Wingdings" panose="05000000000000000000" pitchFamily="2" charset="2"/>
              <a:buChar char="ü"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Front </a:t>
            </a:r>
          </a:p>
        </p:txBody>
      </p:sp>
    </p:spTree>
    <p:extLst>
      <p:ext uri="{BB962C8B-B14F-4D97-AF65-F5344CB8AC3E}">
        <p14:creationId xmlns:p14="http://schemas.microsoft.com/office/powerpoint/2010/main" val="182302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531</TotalTime>
  <Words>423</Words>
  <Application>Microsoft Office PowerPoint</Application>
  <PresentationFormat>On-screen Show (4:3)</PresentationFormat>
  <Paragraphs>161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Gill Sans MT</vt:lpstr>
      <vt:lpstr>Times New Roman</vt:lpstr>
      <vt:lpstr>Verdana</vt:lpstr>
      <vt:lpstr>Wingdings</vt:lpstr>
      <vt:lpstr>Wingdings 2</vt:lpstr>
      <vt:lpstr>Solstice</vt:lpstr>
      <vt:lpstr>PowerPoint Presentation</vt:lpstr>
      <vt:lpstr>PowerPoint Presentation</vt:lpstr>
      <vt:lpstr>Previous slide contain</vt:lpstr>
      <vt:lpstr>This slide contain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Overview </vt:lpstr>
      <vt:lpstr>Next class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Nibaron Roy</dc:creator>
  <cp:lastModifiedBy>ACER</cp:lastModifiedBy>
  <cp:revision>60</cp:revision>
  <dcterms:created xsi:type="dcterms:W3CDTF">2006-08-16T00:00:00Z</dcterms:created>
  <dcterms:modified xsi:type="dcterms:W3CDTF">2025-02-13T12:38:39Z</dcterms:modified>
</cp:coreProperties>
</file>