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8E9F2-7BBF-43F5-A358-2DDB9483F22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A1661-C11D-49C5-BD9E-2939459D61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1661-C11D-49C5-BD9E-2939459D61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A12708-C14D-419D-B77F-DA28587D7F2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58C4CE-F61A-4C30-8C50-BE4701092D5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Presented by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Engr. </a:t>
            </a:r>
            <a:r>
              <a:rPr lang="en-US" dirty="0" err="1" smtClean="0">
                <a:solidFill>
                  <a:srgbClr val="7030A0"/>
                </a:solidFill>
              </a:rPr>
              <a:t>Nazmus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sakib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Jr. Instructor ( power)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Cell- 01746-906228</a:t>
            </a:r>
          </a:p>
          <a:p>
            <a:r>
              <a:rPr lang="en-US" sz="1400" dirty="0" err="1" smtClean="0">
                <a:solidFill>
                  <a:srgbClr val="7030A0"/>
                </a:solidFill>
              </a:rPr>
              <a:t>Rangpur</a:t>
            </a:r>
            <a:r>
              <a:rPr lang="en-US" sz="1400" dirty="0" smtClean="0">
                <a:solidFill>
                  <a:srgbClr val="7030A0"/>
                </a:solidFill>
              </a:rPr>
              <a:t> polytechnic institute, </a:t>
            </a:r>
            <a:r>
              <a:rPr lang="en-US" sz="1400" dirty="0" err="1" smtClean="0">
                <a:solidFill>
                  <a:srgbClr val="7030A0"/>
                </a:solidFill>
              </a:rPr>
              <a:t>rangpur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Fuels &amp; Lubricants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Kqjvi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kÖbxweb¨vm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76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Kqjvi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kÖbxweb¨vm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95410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Kqjvi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Yvewj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85966"/>
            <a:ext cx="8001000" cy="42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Kqjvi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Yvewj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901" y="1676400"/>
            <a:ext cx="8193492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Kqjvi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Yvewj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48561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vjfvivBwRs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Amyweav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48392" cy="459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1981200"/>
            <a:ext cx="5562600" cy="3124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(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dirty="0"/>
          </a:p>
        </p:txBody>
      </p:sp>
      <p:pic>
        <p:nvPicPr>
          <p:cNvPr id="13" name="Content Placeholder 12" descr="윤활유-첨가제 (1)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00800" y="170329"/>
            <a:ext cx="1371600" cy="1048871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868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R¦vjvbxi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kÖbxwefvM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466" y="1524000"/>
            <a:ext cx="88211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R¡xevk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¥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R¡vjvbx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7048"/>
            <a:ext cx="8424672" cy="4416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2400" b="1" dirty="0" smtClean="0"/>
              <a:t>জীবাশ্ম জ্বালানি</a:t>
            </a:r>
            <a:r>
              <a:rPr lang="as-IN" sz="2400" dirty="0" smtClean="0"/>
              <a:t> হল এক প্রকার জ্বালানি যা </a:t>
            </a:r>
            <a:r>
              <a:rPr lang="as-IN" sz="2400" dirty="0" smtClean="0"/>
              <a:t>বায়ুরঅনুপস্থিতিতে </a:t>
            </a:r>
            <a:r>
              <a:rPr lang="as-IN" sz="2400" dirty="0" smtClean="0"/>
              <a:t>অবাত পচন প্রক্রিয়ায় তৈরি হয়। মৃত গাছের পাতা, মৃতদেহ ইত্যাদি জীবনের উপাদান হাজার হাজার বছর ধরে মাটির নিচে চাপা পড়ে এ জ্বালানি তৈরি </a:t>
            </a:r>
            <a:r>
              <a:rPr lang="as-IN" sz="2400" dirty="0" smtClean="0"/>
              <a:t>হয়এ </a:t>
            </a:r>
            <a:r>
              <a:rPr lang="as-IN" sz="2400" dirty="0" smtClean="0"/>
              <a:t>প্রক্রিয়ায় জ্বালানি তৈরি হতে মিলিয়ন বছর লাগে, সাধারণত ৬৫০ মিলিয়ন বছর বা ৬৫০০০০০০০ বছর সময় </a:t>
            </a:r>
            <a:r>
              <a:rPr lang="as-IN" sz="2400" dirty="0" smtClean="0"/>
              <a:t>লাগে।</a:t>
            </a:r>
            <a:r>
              <a:rPr lang="as-IN" sz="2400" dirty="0" smtClean="0"/>
              <a:t> জীবাশ্ম </a:t>
            </a:r>
            <a:r>
              <a:rPr lang="as-IN" sz="2400" dirty="0" smtClean="0"/>
              <a:t>জ্বালানিতে উচ্চপরিমাণে</a:t>
            </a:r>
            <a:r>
              <a:rPr lang="as-IN" sz="2400" dirty="0" smtClean="0"/>
              <a:t> </a:t>
            </a:r>
            <a:r>
              <a:rPr lang="as-IN" sz="2400" dirty="0" smtClean="0"/>
              <a:t>কার্বনথাকে</a:t>
            </a:r>
            <a:r>
              <a:rPr lang="as-IN" sz="2400" dirty="0" smtClean="0"/>
              <a:t>। কয়লা, </a:t>
            </a:r>
            <a:r>
              <a:rPr lang="as-IN" sz="2400" dirty="0" smtClean="0"/>
              <a:t>প্রাকৃতিকগ্যাস</a:t>
            </a:r>
            <a:r>
              <a:rPr lang="as-IN" sz="2400" dirty="0" smtClean="0"/>
              <a:t>, </a:t>
            </a:r>
            <a:r>
              <a:rPr lang="as-IN" sz="2400" dirty="0" smtClean="0"/>
              <a:t>খনিজতেল</a:t>
            </a:r>
            <a:r>
              <a:rPr lang="as-IN" sz="2400" dirty="0" smtClean="0"/>
              <a:t> 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as-IN" sz="2400" dirty="0" smtClean="0"/>
              <a:t>ইত্যাদি</a:t>
            </a:r>
            <a:r>
              <a:rPr lang="en-US" sz="2400" dirty="0" smtClean="0"/>
              <a:t> </a:t>
            </a:r>
            <a:r>
              <a:rPr lang="as-IN" sz="2400" dirty="0" smtClean="0"/>
              <a:t>জীবাশ্ম </a:t>
            </a:r>
            <a:r>
              <a:rPr lang="as-IN" sz="2400" dirty="0" smtClean="0"/>
              <a:t>জ্বালানি</a:t>
            </a:r>
            <a:r>
              <a:rPr lang="as-IN" sz="2400" dirty="0" smtClean="0"/>
              <a:t>।জীবাশ্ম </a:t>
            </a:r>
            <a:r>
              <a:rPr lang="as-IN" sz="2400" dirty="0" smtClean="0"/>
              <a:t>জ্বালানি পৃথিবীর সকল জায়গায় পাওয়া যায় না। যে দেশে পাওয়া যায় তার ওপর অন্যান্য দেশ নির্ভর করে </a:t>
            </a:r>
            <a:r>
              <a:rPr lang="as-IN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R¡xevk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¥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R¡vjvbxi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R¡xevk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¥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R¡vjvbxi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853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KwVb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50195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KwVb,Zij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evqexq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868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133</TotalTime>
  <Words>79</Words>
  <Application>Microsoft Office PowerPoint</Application>
  <PresentationFormat>On-screen Show (4:3)</PresentationFormat>
  <Paragraphs>22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Fuels &amp; Lubricants </vt:lpstr>
      <vt:lpstr>FUEL ( R¡vjvwb)</vt:lpstr>
      <vt:lpstr>R¦vjvbxi †kÖbxwefvM</vt:lpstr>
      <vt:lpstr>R¡xevk¥ R¡vjvbx</vt:lpstr>
      <vt:lpstr>R¡xevk¥ R¡vjvbxi weKí R¡vjvwb</vt:lpstr>
      <vt:lpstr>R¡xevk¥ R¡vjvbxi weKí R¡vjvwb</vt:lpstr>
      <vt:lpstr>KwVb R¡vjvwb </vt:lpstr>
      <vt:lpstr>KwVb,Zij I evqexq R¡vjvwbi cv_©K¨</vt:lpstr>
      <vt:lpstr>Slide 9</vt:lpstr>
      <vt:lpstr>Kqjvi †kÖbxweb¨vm </vt:lpstr>
      <vt:lpstr>Kqjvi †kÖbxweb¨vm </vt:lpstr>
      <vt:lpstr>Kqjvi ¸Yvewj</vt:lpstr>
      <vt:lpstr>Kqjvi ¸Yvewj</vt:lpstr>
      <vt:lpstr>Kqjvi ¸Yvewj</vt:lpstr>
      <vt:lpstr>cvjfvivBwRs †Kv‡ji myweav I Amyweav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Fuels &amp; Lubricants</dc:title>
  <dc:creator>Mithu</dc:creator>
  <cp:lastModifiedBy>Mithu</cp:lastModifiedBy>
  <cp:revision>16</cp:revision>
  <dcterms:created xsi:type="dcterms:W3CDTF">2024-10-01T06:06:30Z</dcterms:created>
  <dcterms:modified xsi:type="dcterms:W3CDTF">2024-10-01T08:20:03Z</dcterms:modified>
</cp:coreProperties>
</file>