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86" r:id="rId11"/>
    <p:sldId id="287" r:id="rId12"/>
    <p:sldId id="288" r:id="rId13"/>
    <p:sldId id="289" r:id="rId14"/>
    <p:sldId id="281" r:id="rId15"/>
    <p:sldId id="282" r:id="rId16"/>
    <p:sldId id="290" r:id="rId17"/>
    <p:sldId id="291" r:id="rId18"/>
    <p:sldId id="284" r:id="rId19"/>
    <p:sldId id="292" r:id="rId20"/>
    <p:sldId id="293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2" y="-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B3241-82E0-4395-B2CD-0E9D728670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5F94C-1D4D-48B3-87D0-CEE5EDA39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arson-unframed-logo_RGB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57200" y="2133600"/>
            <a:ext cx="8069263" cy="257333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96344" y="2286000"/>
            <a:ext cx="7958138" cy="1570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9600" dirty="0" smtClean="0">
                <a:blipFill>
                  <a:blip r:embed="rId3"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</a:rPr>
              <a:t>WELL COME</a:t>
            </a:r>
            <a:endParaRPr lang="en-US" altLang="en-US" dirty="0">
              <a:blipFill>
                <a:blip r:embed="rId3"/>
                <a:stretch>
                  <a:fillRect/>
                </a:stretch>
              </a:blip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228600"/>
            <a:ext cx="6629400" cy="70788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cÖ‡UK‡UW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†g¤^vi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A¨v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‡·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wms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Gi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cÖvMÖvg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sz="38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550" y="1066800"/>
            <a:ext cx="8763000" cy="547842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Student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protected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roll,marks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protected void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 roll=101;marks=98; 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protected void show()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(" Roll = "+roll +" &amp; Marks = "+marks);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Final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static void main(String []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Student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=new Student();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st.show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Output :</a:t>
            </a:r>
          </a:p>
          <a:p>
            <a:pPr algn="just">
              <a:lnSpc>
                <a:spcPts val="2000"/>
              </a:lnSpc>
            </a:pPr>
            <a:endParaRPr lang="en-US" sz="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Roll = 101 &amp; Marks = 98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76200"/>
            <a:ext cx="6629400" cy="64633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Ae‡R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± ‡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idv‡iÝ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fwi‡qej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GmvBb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sz="36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550" y="838200"/>
            <a:ext cx="8763000" cy="599138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‡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idv‡iÝ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fwi‡qej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GKwU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fwi‡qej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hvnv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GKwU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Ae‡R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‡±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g‡gvwi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G‡Wªm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aviY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K‡i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|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idv‡iÝ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fwi‡qej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Ae‡R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±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Rb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¨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g‡gvwi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G‡jvK¨vU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bv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K‡i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ïaygvÎ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Ae‡R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±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g‡gvwi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A¨v‡W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ª‡mi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Rb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¨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RvqMv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G‡jvK¨vU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K‡i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|</a:t>
            </a:r>
          </a:p>
          <a:p>
            <a:pPr algn="just">
              <a:lnSpc>
                <a:spcPts val="2000"/>
              </a:lnSpc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‡¤œ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cÖvMÖv‡gi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gva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¨‡g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Ae‡R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±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idv‡iÝ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fwi‡qej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GmvBb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Kivi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c×wZ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†`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Lv‡bv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n‡jvt</a:t>
            </a:r>
            <a:endParaRPr lang="en-US" sz="2000" dirty="0" smtClean="0">
              <a:solidFill>
                <a:schemeClr val="tx1"/>
              </a:solidFill>
              <a:latin typeface="SutonnyMJ" pitchFamily="2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Student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roll,marks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void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getData_and_show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roll=101;marks=98;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("Roll = "+roll +" &amp; Marks = "+marks);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Final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static void main(String []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Student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=new Student();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st.getData_and_show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Student st1=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// Object Reference Variable Assign</a:t>
            </a:r>
          </a:p>
          <a:p>
            <a:pPr algn="just">
              <a:lnSpc>
                <a:spcPts val="2000"/>
              </a:lnSpc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("From refer.obj. Roll :"+st1.roll+" &amp; Marks :"+st1.marks);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sz="2000" dirty="0" smtClean="0">
              <a:solidFill>
                <a:schemeClr val="tx1"/>
              </a:solidFill>
              <a:latin typeface="SutonnyMJ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515482"/>
            <a:ext cx="6629400" cy="64633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AvDUcyU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sz="36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286000"/>
            <a:ext cx="6629400" cy="61811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1"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Roll = 101 &amp; Marks = 98</a:t>
            </a:r>
          </a:p>
          <a:p>
            <a:pPr lvl="1"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From refer.obj. Roll :101 &amp; Marks :98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68069"/>
            <a:ext cx="6629400" cy="64633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wµ‡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qkbvj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wWRvBb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6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c¨vUvb</a:t>
            </a:r>
            <a:r>
              <a:rPr lang="en-US" sz="36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© t</a:t>
            </a:r>
            <a:endParaRPr lang="en-US" sz="36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550" y="1201182"/>
            <a:ext cx="7977850" cy="3170099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wµ‡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qkbvj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wWRvBb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©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n‡jv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Ggb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GK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ai‡bi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wWRvBb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©,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hv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K¬vk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I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Ae‡R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± ˆ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Zwi‡Z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mnvqZv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K‡i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|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g~jZ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: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KvwWs‡K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AviI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‡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d¬w·ej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Ges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wiBDwRej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Kivi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ÿ‡Î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G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ai‡bi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wWRvBb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e¨envi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Kiv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nq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|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Rvfv‡Z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wKQz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RbwcÖq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wµ‡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qkbvj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wWRvBb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ZvwjKv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wb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‡¤œ †`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qv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n‡jvt</a:t>
            </a:r>
            <a:endParaRPr lang="en-US" sz="2000" dirty="0" smtClean="0">
              <a:solidFill>
                <a:schemeClr val="tx1"/>
              </a:solidFill>
              <a:latin typeface="SutonnyMJ" pitchFamily="2" charset="0"/>
            </a:endParaRPr>
          </a:p>
          <a:p>
            <a:pPr algn="just">
              <a:lnSpc>
                <a:spcPts val="2000"/>
              </a:lnSpc>
            </a:pPr>
            <a:endParaRPr lang="en-US" sz="2000" dirty="0" smtClean="0">
              <a:solidFill>
                <a:schemeClr val="tx1"/>
              </a:solidFill>
              <a:latin typeface="SutonnyMJ" pitchFamily="2" charset="0"/>
            </a:endParaRP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d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¨v±ix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g_W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A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÷ªv±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d¨v±wi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wm½jUb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weìvi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‡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cÖv‡UvUvBc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Times New Roman" pitchFamily="18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÷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vwUK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d¨v±wi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</a:rPr>
              <a:t>c¨vUvb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</a:rPr>
              <a:t>©|</a:t>
            </a:r>
          </a:p>
          <a:p>
            <a:pPr marL="914400" lvl="1" indent="-457200" algn="just">
              <a:lnSpc>
                <a:spcPts val="2000"/>
              </a:lnSpc>
              <a:buAutoNum type="arabicPeriod"/>
            </a:pPr>
            <a:endParaRPr lang="en-US" sz="2000" dirty="0" smtClean="0">
              <a:solidFill>
                <a:schemeClr val="tx1"/>
              </a:solidFill>
              <a:latin typeface="SutonnyMJ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reflection blurRad="6350" stA="50000" endA="275" endPos="40000" dist="101600" dir="5400000" sy="-100000" algn="bl" rotWithShape="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SutonnyMJ" pitchFamily="2" charset="0"/>
              </a:rPr>
              <a:t>K¬vk</a:t>
            </a:r>
            <a:r>
              <a:rPr lang="en-US" b="1" dirty="0" smtClean="0">
                <a:latin typeface="SutonnyMJ" pitchFamily="2" charset="0"/>
              </a:rPr>
              <a:t> I †</a:t>
            </a:r>
            <a:r>
              <a:rPr lang="en-US" b="1" dirty="0" err="1" smtClean="0">
                <a:latin typeface="SutonnyMJ" pitchFamily="2" charset="0"/>
              </a:rPr>
              <a:t>g_W</a:t>
            </a:r>
            <a:r>
              <a:rPr lang="en-US" b="1" dirty="0" smtClean="0">
                <a:latin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</a:rPr>
              <a:t>e¨envi</a:t>
            </a:r>
            <a:r>
              <a:rPr lang="en-US" b="1" dirty="0" smtClean="0">
                <a:latin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</a:rPr>
              <a:t>K‡i</a:t>
            </a:r>
            <a:r>
              <a:rPr lang="en-US" b="1" dirty="0" smtClean="0">
                <a:latin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</a:rPr>
              <a:t>wKQz</a:t>
            </a:r>
            <a:r>
              <a:rPr lang="en-US" b="1" dirty="0" smtClean="0">
                <a:latin typeface="SutonnyMJ" pitchFamily="2" charset="0"/>
              </a:rPr>
              <a:t> ¸</a:t>
            </a:r>
            <a:r>
              <a:rPr lang="en-US" b="1" dirty="0" err="1" smtClean="0">
                <a:latin typeface="SutonnyMJ" pitchFamily="2" charset="0"/>
              </a:rPr>
              <a:t>iæZ¡c~Y</a:t>
            </a:r>
            <a:r>
              <a:rPr lang="en-US" b="1" dirty="0" smtClean="0">
                <a:latin typeface="SutonnyMJ" pitchFamily="2" charset="0"/>
              </a:rPr>
              <a:t>© †</a:t>
            </a:r>
            <a:r>
              <a:rPr lang="en-US" b="1" dirty="0" err="1" smtClean="0">
                <a:latin typeface="SutonnyMJ" pitchFamily="2" charset="0"/>
              </a:rPr>
              <a:t>cÖvMÖvg</a:t>
            </a:r>
            <a:endParaRPr lang="en-US" b="1" dirty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000" b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wÎfz‡Ri †ÿÎdj wbY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©‡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qi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cÖvMÖvg</a:t>
            </a:r>
            <a:endParaRPr lang="en-US" sz="3000" b="1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543800" cy="5867400"/>
          </a:xfrm>
          <a:solidFill>
            <a:schemeClr val="bg1">
              <a:lumMod val="95000"/>
            </a:schemeClr>
          </a:solidFill>
          <a:ln>
            <a:solidFill>
              <a:srgbClr val="FFC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B/>
          </a:sp3d>
        </p:spPr>
        <p:txBody>
          <a:bodyPr>
            <a:noAutofit/>
          </a:bodyPr>
          <a:lstStyle/>
          <a:p>
            <a:pPr>
              <a:buNone/>
            </a:pPr>
            <a:r>
              <a:rPr lang="en-US" sz="1500" dirty="0" smtClean="0"/>
              <a:t>import java.io.*;</a:t>
            </a:r>
          </a:p>
          <a:p>
            <a:pPr>
              <a:buNone/>
            </a:pPr>
            <a:r>
              <a:rPr lang="en-US" sz="1500" dirty="0" smtClean="0"/>
              <a:t>class Triangle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public </a:t>
            </a:r>
            <a:r>
              <a:rPr lang="en-US" sz="1500" dirty="0" err="1" smtClean="0"/>
              <a:t>int</a:t>
            </a:r>
            <a:r>
              <a:rPr lang="en-US" sz="1500" dirty="0" smtClean="0"/>
              <a:t> </a:t>
            </a:r>
            <a:r>
              <a:rPr lang="en-US" sz="1500" dirty="0" err="1" smtClean="0"/>
              <a:t>a,b,c</a:t>
            </a:r>
            <a:r>
              <a:rPr lang="en-US" sz="1500" dirty="0" smtClean="0"/>
              <a:t>;</a:t>
            </a:r>
          </a:p>
          <a:p>
            <a:pPr>
              <a:buNone/>
            </a:pPr>
            <a:r>
              <a:rPr lang="en-US" sz="1500" dirty="0" smtClean="0"/>
              <a:t>public String area;</a:t>
            </a:r>
          </a:p>
          <a:p>
            <a:pPr>
              <a:buNone/>
            </a:pPr>
            <a:r>
              <a:rPr lang="en-US" sz="1500" dirty="0" smtClean="0"/>
              <a:t>public void </a:t>
            </a:r>
            <a:r>
              <a:rPr lang="en-US" sz="1500" dirty="0" err="1" smtClean="0"/>
              <a:t>getData</a:t>
            </a:r>
            <a:r>
              <a:rPr lang="en-US" sz="1500" dirty="0" smtClean="0"/>
              <a:t>(</a:t>
            </a:r>
            <a:r>
              <a:rPr lang="en-US" sz="1500" dirty="0" err="1" smtClean="0"/>
              <a:t>int</a:t>
            </a:r>
            <a:r>
              <a:rPr lang="en-US" sz="1500" dirty="0" smtClean="0"/>
              <a:t> </a:t>
            </a:r>
            <a:r>
              <a:rPr lang="en-US" sz="1500" dirty="0" err="1" smtClean="0"/>
              <a:t>x,int</a:t>
            </a:r>
            <a:r>
              <a:rPr lang="en-US" sz="1500" dirty="0" smtClean="0"/>
              <a:t> </a:t>
            </a:r>
            <a:r>
              <a:rPr lang="en-US" sz="1500" dirty="0" err="1" smtClean="0"/>
              <a:t>y,int</a:t>
            </a:r>
            <a:r>
              <a:rPr lang="en-US" sz="1500" dirty="0" smtClean="0"/>
              <a:t> z) </a:t>
            </a:r>
          </a:p>
          <a:p>
            <a:pPr>
              <a:buNone/>
            </a:pPr>
            <a:r>
              <a:rPr lang="en-US" sz="1500" dirty="0" smtClean="0"/>
              <a:t>	{</a:t>
            </a:r>
          </a:p>
          <a:p>
            <a:pPr>
              <a:buNone/>
            </a:pPr>
            <a:r>
              <a:rPr lang="en-US" sz="1500" dirty="0" smtClean="0"/>
              <a:t>	a=</a:t>
            </a:r>
            <a:r>
              <a:rPr lang="en-US" sz="1500" dirty="0" err="1" smtClean="0"/>
              <a:t>x;b</a:t>
            </a:r>
            <a:r>
              <a:rPr lang="en-US" sz="1500" dirty="0" smtClean="0"/>
              <a:t>=</a:t>
            </a:r>
            <a:r>
              <a:rPr lang="en-US" sz="1500" dirty="0" err="1" smtClean="0"/>
              <a:t>y;c</a:t>
            </a:r>
            <a:r>
              <a:rPr lang="en-US" sz="1500" dirty="0" smtClean="0"/>
              <a:t>=z;	</a:t>
            </a:r>
          </a:p>
          <a:p>
            <a:pPr>
              <a:buNone/>
            </a:pPr>
            <a:r>
              <a:rPr lang="en-US" sz="1500" dirty="0" smtClean="0"/>
              <a:t>	}</a:t>
            </a:r>
          </a:p>
          <a:p>
            <a:pPr>
              <a:buNone/>
            </a:pPr>
            <a:r>
              <a:rPr lang="en-US" sz="1500" dirty="0" smtClean="0"/>
              <a:t>public void </a:t>
            </a:r>
            <a:r>
              <a:rPr lang="en-US" sz="1500" dirty="0" err="1" smtClean="0"/>
              <a:t>process_show</a:t>
            </a:r>
            <a:r>
              <a:rPr lang="en-US" sz="1500" dirty="0" smtClean="0"/>
              <a:t>()</a:t>
            </a:r>
          </a:p>
          <a:p>
            <a:pPr>
              <a:buNone/>
            </a:pPr>
            <a:r>
              <a:rPr lang="en-US" sz="1500" dirty="0" smtClean="0"/>
              <a:t>	{if(</a:t>
            </a:r>
            <a:r>
              <a:rPr lang="en-US" sz="1500" dirty="0" err="1" smtClean="0"/>
              <a:t>a+b</a:t>
            </a:r>
            <a:r>
              <a:rPr lang="en-US" sz="1500" dirty="0" smtClean="0"/>
              <a:t>&gt;c &amp;&amp; </a:t>
            </a:r>
            <a:r>
              <a:rPr lang="en-US" sz="1500" dirty="0" err="1" smtClean="0"/>
              <a:t>b+c</a:t>
            </a:r>
            <a:r>
              <a:rPr lang="en-US" sz="1500" dirty="0" smtClean="0"/>
              <a:t>&gt;a &amp;&amp; </a:t>
            </a:r>
            <a:r>
              <a:rPr lang="en-US" sz="1500" dirty="0" err="1" smtClean="0"/>
              <a:t>c+a</a:t>
            </a:r>
            <a:r>
              <a:rPr lang="en-US" sz="1500" dirty="0" smtClean="0"/>
              <a:t>&gt;b) </a:t>
            </a:r>
          </a:p>
          <a:p>
            <a:pPr>
              <a:buNone/>
            </a:pPr>
            <a:r>
              <a:rPr lang="en-US" sz="1500" dirty="0" smtClean="0"/>
              <a:t>		{   double s;</a:t>
            </a:r>
          </a:p>
          <a:p>
            <a:pPr>
              <a:buNone/>
            </a:pPr>
            <a:r>
              <a:rPr lang="en-US" sz="1500" dirty="0" smtClean="0"/>
              <a:t>		      s=(</a:t>
            </a:r>
            <a:r>
              <a:rPr lang="en-US" sz="1500" dirty="0" err="1" smtClean="0"/>
              <a:t>a+b+c</a:t>
            </a:r>
            <a:r>
              <a:rPr lang="en-US" sz="1500" dirty="0" smtClean="0"/>
              <a:t>)/2.00;</a:t>
            </a:r>
          </a:p>
          <a:p>
            <a:pPr>
              <a:buNone/>
            </a:pPr>
            <a:r>
              <a:rPr lang="en-US" sz="1500" dirty="0" smtClean="0"/>
              <a:t>		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 Area of the Triangle is "+</a:t>
            </a:r>
            <a:r>
              <a:rPr lang="en-US" sz="1500" dirty="0" err="1" smtClean="0"/>
              <a:t>Math.sqrt</a:t>
            </a:r>
            <a:r>
              <a:rPr lang="en-US" sz="1500" dirty="0" smtClean="0"/>
              <a:t>(s*(s-a)*(s-b)*(s-c)));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	else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("Triangle is not possible");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7315200" cy="5516563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lnSpc>
                <a:spcPts val="1800"/>
              </a:lnSpc>
              <a:buNone/>
            </a:pPr>
            <a:r>
              <a:rPr lang="en-US" sz="1600" dirty="0" smtClean="0"/>
              <a:t>class </a:t>
            </a:r>
            <a:r>
              <a:rPr lang="en-US" sz="1600" dirty="0" err="1" smtClean="0"/>
              <a:t>TriangleTest</a:t>
            </a:r>
            <a:endParaRPr lang="en-US" sz="1600" dirty="0" smtClean="0"/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public static void main(String []</a:t>
            </a:r>
            <a:r>
              <a:rPr lang="en-US" sz="1600" dirty="0" err="1" smtClean="0"/>
              <a:t>args</a:t>
            </a:r>
            <a:r>
              <a:rPr lang="en-US" sz="1600" dirty="0" smtClean="0"/>
              <a:t>)throws </a:t>
            </a:r>
            <a:r>
              <a:rPr lang="en-US" sz="1600" dirty="0" err="1" smtClean="0"/>
              <a:t>IOException</a:t>
            </a:r>
            <a:endParaRPr lang="en-US" sz="1600" dirty="0" smtClean="0"/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{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BufferedReader</a:t>
            </a:r>
            <a:r>
              <a:rPr lang="en-US" sz="1600" dirty="0" smtClean="0"/>
              <a:t> </a:t>
            </a:r>
            <a:r>
              <a:rPr lang="en-US" sz="1600" dirty="0" err="1" smtClean="0"/>
              <a:t>br</a:t>
            </a:r>
            <a:r>
              <a:rPr lang="en-US" sz="1600" dirty="0" smtClean="0"/>
              <a:t>=new </a:t>
            </a:r>
            <a:r>
              <a:rPr lang="en-US" sz="1600" dirty="0" err="1" smtClean="0"/>
              <a:t>BufferedReader</a:t>
            </a:r>
            <a:r>
              <a:rPr lang="en-US" sz="1600" dirty="0" smtClean="0"/>
              <a:t>(new </a:t>
            </a:r>
            <a:r>
              <a:rPr lang="en-US" sz="1600" dirty="0" err="1" smtClean="0"/>
              <a:t>InputStreamReader</a:t>
            </a:r>
            <a:r>
              <a:rPr lang="en-US" sz="1600" dirty="0" smtClean="0"/>
              <a:t>(</a:t>
            </a:r>
            <a:r>
              <a:rPr lang="en-US" sz="1600" dirty="0" err="1" smtClean="0"/>
              <a:t>System.in</a:t>
            </a:r>
            <a:r>
              <a:rPr lang="en-US" sz="1600" dirty="0" smtClean="0"/>
              <a:t>));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String </a:t>
            </a:r>
            <a:r>
              <a:rPr lang="en-US" sz="1600" dirty="0" err="1" smtClean="0"/>
              <a:t>st</a:t>
            </a:r>
            <a:r>
              <a:rPr lang="en-US" sz="1600" dirty="0" smtClean="0"/>
              <a:t>;  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p,q,r</a:t>
            </a:r>
            <a:r>
              <a:rPr lang="en-US" sz="1600" dirty="0" smtClean="0"/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("Enter the value of a :");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st</a:t>
            </a:r>
            <a:r>
              <a:rPr lang="en-US" sz="1600" dirty="0" smtClean="0"/>
              <a:t>=</a:t>
            </a:r>
            <a:r>
              <a:rPr lang="en-US" sz="1600" dirty="0" err="1" smtClean="0"/>
              <a:t>br.readLine</a:t>
            </a:r>
            <a:r>
              <a:rPr lang="en-US" sz="1600" dirty="0" smtClean="0"/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p=</a:t>
            </a:r>
            <a:r>
              <a:rPr lang="en-US" sz="1600" dirty="0" err="1" smtClean="0"/>
              <a:t>Integer.parseInt</a:t>
            </a:r>
            <a:r>
              <a:rPr lang="en-US" sz="1600" dirty="0" smtClean="0"/>
              <a:t>(</a:t>
            </a:r>
            <a:r>
              <a:rPr lang="en-US" sz="1600" dirty="0" err="1" smtClean="0"/>
              <a:t>st</a:t>
            </a:r>
            <a:r>
              <a:rPr lang="en-US" sz="1600" dirty="0" smtClean="0"/>
              <a:t>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("Enter the value of b :");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st</a:t>
            </a:r>
            <a:r>
              <a:rPr lang="en-US" sz="1600" dirty="0" smtClean="0"/>
              <a:t>=</a:t>
            </a:r>
            <a:r>
              <a:rPr lang="en-US" sz="1600" dirty="0" err="1" smtClean="0"/>
              <a:t>br.readLine</a:t>
            </a:r>
            <a:r>
              <a:rPr lang="en-US" sz="1600" dirty="0" smtClean="0"/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q=</a:t>
            </a:r>
            <a:r>
              <a:rPr lang="en-US" sz="1600" dirty="0" err="1" smtClean="0"/>
              <a:t>Integer.parseInt</a:t>
            </a:r>
            <a:r>
              <a:rPr lang="en-US" sz="1600" dirty="0" smtClean="0"/>
              <a:t>(</a:t>
            </a:r>
            <a:r>
              <a:rPr lang="en-US" sz="1600" dirty="0" err="1" smtClean="0"/>
              <a:t>st</a:t>
            </a:r>
            <a:r>
              <a:rPr lang="en-US" sz="1600" dirty="0" smtClean="0"/>
              <a:t>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("Enter the value of c :");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st</a:t>
            </a:r>
            <a:r>
              <a:rPr lang="en-US" sz="1600" dirty="0" smtClean="0"/>
              <a:t>=</a:t>
            </a:r>
            <a:r>
              <a:rPr lang="en-US" sz="1600" dirty="0" err="1" smtClean="0"/>
              <a:t>br.readLine</a:t>
            </a:r>
            <a:r>
              <a:rPr lang="en-US" sz="1600" dirty="0" smtClean="0"/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r=</a:t>
            </a:r>
            <a:r>
              <a:rPr lang="en-US" sz="1600" dirty="0" err="1" smtClean="0"/>
              <a:t>Integer.parseInt</a:t>
            </a:r>
            <a:r>
              <a:rPr lang="en-US" sz="1600" dirty="0" smtClean="0"/>
              <a:t>(</a:t>
            </a:r>
            <a:r>
              <a:rPr lang="en-US" sz="1600" dirty="0" err="1" smtClean="0"/>
              <a:t>st</a:t>
            </a:r>
            <a:r>
              <a:rPr lang="en-US" sz="1600" dirty="0" smtClean="0"/>
              <a:t>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Triangle </a:t>
            </a:r>
            <a:r>
              <a:rPr lang="en-US" sz="1600" dirty="0" err="1" smtClean="0"/>
              <a:t>tt</a:t>
            </a:r>
            <a:r>
              <a:rPr lang="en-US" sz="1600" dirty="0" smtClean="0"/>
              <a:t>=new Triangle();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tt.getData</a:t>
            </a:r>
            <a:r>
              <a:rPr lang="en-US" sz="1600" dirty="0" smtClean="0"/>
              <a:t>(</a:t>
            </a:r>
            <a:r>
              <a:rPr lang="en-US" sz="1600" dirty="0" err="1" smtClean="0"/>
              <a:t>p,q,r</a:t>
            </a:r>
            <a:r>
              <a:rPr lang="en-US" sz="1600" dirty="0" smtClean="0"/>
              <a:t>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tt.process_show</a:t>
            </a:r>
            <a:r>
              <a:rPr lang="en-US" sz="1600" dirty="0" smtClean="0"/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	}</a:t>
            </a:r>
          </a:p>
          <a:p>
            <a:pPr>
              <a:lnSpc>
                <a:spcPts val="1800"/>
              </a:lnSpc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5715000" cy="1752600"/>
          </a:xfrm>
          <a:solidFill>
            <a:schemeClr val="bg1">
              <a:lumMod val="95000"/>
            </a:schemeClr>
          </a:solidFill>
          <a:ln w="571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lnSpc>
                <a:spcPts val="2000"/>
              </a:lnSpc>
              <a:buNone/>
            </a:pPr>
            <a:endParaRPr lang="en-US" sz="2000" dirty="0" smtClean="0"/>
          </a:p>
          <a:p>
            <a:pPr lvl="1">
              <a:lnSpc>
                <a:spcPts val="2000"/>
              </a:lnSpc>
              <a:buNone/>
            </a:pPr>
            <a:r>
              <a:rPr lang="en-US" sz="2200" dirty="0" smtClean="0"/>
              <a:t>Enter the value of a : 2</a:t>
            </a:r>
          </a:p>
          <a:p>
            <a:pPr lvl="1">
              <a:lnSpc>
                <a:spcPts val="2000"/>
              </a:lnSpc>
              <a:buNone/>
            </a:pPr>
            <a:r>
              <a:rPr lang="en-US" sz="2200" dirty="0" smtClean="0"/>
              <a:t>Enter the value of b : 3</a:t>
            </a:r>
          </a:p>
          <a:p>
            <a:pPr lvl="1">
              <a:lnSpc>
                <a:spcPts val="2000"/>
              </a:lnSpc>
              <a:buNone/>
            </a:pPr>
            <a:r>
              <a:rPr lang="en-US" sz="2200" dirty="0" smtClean="0"/>
              <a:t>Enter the value of c : 4</a:t>
            </a:r>
          </a:p>
          <a:p>
            <a:pPr lvl="1">
              <a:lnSpc>
                <a:spcPts val="2000"/>
              </a:lnSpc>
              <a:buNone/>
            </a:pPr>
            <a:r>
              <a:rPr lang="en-US" sz="2200" dirty="0" smtClean="0"/>
              <a:t> Area of the Triangle is 2.9047375096555625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6629400" cy="5715000"/>
          </a:xfrm>
          <a:ln>
            <a:solidFill>
              <a:srgbClr val="FFFF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lnSpc>
                <a:spcPts val="1200"/>
              </a:lnSpc>
              <a:buNone/>
            </a:pPr>
            <a:r>
              <a:rPr lang="en-US" sz="1900" dirty="0" smtClean="0"/>
              <a:t>import java.io.*;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class Smallest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{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public </a:t>
            </a:r>
            <a:r>
              <a:rPr lang="en-US" sz="1900" dirty="0" err="1" smtClean="0"/>
              <a:t>int</a:t>
            </a:r>
            <a:r>
              <a:rPr lang="en-US" sz="1900" dirty="0" smtClean="0"/>
              <a:t> </a:t>
            </a:r>
            <a:r>
              <a:rPr lang="en-US" sz="1900" dirty="0" err="1" smtClean="0"/>
              <a:t>a,b,c</a:t>
            </a:r>
            <a:r>
              <a:rPr lang="en-US" sz="1900" dirty="0" smtClean="0"/>
              <a:t>;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public void </a:t>
            </a:r>
            <a:r>
              <a:rPr lang="en-US" sz="1900" dirty="0" err="1" smtClean="0"/>
              <a:t>getData</a:t>
            </a:r>
            <a:r>
              <a:rPr lang="en-US" sz="1900" dirty="0" smtClean="0"/>
              <a:t>(</a:t>
            </a:r>
            <a:r>
              <a:rPr lang="en-US" sz="1900" dirty="0" err="1" smtClean="0"/>
              <a:t>int</a:t>
            </a:r>
            <a:r>
              <a:rPr lang="en-US" sz="1900" dirty="0" smtClean="0"/>
              <a:t> </a:t>
            </a:r>
            <a:r>
              <a:rPr lang="en-US" sz="1900" dirty="0" err="1" smtClean="0"/>
              <a:t>x,int</a:t>
            </a:r>
            <a:r>
              <a:rPr lang="en-US" sz="1900" dirty="0" smtClean="0"/>
              <a:t> </a:t>
            </a:r>
            <a:r>
              <a:rPr lang="en-US" sz="1900" dirty="0" err="1" smtClean="0"/>
              <a:t>y,int</a:t>
            </a:r>
            <a:r>
              <a:rPr lang="en-US" sz="1900" dirty="0" smtClean="0"/>
              <a:t> z) 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{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a=</a:t>
            </a:r>
            <a:r>
              <a:rPr lang="en-US" sz="1900" dirty="0" err="1" smtClean="0"/>
              <a:t>x;b</a:t>
            </a:r>
            <a:r>
              <a:rPr lang="en-US" sz="1900" dirty="0" smtClean="0"/>
              <a:t>=</a:t>
            </a:r>
            <a:r>
              <a:rPr lang="en-US" sz="1900" dirty="0" err="1" smtClean="0"/>
              <a:t>y;c</a:t>
            </a:r>
            <a:r>
              <a:rPr lang="en-US" sz="1900" dirty="0" smtClean="0"/>
              <a:t>=z;	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public void </a:t>
            </a:r>
            <a:r>
              <a:rPr lang="en-US" sz="1900" dirty="0" err="1" smtClean="0"/>
              <a:t>process_show</a:t>
            </a:r>
            <a:r>
              <a:rPr lang="en-US" sz="1900" dirty="0" smtClean="0"/>
              <a:t>()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{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if(a&lt;b) 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{ if(a&lt;c)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          { </a:t>
            </a:r>
            <a:r>
              <a:rPr lang="en-US" sz="1900" dirty="0" err="1" smtClean="0"/>
              <a:t>System.out.println</a:t>
            </a:r>
            <a:r>
              <a:rPr lang="en-US" sz="1900" dirty="0" smtClean="0"/>
              <a:t>(" The Smallest value is : "+a); 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else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         {  </a:t>
            </a:r>
            <a:r>
              <a:rPr lang="en-US" sz="1900" dirty="0" err="1" smtClean="0"/>
              <a:t>System.out.println</a:t>
            </a:r>
            <a:r>
              <a:rPr lang="en-US" sz="1900" dirty="0" smtClean="0"/>
              <a:t>(" The Smallest value is : "+c); 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else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{ if(b&lt;c)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          { </a:t>
            </a:r>
            <a:r>
              <a:rPr lang="en-US" sz="1900" dirty="0" err="1" smtClean="0"/>
              <a:t>System.out.println</a:t>
            </a:r>
            <a:r>
              <a:rPr lang="en-US" sz="1900" dirty="0" smtClean="0"/>
              <a:t>(" The Smallest value is : "+b); 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   else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          {</a:t>
            </a:r>
            <a:r>
              <a:rPr lang="en-US" sz="1900" dirty="0" err="1" smtClean="0"/>
              <a:t>System.out.println</a:t>
            </a:r>
            <a:r>
              <a:rPr lang="en-US" sz="1900" dirty="0" smtClean="0"/>
              <a:t>(" The Smallest value is : "+c);  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	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	}</a:t>
            </a:r>
          </a:p>
          <a:p>
            <a:pPr>
              <a:lnSpc>
                <a:spcPts val="1200"/>
              </a:lnSpc>
              <a:buNone/>
            </a:pPr>
            <a:r>
              <a:rPr lang="en-US" sz="1900" dirty="0" smtClean="0"/>
              <a:t>}</a:t>
            </a:r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K¬vk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I †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g_W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e¨envi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K‡i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wZbwU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msL¨v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n‡Z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QvU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msL¨vwU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wbY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©‡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qi</a:t>
            </a:r>
            <a:r>
              <a:rPr lang="en-US" sz="3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3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cÖvMÖvg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6629400" cy="5410200"/>
          </a:xfrm>
          <a:ln>
            <a:solidFill>
              <a:srgbClr val="FFFF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lnSpc>
                <a:spcPts val="1400"/>
              </a:lnSpc>
              <a:buNone/>
            </a:pPr>
            <a:r>
              <a:rPr lang="en-US" sz="2000" dirty="0" smtClean="0"/>
              <a:t>class </a:t>
            </a:r>
            <a:r>
              <a:rPr lang="en-US" sz="2000" dirty="0" err="1" smtClean="0"/>
              <a:t>SmallestTest</a:t>
            </a:r>
            <a:endParaRPr lang="en-US" sz="2000" dirty="0" smtClean="0"/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{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public static void main(String []</a:t>
            </a:r>
            <a:r>
              <a:rPr lang="en-US" sz="2000" dirty="0" err="1" smtClean="0"/>
              <a:t>args</a:t>
            </a:r>
            <a:r>
              <a:rPr lang="en-US" sz="2000" dirty="0" smtClean="0"/>
              <a:t>)throws </a:t>
            </a:r>
            <a:r>
              <a:rPr lang="en-US" sz="2000" dirty="0" err="1" smtClean="0"/>
              <a:t>IOException</a:t>
            </a:r>
            <a:endParaRPr lang="en-US" sz="2000" dirty="0" smtClean="0"/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{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BufferedReader</a:t>
            </a:r>
            <a:r>
              <a:rPr lang="en-US" sz="2000" dirty="0" smtClean="0"/>
              <a:t> </a:t>
            </a:r>
            <a:r>
              <a:rPr lang="en-US" sz="2000" dirty="0" err="1" smtClean="0"/>
              <a:t>br</a:t>
            </a:r>
            <a:r>
              <a:rPr lang="en-US" sz="2000" dirty="0" smtClean="0"/>
              <a:t>=new </a:t>
            </a:r>
            <a:r>
              <a:rPr lang="en-US" sz="2000" dirty="0" err="1" smtClean="0"/>
              <a:t>BufferedReader</a:t>
            </a:r>
            <a:r>
              <a:rPr lang="en-US" sz="2000" dirty="0" smtClean="0"/>
              <a:t>(new </a:t>
            </a:r>
            <a:r>
              <a:rPr lang="en-US" sz="2000" dirty="0" err="1" smtClean="0"/>
              <a:t>InputStreamReader</a:t>
            </a:r>
            <a:r>
              <a:rPr lang="en-US" sz="2000" dirty="0" smtClean="0"/>
              <a:t>(</a:t>
            </a:r>
            <a:r>
              <a:rPr lang="en-US" sz="2000" dirty="0" err="1" smtClean="0"/>
              <a:t>System.in</a:t>
            </a:r>
            <a:r>
              <a:rPr lang="en-US" sz="2000" dirty="0" smtClean="0"/>
              <a:t>));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String </a:t>
            </a:r>
            <a:r>
              <a:rPr lang="en-US" sz="2000" dirty="0" err="1" smtClean="0"/>
              <a:t>st</a:t>
            </a:r>
            <a:r>
              <a:rPr lang="en-US" sz="2000" dirty="0" smtClean="0"/>
              <a:t>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p,q,r</a:t>
            </a:r>
            <a:r>
              <a:rPr lang="en-US" sz="2000" dirty="0" smtClean="0"/>
              <a:t>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System.out.print</a:t>
            </a:r>
            <a:r>
              <a:rPr lang="en-US" sz="2000" dirty="0" smtClean="0"/>
              <a:t>("Enter First value :");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st</a:t>
            </a:r>
            <a:r>
              <a:rPr lang="en-US" sz="2000" dirty="0" smtClean="0"/>
              <a:t>=</a:t>
            </a:r>
            <a:r>
              <a:rPr lang="en-US" sz="2000" dirty="0" err="1" smtClean="0"/>
              <a:t>br.readLine</a:t>
            </a:r>
            <a:r>
              <a:rPr lang="en-US" sz="2000" dirty="0" smtClean="0"/>
              <a:t>();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p=</a:t>
            </a:r>
            <a:r>
              <a:rPr lang="en-US" sz="2000" dirty="0" err="1" smtClean="0"/>
              <a:t>Integer.parseInt</a:t>
            </a:r>
            <a:r>
              <a:rPr lang="en-US" sz="2000" dirty="0" smtClean="0"/>
              <a:t>(</a:t>
            </a:r>
            <a:r>
              <a:rPr lang="en-US" sz="2000" dirty="0" err="1" smtClean="0"/>
              <a:t>st</a:t>
            </a:r>
            <a:r>
              <a:rPr lang="en-US" sz="2000" dirty="0" smtClean="0"/>
              <a:t>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System.out.print</a:t>
            </a:r>
            <a:r>
              <a:rPr lang="en-US" sz="2000" dirty="0" smtClean="0"/>
              <a:t>("Enter Second value :");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st</a:t>
            </a:r>
            <a:r>
              <a:rPr lang="en-US" sz="2000" dirty="0" smtClean="0"/>
              <a:t>=</a:t>
            </a:r>
            <a:r>
              <a:rPr lang="en-US" sz="2000" dirty="0" err="1" smtClean="0"/>
              <a:t>br.readLine</a:t>
            </a:r>
            <a:r>
              <a:rPr lang="en-US" sz="2000" dirty="0" smtClean="0"/>
              <a:t>();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q=</a:t>
            </a:r>
            <a:r>
              <a:rPr lang="en-US" sz="2000" dirty="0" err="1" smtClean="0"/>
              <a:t>Integer.parseInt</a:t>
            </a:r>
            <a:r>
              <a:rPr lang="en-US" sz="2000" dirty="0" smtClean="0"/>
              <a:t>(</a:t>
            </a:r>
            <a:r>
              <a:rPr lang="en-US" sz="2000" dirty="0" err="1" smtClean="0"/>
              <a:t>st</a:t>
            </a:r>
            <a:r>
              <a:rPr lang="en-US" sz="2000" dirty="0" smtClean="0"/>
              <a:t>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System.out.print</a:t>
            </a:r>
            <a:r>
              <a:rPr lang="en-US" sz="2000" dirty="0" smtClean="0"/>
              <a:t>("Enter Third value :");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st</a:t>
            </a:r>
            <a:r>
              <a:rPr lang="en-US" sz="2000" dirty="0" smtClean="0"/>
              <a:t>=</a:t>
            </a:r>
            <a:r>
              <a:rPr lang="en-US" sz="2000" dirty="0" err="1" smtClean="0"/>
              <a:t>br.readLine</a:t>
            </a:r>
            <a:r>
              <a:rPr lang="en-US" sz="2000" dirty="0" smtClean="0"/>
              <a:t>();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r=</a:t>
            </a:r>
            <a:r>
              <a:rPr lang="en-US" sz="2000" dirty="0" err="1" smtClean="0"/>
              <a:t>Integer.parseInt</a:t>
            </a:r>
            <a:r>
              <a:rPr lang="en-US" sz="2000" dirty="0" smtClean="0"/>
              <a:t>(</a:t>
            </a:r>
            <a:r>
              <a:rPr lang="en-US" sz="2000" dirty="0" err="1" smtClean="0"/>
              <a:t>st</a:t>
            </a:r>
            <a:r>
              <a:rPr lang="en-US" sz="2000" dirty="0" smtClean="0"/>
              <a:t>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Smallest </a:t>
            </a:r>
            <a:r>
              <a:rPr lang="en-US" sz="2000" dirty="0" err="1" smtClean="0"/>
              <a:t>tt</a:t>
            </a:r>
            <a:r>
              <a:rPr lang="en-US" sz="2000" dirty="0" smtClean="0"/>
              <a:t>=new Smallest();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tt.getData</a:t>
            </a:r>
            <a:r>
              <a:rPr lang="en-US" sz="2000" dirty="0" smtClean="0"/>
              <a:t>(</a:t>
            </a:r>
            <a:r>
              <a:rPr lang="en-US" sz="2000" dirty="0" err="1" smtClean="0"/>
              <a:t>p,q,r</a:t>
            </a:r>
            <a:r>
              <a:rPr lang="en-US" sz="2000" dirty="0" smtClean="0"/>
              <a:t>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tt.process_show</a:t>
            </a:r>
            <a:r>
              <a:rPr lang="en-US" sz="2000" dirty="0" smtClean="0"/>
              <a:t>();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	}</a:t>
            </a:r>
          </a:p>
          <a:p>
            <a:pPr>
              <a:lnSpc>
                <a:spcPts val="1400"/>
              </a:lnSpc>
              <a:buNone/>
            </a:pPr>
            <a:r>
              <a:rPr lang="en-US" sz="2000" dirty="0" smtClean="0"/>
              <a:t>}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blipFill>
                  <a:blip r:embed="rId2"/>
                  <a:stretch>
                    <a:fillRect/>
                  </a:stretch>
                </a:blipFill>
              </a:rPr>
              <a:t>Application Development Using Java</a:t>
            </a:r>
            <a:endParaRPr lang="en-US" dirty="0"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/>
          <a:lstStyle/>
          <a:p>
            <a:pPr>
              <a:buNone/>
            </a:pPr>
            <a:r>
              <a:rPr lang="en-US" altLang="en-US" sz="4000" b="1" dirty="0" smtClean="0"/>
              <a:t>Computer Science &amp; Technology</a:t>
            </a:r>
          </a:p>
          <a:p>
            <a:pPr>
              <a:buNone/>
            </a:pPr>
            <a:r>
              <a:rPr lang="en-US" altLang="en-US" sz="4000" b="1" dirty="0" smtClean="0"/>
              <a:t>Fifth Semester</a:t>
            </a:r>
            <a:r>
              <a:rPr lang="en-US" altLang="en-US" sz="4400" b="1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524000" y="3581400"/>
            <a:ext cx="5181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 dirty="0"/>
              <a:t>Presented by</a:t>
            </a:r>
            <a:r>
              <a:rPr lang="en-US" sz="2000" dirty="0"/>
              <a:t>:</a:t>
            </a:r>
          </a:p>
          <a:p>
            <a:endParaRPr lang="en-US" dirty="0"/>
          </a:p>
          <a:p>
            <a:pPr lvl="1"/>
            <a:r>
              <a:rPr lang="en-US" sz="2000" dirty="0"/>
              <a:t>Md. </a:t>
            </a:r>
            <a:r>
              <a:rPr lang="en-US" sz="2000" dirty="0" err="1"/>
              <a:t>Rabiul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endParaRPr lang="en-US" sz="2000" dirty="0"/>
          </a:p>
          <a:p>
            <a:pPr lvl="1"/>
            <a:r>
              <a:rPr lang="en-US" sz="2000" dirty="0" smtClean="0"/>
              <a:t>Chief Instructor(Tech</a:t>
            </a:r>
            <a:r>
              <a:rPr lang="en-US" sz="2000" dirty="0"/>
              <a:t>.) Computer</a:t>
            </a:r>
          </a:p>
          <a:p>
            <a:pPr lvl="1"/>
            <a:r>
              <a:rPr lang="en-US" sz="2000" dirty="0" err="1" smtClean="0"/>
              <a:t>Rangpur</a:t>
            </a:r>
            <a:r>
              <a:rPr lang="en-US" sz="2000" dirty="0" smtClean="0"/>
              <a:t> </a:t>
            </a:r>
            <a:r>
              <a:rPr lang="en-US" sz="2000" dirty="0"/>
              <a:t>Polytechnic Institute</a:t>
            </a:r>
            <a:r>
              <a:rPr lang="en-US" sz="2000" dirty="0" smtClean="0"/>
              <a:t>, </a:t>
            </a:r>
            <a:r>
              <a:rPr lang="en-US" sz="2000" dirty="0" err="1" smtClean="0"/>
              <a:t>Rangpur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 descr="togg0tb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2743200"/>
            <a:ext cx="2514600" cy="2815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600201"/>
            <a:ext cx="5486400" cy="2362200"/>
          </a:xfr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1">
              <a:buNone/>
            </a:pPr>
            <a:r>
              <a:rPr lang="en-US" sz="2400" dirty="0" smtClean="0"/>
              <a:t>Enter First value :15</a:t>
            </a:r>
          </a:p>
          <a:p>
            <a:pPr lvl="1">
              <a:buNone/>
            </a:pPr>
            <a:r>
              <a:rPr lang="en-US" sz="2400" dirty="0" smtClean="0"/>
              <a:t>Enter Second value :8</a:t>
            </a:r>
          </a:p>
          <a:p>
            <a:pPr lvl="1">
              <a:buNone/>
            </a:pPr>
            <a:r>
              <a:rPr lang="en-US" sz="2400" dirty="0" smtClean="0"/>
              <a:t>Enter Third value :6</a:t>
            </a:r>
          </a:p>
          <a:p>
            <a:pPr lvl="1">
              <a:buNone/>
            </a:pPr>
            <a:r>
              <a:rPr lang="en-US" sz="2400" dirty="0" smtClean="0"/>
              <a:t> The Smallest value is : 6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5638800" cy="2133600"/>
          </a:xfrm>
          <a:ln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latin typeface="SutonnyMJ" pitchFamily="2" charset="0"/>
              </a:rPr>
              <a:t>K¬vk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</a:rPr>
              <a:t> ?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SutonnyMJ" pitchFamily="2" charset="0"/>
              </a:rPr>
              <a:t>Ae‡R</a:t>
            </a:r>
            <a:r>
              <a:rPr lang="en-US" dirty="0" smtClean="0">
                <a:latin typeface="SutonnyMJ" pitchFamily="2" charset="0"/>
              </a:rPr>
              <a:t>± </a:t>
            </a:r>
            <a:r>
              <a:rPr lang="en-US" dirty="0" err="1" smtClean="0">
                <a:latin typeface="SutonnyMJ" pitchFamily="2" charset="0"/>
              </a:rPr>
              <a:t>ej‡Z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eySvq</a:t>
            </a:r>
            <a:r>
              <a:rPr lang="en-US" dirty="0" smtClean="0">
                <a:latin typeface="SutonnyMJ" pitchFamily="2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SutonnyMJ" pitchFamily="2" charset="0"/>
              </a:rPr>
              <a:t>‡</a:t>
            </a:r>
            <a:r>
              <a:rPr lang="en-US" dirty="0" err="1" smtClean="0">
                <a:latin typeface="SutonnyMJ" pitchFamily="2" charset="0"/>
              </a:rPr>
              <a:t>g_W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e¨env‡ii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myweav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</a:rPr>
              <a:t>?</a:t>
            </a:r>
            <a:endParaRPr lang="en-US" dirty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0"/>
            <a:ext cx="5562600" cy="1981200"/>
          </a:xfrm>
          <a:ln>
            <a:solidFill>
              <a:srgbClr val="FFC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buNone/>
            </a:pPr>
            <a:endParaRPr lang="en-US" sz="1200" b="1" dirty="0" smtClean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  <a:p>
            <a:pPr algn="ctr">
              <a:buNone/>
            </a:pPr>
            <a:r>
              <a:rPr lang="en-US" sz="34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cieZ©x</a:t>
            </a:r>
            <a:r>
              <a:rPr lang="en-US" sz="34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4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K¬v‡k</a:t>
            </a:r>
            <a:r>
              <a:rPr lang="en-US" sz="34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4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Av‡jvPbv</a:t>
            </a:r>
            <a:r>
              <a:rPr lang="en-US" sz="34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4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Kiv</a:t>
            </a:r>
            <a:r>
              <a:rPr lang="en-US" sz="34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4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n‡e</a:t>
            </a:r>
            <a:endParaRPr lang="en-US" sz="3400" b="1" dirty="0" smtClean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  <a:p>
            <a:pPr algn="ctr">
              <a:buNone/>
            </a:pP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‡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g_W</a:t>
            </a:r>
            <a:endParaRPr lang="en-US" sz="4000" b="1" dirty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514600"/>
            <a:ext cx="5486400" cy="914400"/>
          </a:xfrm>
          <a:ln>
            <a:solidFill>
              <a:srgbClr val="FFC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000" b="1" dirty="0" smtClean="0">
                <a:blipFill>
                  <a:blip r:embed="rId2"/>
                  <a:stretch>
                    <a:fillRect/>
                  </a:stretch>
                </a:blipFill>
              </a:rPr>
              <a:t>Tanks to All</a:t>
            </a:r>
            <a:endParaRPr lang="en-US" sz="5000" b="1" dirty="0">
              <a:blipFill>
                <a:blip r:embed="rId2"/>
                <a:stretch>
                  <a:fillRect/>
                </a:stretch>
              </a:blip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6858000" cy="1295400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>
                <a:latin typeface="SutonnyMJ" pitchFamily="2" charset="0"/>
              </a:rPr>
              <a:t>1. </a:t>
            </a:r>
            <a:r>
              <a:rPr lang="en-US" dirty="0" err="1" smtClean="0">
                <a:latin typeface="SutonnyMJ" pitchFamily="2" charset="0"/>
              </a:rPr>
              <a:t>jyc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</a:rPr>
              <a:t> ?</a:t>
            </a:r>
          </a:p>
          <a:p>
            <a:pPr marL="514350" indent="-514350">
              <a:buNone/>
            </a:pPr>
            <a:r>
              <a:rPr lang="en-US" dirty="0" smtClean="0">
                <a:latin typeface="SutonnyMJ" pitchFamily="2" charset="0"/>
              </a:rPr>
              <a:t>2. </a:t>
            </a:r>
            <a:r>
              <a:rPr lang="en-US" dirty="0" err="1" smtClean="0">
                <a:latin typeface="SutonnyMJ" pitchFamily="2" charset="0"/>
              </a:rPr>
              <a:t>jyc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e¨env‡ii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myweav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</a:rPr>
              <a:t>?</a:t>
            </a:r>
            <a:endParaRPr lang="en-US" dirty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13716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 </a:t>
            </a:r>
            <a:r>
              <a:rPr lang="en-US" sz="3800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K¬vk</a:t>
            </a:r>
            <a:r>
              <a:rPr lang="en-US" sz="3800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3800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k‡l</a:t>
            </a:r>
            <a:r>
              <a:rPr lang="en-US" sz="3800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3800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wkÿv_©xiv</a:t>
            </a:r>
            <a:r>
              <a:rPr lang="en-US" sz="3800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------</a:t>
            </a:r>
            <a:endParaRPr lang="en-US" sz="3800" dirty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2057400"/>
            <a:ext cx="8229600" cy="1752600"/>
          </a:xfrm>
          <a:ln>
            <a:solidFill>
              <a:srgbClr val="FFC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None/>
            </a:pPr>
            <a:r>
              <a:rPr lang="en-US" dirty="0" smtClean="0">
                <a:latin typeface="SutonnyMJ" pitchFamily="2" charset="0"/>
              </a:rPr>
              <a:t>1. </a:t>
            </a:r>
            <a:r>
              <a:rPr lang="en-US" dirty="0" err="1" smtClean="0">
                <a:latin typeface="SutonnyMJ" pitchFamily="2" charset="0"/>
              </a:rPr>
              <a:t>K¬vk</a:t>
            </a:r>
            <a:r>
              <a:rPr lang="en-US" dirty="0" smtClean="0">
                <a:latin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</a:rPr>
              <a:t>Ae‡R</a:t>
            </a:r>
            <a:r>
              <a:rPr lang="en-US" dirty="0" smtClean="0">
                <a:latin typeface="SutonnyMJ" pitchFamily="2" charset="0"/>
              </a:rPr>
              <a:t>± </a:t>
            </a:r>
            <a:r>
              <a:rPr lang="en-US" dirty="0" err="1" smtClean="0">
                <a:latin typeface="SutonnyMJ" pitchFamily="2" charset="0"/>
              </a:rPr>
              <a:t>m¤ú‡K</a:t>
            </a:r>
            <a:r>
              <a:rPr lang="en-US" dirty="0" smtClean="0">
                <a:latin typeface="SutonnyMJ" pitchFamily="2" charset="0"/>
              </a:rPr>
              <a:t>© </a:t>
            </a:r>
            <a:r>
              <a:rPr lang="en-US" dirty="0" err="1" smtClean="0">
                <a:latin typeface="SutonnyMJ" pitchFamily="2" charset="0"/>
              </a:rPr>
              <a:t>aviYv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cv‡e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</a:rPr>
              <a:t> </a:t>
            </a:r>
          </a:p>
          <a:p>
            <a:pPr>
              <a:buClr>
                <a:schemeClr val="tx1"/>
              </a:buClr>
              <a:buNone/>
            </a:pPr>
            <a:r>
              <a:rPr lang="en-US" dirty="0" smtClean="0">
                <a:latin typeface="SutonnyMJ" pitchFamily="2" charset="0"/>
              </a:rPr>
              <a:t>2. </a:t>
            </a:r>
            <a:r>
              <a:rPr lang="en-US" dirty="0" err="1" smtClean="0">
                <a:latin typeface="SutonnyMJ" pitchFamily="2" charset="0"/>
              </a:rPr>
              <a:t>K¬vk,‡g_W</a:t>
            </a:r>
            <a:r>
              <a:rPr lang="en-US" dirty="0" smtClean="0">
                <a:latin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</a:rPr>
              <a:t>Ae‡R</a:t>
            </a:r>
            <a:r>
              <a:rPr lang="en-US" dirty="0" smtClean="0">
                <a:latin typeface="SutonnyMJ" pitchFamily="2" charset="0"/>
              </a:rPr>
              <a:t>± </a:t>
            </a:r>
            <a:r>
              <a:rPr lang="en-US" dirty="0" err="1" smtClean="0">
                <a:latin typeface="SutonnyMJ" pitchFamily="2" charset="0"/>
              </a:rPr>
              <a:t>e¨envi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Rvfv</a:t>
            </a:r>
            <a:r>
              <a:rPr lang="en-US" dirty="0" smtClean="0">
                <a:latin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</a:rPr>
              <a:t>cÖvMÖvwgs</a:t>
            </a:r>
            <a:r>
              <a:rPr lang="en-US" dirty="0" smtClean="0">
                <a:latin typeface="SutonnyMJ" pitchFamily="2" charset="0"/>
              </a:rPr>
              <a:t>    </a:t>
            </a:r>
            <a:r>
              <a:rPr lang="en-US" dirty="0" err="1" smtClean="0">
                <a:latin typeface="SutonnyMJ" pitchFamily="2" charset="0"/>
              </a:rPr>
              <a:t>j¨vs</a:t>
            </a:r>
            <a:r>
              <a:rPr lang="en-US" dirty="0" smtClean="0">
                <a:latin typeface="SutonnyMJ" pitchFamily="2" charset="0"/>
              </a:rPr>
              <a:t>¸‡</a:t>
            </a:r>
            <a:r>
              <a:rPr lang="en-US" dirty="0" err="1" smtClean="0">
                <a:latin typeface="SutonnyMJ" pitchFamily="2" charset="0"/>
              </a:rPr>
              <a:t>qR</a:t>
            </a:r>
            <a:r>
              <a:rPr lang="en-US" dirty="0" smtClean="0">
                <a:latin typeface="SutonnyMJ" pitchFamily="2" charset="0"/>
              </a:rPr>
              <a:t> G †</a:t>
            </a:r>
            <a:r>
              <a:rPr lang="en-US" dirty="0" err="1" smtClean="0">
                <a:latin typeface="SutonnyMJ" pitchFamily="2" charset="0"/>
              </a:rPr>
              <a:t>cÖvMÖvg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wjL‡Z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cvi‡e</a:t>
            </a:r>
            <a:r>
              <a:rPr lang="en-US" dirty="0" smtClean="0">
                <a:latin typeface="SutonnyMJ" pitchFamily="2" charset="0"/>
              </a:rPr>
              <a:t>|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K¬vk</a:t>
            </a:r>
            <a:r>
              <a:rPr lang="en-US" b="1" u="sng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u="sng" dirty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536" y="762000"/>
            <a:ext cx="8915400" cy="738664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SutonnyMJ" pitchFamily="2" charset="0"/>
              </a:rPr>
              <a:t>K¬vk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n‡jv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BDRvi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wWdvBb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WvUv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UvBc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hv‡Z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wKQz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fwi‡qej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Ges</a:t>
            </a:r>
            <a:r>
              <a:rPr lang="en-US" sz="2100" dirty="0" smtClean="0">
                <a:latin typeface="SutonnyMJ" pitchFamily="2" charset="0"/>
              </a:rPr>
              <a:t> D³ †</a:t>
            </a:r>
            <a:r>
              <a:rPr lang="en-US" sz="2100" dirty="0" err="1" smtClean="0">
                <a:latin typeface="SutonnyMJ" pitchFamily="2" charset="0"/>
              </a:rPr>
              <a:t>fwi‡qej</a:t>
            </a:r>
            <a:r>
              <a:rPr lang="en-US" sz="2100" dirty="0" smtClean="0">
                <a:latin typeface="SutonnyMJ" pitchFamily="2" charset="0"/>
              </a:rPr>
              <a:t> G‡·m </a:t>
            </a:r>
            <a:r>
              <a:rPr lang="en-US" sz="2100" dirty="0" err="1" smtClean="0">
                <a:latin typeface="SutonnyMJ" pitchFamily="2" charset="0"/>
              </a:rPr>
              <a:t>Kivi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</a:t>
            </a:r>
            <a:r>
              <a:rPr lang="en-US" sz="2100" dirty="0" err="1" smtClean="0">
                <a:latin typeface="SutonnyMJ" pitchFamily="2" charset="0"/>
              </a:rPr>
              <a:t>wKQz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g_W</a:t>
            </a:r>
            <a:r>
              <a:rPr lang="en-US" sz="2100" dirty="0" smtClean="0">
                <a:latin typeface="SutonnyMJ" pitchFamily="2" charset="0"/>
              </a:rPr>
              <a:t> _</a:t>
            </a:r>
            <a:r>
              <a:rPr lang="en-US" sz="2100" dirty="0" err="1" smtClean="0">
                <a:latin typeface="SutonnyMJ" pitchFamily="2" charset="0"/>
              </a:rPr>
              <a:t>v‡K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Af¨šÍ‡ii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fwi‡qej‡K</a:t>
            </a:r>
            <a:r>
              <a:rPr lang="en-US" sz="2100" dirty="0" smtClean="0">
                <a:latin typeface="SutonnyMJ" pitchFamily="2" charset="0"/>
              </a:rPr>
              <a:t> †g¤^vi †</a:t>
            </a:r>
            <a:r>
              <a:rPr lang="en-US" sz="2100" dirty="0" err="1" smtClean="0">
                <a:latin typeface="SutonnyMJ" pitchFamily="2" charset="0"/>
              </a:rPr>
              <a:t>fwi‡qej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Ges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g_W‡K</a:t>
            </a:r>
            <a:r>
              <a:rPr lang="en-US" sz="2100" dirty="0" smtClean="0">
                <a:latin typeface="SutonnyMJ" pitchFamily="2" charset="0"/>
              </a:rPr>
              <a:t> †g¤^vi †</a:t>
            </a:r>
            <a:r>
              <a:rPr lang="en-US" sz="2100" dirty="0" err="1" smtClean="0">
                <a:latin typeface="SutonnyMJ" pitchFamily="2" charset="0"/>
              </a:rPr>
              <a:t>g_W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ejv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</a:t>
            </a:r>
            <a:endParaRPr lang="en-US" sz="2100" dirty="0">
              <a:latin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1676400"/>
            <a:ext cx="8915400" cy="503214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300" b="1" u="sng" dirty="0" err="1" smtClean="0">
                <a:latin typeface="SutonnyMJ" pitchFamily="2" charset="0"/>
              </a:rPr>
              <a:t>K¬vk</a:t>
            </a:r>
            <a:r>
              <a:rPr lang="en-US" sz="2300" b="1" u="sng" dirty="0" smtClean="0">
                <a:latin typeface="SutonnyMJ" pitchFamily="2" charset="0"/>
              </a:rPr>
              <a:t> ˆ</a:t>
            </a:r>
            <a:r>
              <a:rPr lang="en-US" sz="2300" b="1" u="sng" dirty="0" err="1" smtClean="0">
                <a:latin typeface="SutonnyMJ" pitchFamily="2" charset="0"/>
              </a:rPr>
              <a:t>Zwii</a:t>
            </a:r>
            <a:r>
              <a:rPr lang="en-US" sz="2300" b="1" u="sng" dirty="0" smtClean="0">
                <a:latin typeface="SutonnyMJ" pitchFamily="2" charset="0"/>
              </a:rPr>
              <a:t> </a:t>
            </a:r>
            <a:r>
              <a:rPr lang="en-US" sz="2300" b="1" u="sng" dirty="0" err="1" smtClean="0">
                <a:latin typeface="SutonnyMJ" pitchFamily="2" charset="0"/>
              </a:rPr>
              <a:t>wmb‡U</a:t>
            </a:r>
            <a:r>
              <a:rPr lang="en-US" sz="2300" b="1" u="sng" dirty="0" smtClean="0">
                <a:latin typeface="SutonnyMJ" pitchFamily="2" charset="0"/>
              </a:rPr>
              <a:t>· </a:t>
            </a:r>
            <a:r>
              <a:rPr lang="en-US" sz="2100" b="1" dirty="0" smtClean="0">
                <a:latin typeface="SutonnyMJ" pitchFamily="2" charset="0"/>
              </a:rPr>
              <a:t>t</a:t>
            </a:r>
          </a:p>
          <a:p>
            <a:pPr>
              <a:lnSpc>
                <a:spcPts val="2000"/>
              </a:lnSpc>
            </a:pP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Access_Specifier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class 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Class_Name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Member Variable;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Member Method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>
              <a:lnSpc>
                <a:spcPts val="2000"/>
              </a:lnSpc>
            </a:pPr>
            <a:r>
              <a:rPr lang="en-US" sz="2300" b="1" u="sng" dirty="0" err="1" smtClean="0">
                <a:latin typeface="SutonnyMJ" pitchFamily="2" charset="0"/>
                <a:cs typeface="Times New Roman" pitchFamily="18" charset="0"/>
              </a:rPr>
              <a:t>D`vniY</a:t>
            </a:r>
            <a:r>
              <a:rPr lang="en-US" sz="2100" b="1" dirty="0" smtClean="0">
                <a:latin typeface="SutonnyMJ" pitchFamily="2" charset="0"/>
                <a:cs typeface="Times New Roman" pitchFamily="18" charset="0"/>
              </a:rPr>
              <a:t>  t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SutonnyMJ" pitchFamily="2" charset="0"/>
                <a:cs typeface="Times New Roman" pitchFamily="18" charset="0"/>
              </a:rPr>
              <a:t>	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public class Student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{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roll,marks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public void 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getData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		{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		    roll=101;marks=98;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		}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public void show()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     {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       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(“Roll=“+roll +”&amp; Mark=“+marks);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     } 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		}</a:t>
            </a:r>
            <a:endParaRPr lang="en-US" sz="2100" dirty="0">
              <a:latin typeface="SutonnyMJ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Ae‡R</a:t>
            </a:r>
            <a:r>
              <a:rPr lang="en-US" b="1" u="sng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± t</a:t>
            </a:r>
            <a:endParaRPr lang="en-US" u="sng" dirty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536" y="762000"/>
            <a:ext cx="8915400" cy="138499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SutonnyMJ" pitchFamily="2" charset="0"/>
              </a:rPr>
              <a:t>K¬vk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WvUv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UvB‡ci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fwi‡qej‡K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 </a:t>
            </a:r>
            <a:r>
              <a:rPr lang="en-US" sz="2100" dirty="0" err="1" smtClean="0">
                <a:latin typeface="SutonnyMJ" pitchFamily="2" charset="0"/>
              </a:rPr>
              <a:t>ejv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nq|K¬v‡ki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Kvb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 †</a:t>
            </a:r>
            <a:r>
              <a:rPr lang="en-US" sz="2100" dirty="0" err="1" smtClean="0">
                <a:latin typeface="SutonnyMJ" pitchFamily="2" charset="0"/>
              </a:rPr>
              <a:t>Nvlbv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gvÎB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mB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Ae‡R±i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†</a:t>
            </a:r>
            <a:r>
              <a:rPr lang="en-US" sz="2100" dirty="0" err="1" smtClean="0">
                <a:latin typeface="SutonnyMJ" pitchFamily="2" charset="0"/>
              </a:rPr>
              <a:t>g‡gvwi‡Z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cÖ‡qvRbxq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RvqMv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eiv</a:t>
            </a:r>
            <a:r>
              <a:rPr lang="en-US" sz="2100" dirty="0" smtClean="0">
                <a:latin typeface="SutonnyMJ" pitchFamily="2" charset="0"/>
              </a:rPr>
              <a:t>×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K¬vk</a:t>
            </a:r>
            <a:r>
              <a:rPr lang="en-US" sz="2100" dirty="0" smtClean="0">
                <a:latin typeface="SutonnyMJ" pitchFamily="2" charset="0"/>
              </a:rPr>
              <a:t> ˆ</a:t>
            </a:r>
            <a:r>
              <a:rPr lang="en-US" sz="2100" dirty="0" err="1" smtClean="0">
                <a:latin typeface="SutonnyMJ" pitchFamily="2" charset="0"/>
              </a:rPr>
              <a:t>Zwii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 ˆ</a:t>
            </a:r>
            <a:r>
              <a:rPr lang="en-US" sz="2100" dirty="0" err="1" smtClean="0">
                <a:latin typeface="SutonnyMJ" pitchFamily="2" charset="0"/>
              </a:rPr>
              <a:t>Zwi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 | </a:t>
            </a:r>
            <a:r>
              <a:rPr lang="en-US" sz="2100" dirty="0" err="1" smtClean="0">
                <a:latin typeface="SutonnyMJ" pitchFamily="2" charset="0"/>
              </a:rPr>
              <a:t>g~jZ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†g¤^vi ‡</a:t>
            </a:r>
            <a:r>
              <a:rPr lang="en-US" sz="2100" dirty="0" err="1" smtClean="0">
                <a:latin typeface="SutonnyMJ" pitchFamily="2" charset="0"/>
              </a:rPr>
              <a:t>fwi‡qe‡ji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gvb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wba©vi‡Yi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 ˆ</a:t>
            </a:r>
            <a:r>
              <a:rPr lang="en-US" sz="2100" dirty="0" err="1" smtClean="0">
                <a:latin typeface="SutonnyMJ" pitchFamily="2" charset="0"/>
              </a:rPr>
              <a:t>Zwi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K¬vk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hgb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e¯‘i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jwRK¨vj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cÖ‡R</a:t>
            </a:r>
            <a:r>
              <a:rPr lang="en-US" sz="2100" dirty="0" smtClean="0">
                <a:latin typeface="SutonnyMJ" pitchFamily="2" charset="0"/>
              </a:rPr>
              <a:t>‡›</a:t>
            </a:r>
            <a:r>
              <a:rPr lang="en-US" sz="2100" dirty="0" err="1" smtClean="0">
                <a:latin typeface="SutonnyMJ" pitchFamily="2" charset="0"/>
              </a:rPr>
              <a:t>Ukb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wVK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Zgwb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 </a:t>
            </a:r>
            <a:r>
              <a:rPr lang="en-US" sz="2100" dirty="0" err="1" smtClean="0">
                <a:latin typeface="SutonnyMJ" pitchFamily="2" charset="0"/>
              </a:rPr>
              <a:t>n‡jv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wdwRK¨vj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cÖ‡R</a:t>
            </a:r>
            <a:r>
              <a:rPr lang="en-US" sz="2100" dirty="0" smtClean="0">
                <a:latin typeface="SutonnyMJ" pitchFamily="2" charset="0"/>
              </a:rPr>
              <a:t>‡›</a:t>
            </a:r>
            <a:r>
              <a:rPr lang="en-US" sz="2100" dirty="0" err="1" smtClean="0">
                <a:latin typeface="SutonnyMJ" pitchFamily="2" charset="0"/>
              </a:rPr>
              <a:t>Ukb</a:t>
            </a:r>
            <a:r>
              <a:rPr lang="en-US" sz="2100" dirty="0" smtClean="0">
                <a:latin typeface="SutonnyMJ" pitchFamily="2" charset="0"/>
              </a:rPr>
              <a:t>|</a:t>
            </a:r>
            <a:endParaRPr lang="en-US" sz="2100" dirty="0">
              <a:latin typeface="SutonnyMJ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350" y="2209800"/>
            <a:ext cx="8915400" cy="224163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300" b="1" u="sng" dirty="0" err="1" smtClean="0">
                <a:latin typeface="SutonnyMJ" pitchFamily="2" charset="0"/>
              </a:rPr>
              <a:t>Ae‡R</a:t>
            </a:r>
            <a:r>
              <a:rPr lang="en-US" sz="2300" b="1" u="sng" dirty="0" smtClean="0">
                <a:latin typeface="SutonnyMJ" pitchFamily="2" charset="0"/>
              </a:rPr>
              <a:t>± ˆ</a:t>
            </a:r>
            <a:r>
              <a:rPr lang="en-US" sz="2300" b="1" u="sng" dirty="0" err="1" smtClean="0">
                <a:latin typeface="SutonnyMJ" pitchFamily="2" charset="0"/>
              </a:rPr>
              <a:t>Zwii</a:t>
            </a:r>
            <a:r>
              <a:rPr lang="en-US" sz="2300" b="1" u="sng" dirty="0" smtClean="0">
                <a:latin typeface="SutonnyMJ" pitchFamily="2" charset="0"/>
              </a:rPr>
              <a:t> </a:t>
            </a:r>
            <a:r>
              <a:rPr lang="en-US" sz="2300" b="1" u="sng" dirty="0" err="1" smtClean="0">
                <a:latin typeface="SutonnyMJ" pitchFamily="2" charset="0"/>
              </a:rPr>
              <a:t>wmb‡U</a:t>
            </a:r>
            <a:r>
              <a:rPr lang="en-US" sz="2300" b="1" u="sng" dirty="0" smtClean="0">
                <a:latin typeface="SutonnyMJ" pitchFamily="2" charset="0"/>
              </a:rPr>
              <a:t>· </a:t>
            </a:r>
            <a:r>
              <a:rPr lang="en-US" sz="2100" b="1" dirty="0" smtClean="0">
                <a:latin typeface="SutonnyMJ" pitchFamily="2" charset="0"/>
              </a:rPr>
              <a:t>t</a:t>
            </a:r>
          </a:p>
          <a:p>
            <a:pPr>
              <a:lnSpc>
                <a:spcPts val="2000"/>
              </a:lnSpc>
            </a:pP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Class_Name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object_name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=new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class_Name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ts val="2000"/>
              </a:lnSpc>
            </a:pP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±</a:t>
            </a:r>
            <a:r>
              <a:rPr lang="en-US" sz="2100" b="1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100" dirty="0" smtClean="0">
                <a:latin typeface="SutonnyMJ" pitchFamily="2" charset="0"/>
                <a:cs typeface="Times New Roman" pitchFamily="18" charset="0"/>
              </a:rPr>
              <a:t>ˆ</a:t>
            </a:r>
            <a:r>
              <a:rPr lang="en-US" sz="2100" dirty="0" err="1" smtClean="0">
                <a:latin typeface="SutonnyMJ" pitchFamily="2" charset="0"/>
                <a:cs typeface="Times New Roman" pitchFamily="18" charset="0"/>
              </a:rPr>
              <a:t>Zwii</a:t>
            </a:r>
            <a:r>
              <a:rPr lang="en-US" sz="2100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SutonnyMJ" pitchFamily="2" charset="0"/>
                <a:cs typeface="Times New Roman" pitchFamily="18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Kx-IqvW</a:t>
            </a:r>
            <a:r>
              <a:rPr lang="en-US" sz="2100" dirty="0" smtClean="0">
                <a:latin typeface="SutonnyMJ" pitchFamily="2" charset="0"/>
              </a:rPr>
              <a:t>©/</a:t>
            </a:r>
            <a:r>
              <a:rPr lang="en-US" sz="2100" dirty="0" err="1" smtClean="0">
                <a:latin typeface="SutonnyMJ" pitchFamily="2" charset="0"/>
              </a:rPr>
              <a:t>Acv‡iUi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</a:t>
            </a:r>
            <a:endParaRPr lang="en-US" sz="2100" dirty="0" smtClean="0">
              <a:latin typeface="SutonnyMJ" pitchFamily="2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u="sng" dirty="0" err="1" smtClean="0">
                <a:latin typeface="SutonnyMJ" pitchFamily="2" charset="0"/>
                <a:cs typeface="Times New Roman" pitchFamily="18" charset="0"/>
              </a:rPr>
              <a:t>D`vniY</a:t>
            </a:r>
            <a:r>
              <a:rPr lang="en-US" sz="2100" b="1" dirty="0" smtClean="0">
                <a:latin typeface="SutonnyMJ" pitchFamily="2" charset="0"/>
                <a:cs typeface="Times New Roman" pitchFamily="18" charset="0"/>
              </a:rPr>
              <a:t>  t</a:t>
            </a:r>
          </a:p>
          <a:p>
            <a:pPr>
              <a:lnSpc>
                <a:spcPts val="2000"/>
              </a:lnSpc>
            </a:pPr>
            <a:r>
              <a:rPr lang="en-US" sz="2100" b="1" dirty="0" smtClean="0">
                <a:latin typeface="SutonnyMJ" pitchFamily="2" charset="0"/>
                <a:cs typeface="Times New Roman" pitchFamily="18" charset="0"/>
              </a:rPr>
              <a:t>	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Student  st1=new Student();</a:t>
            </a:r>
            <a:endParaRPr lang="en-US" sz="2100" dirty="0" smtClean="0">
              <a:latin typeface="SutonnyMJ" pitchFamily="2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350" y="4505436"/>
            <a:ext cx="8915400" cy="213904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300" b="1" u="sng" dirty="0" err="1" smtClean="0">
                <a:latin typeface="SutonnyMJ" pitchFamily="2" charset="0"/>
              </a:rPr>
              <a:t>Ae‡R</a:t>
            </a:r>
            <a:r>
              <a:rPr lang="en-US" sz="2300" b="1" u="sng" dirty="0" smtClean="0">
                <a:latin typeface="SutonnyMJ" pitchFamily="2" charset="0"/>
              </a:rPr>
              <a:t>‡±</a:t>
            </a:r>
            <a:r>
              <a:rPr lang="en-US" sz="2300" b="1" u="sng" dirty="0" err="1" smtClean="0">
                <a:latin typeface="SutonnyMJ" pitchFamily="2" charset="0"/>
              </a:rPr>
              <a:t>i</a:t>
            </a:r>
            <a:r>
              <a:rPr lang="en-US" sz="2300" b="1" u="sng" dirty="0" smtClean="0">
                <a:latin typeface="SutonnyMJ" pitchFamily="2" charset="0"/>
              </a:rPr>
              <a:t> ˆ</a:t>
            </a:r>
            <a:r>
              <a:rPr lang="en-US" sz="2300" b="1" u="sng" dirty="0" err="1" smtClean="0">
                <a:latin typeface="SutonnyMJ" pitchFamily="2" charset="0"/>
              </a:rPr>
              <a:t>ewkó</a:t>
            </a:r>
            <a:r>
              <a:rPr lang="en-US" sz="2300" b="1" u="sng" dirty="0" smtClean="0">
                <a:latin typeface="SutonnyMJ" pitchFamily="2" charset="0"/>
              </a:rPr>
              <a:t>¨ </a:t>
            </a:r>
            <a:r>
              <a:rPr lang="en-US" sz="2100" b="1" dirty="0" smtClean="0">
                <a:latin typeface="SutonnyMJ" pitchFamily="2" charset="0"/>
              </a:rPr>
              <a:t>t</a:t>
            </a:r>
          </a:p>
          <a:p>
            <a:pPr marL="457200" indent="-457200">
              <a:buAutoNum type="arabicPeriod"/>
            </a:pPr>
            <a:r>
              <a:rPr lang="en-US" sz="2200" b="1" dirty="0" err="1" smtClean="0">
                <a:latin typeface="SutonnyMJ" pitchFamily="2" charset="0"/>
                <a:cs typeface="Times New Roman" pitchFamily="18" charset="0"/>
              </a:rPr>
              <a:t>AvB‡Ww›UwUt</a:t>
            </a:r>
            <a:r>
              <a:rPr lang="en-US" sz="2200" b="1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Ae‡R</a:t>
            </a:r>
            <a:r>
              <a:rPr lang="en-US" sz="2200" dirty="0" smtClean="0">
                <a:latin typeface="SutonnyMJ" pitchFamily="2" charset="0"/>
              </a:rPr>
              <a:t>‡±</a:t>
            </a:r>
            <a:r>
              <a:rPr lang="en-US" sz="2200" dirty="0" err="1" smtClean="0">
                <a:latin typeface="SutonnyMJ" pitchFamily="2" charset="0"/>
              </a:rPr>
              <a:t>i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bvgKiY‡KB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AvB‡Ww›UwU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ejv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nq</a:t>
            </a:r>
            <a:r>
              <a:rPr lang="en-US" sz="2200" dirty="0" smtClean="0">
                <a:latin typeface="SutonnyMJ" pitchFamily="2" charset="0"/>
              </a:rPr>
              <a:t>| </a:t>
            </a:r>
            <a:r>
              <a:rPr lang="en-US" sz="2200" dirty="0" err="1" smtClean="0">
                <a:latin typeface="SutonnyMJ" pitchFamily="2" charset="0"/>
              </a:rPr>
              <a:t>A_v©r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cÖwZwU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Ae‡R</a:t>
            </a:r>
            <a:r>
              <a:rPr lang="en-US" sz="2200" dirty="0" smtClean="0">
                <a:latin typeface="SutonnyMJ" pitchFamily="2" charset="0"/>
              </a:rPr>
              <a:t>‡±</a:t>
            </a:r>
            <a:r>
              <a:rPr lang="en-US" sz="2200" dirty="0" err="1" smtClean="0">
                <a:latin typeface="SutonnyMJ" pitchFamily="2" charset="0"/>
              </a:rPr>
              <a:t>i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GKwU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bvg</a:t>
            </a:r>
            <a:r>
              <a:rPr lang="en-US" sz="2200" dirty="0" smtClean="0">
                <a:latin typeface="SutonnyMJ" pitchFamily="2" charset="0"/>
              </a:rPr>
              <a:t> _</a:t>
            </a:r>
            <a:r>
              <a:rPr lang="en-US" sz="2200" dirty="0" err="1" smtClean="0">
                <a:latin typeface="SutonnyMJ" pitchFamily="2" charset="0"/>
              </a:rPr>
              <a:t>vK‡e</a:t>
            </a:r>
            <a:r>
              <a:rPr lang="en-US" sz="2200" dirty="0" smtClean="0">
                <a:latin typeface="SutonnyMJ" pitchFamily="2" charset="0"/>
              </a:rPr>
              <a:t>|</a:t>
            </a:r>
          </a:p>
          <a:p>
            <a:pPr marL="457200" indent="-457200">
              <a:buAutoNum type="arabicPeriod"/>
            </a:pPr>
            <a:r>
              <a:rPr lang="en-US" sz="2200" b="1" dirty="0" smtClean="0">
                <a:latin typeface="SutonnyMJ" pitchFamily="2" charset="0"/>
                <a:cs typeface="Times New Roman" pitchFamily="18" charset="0"/>
              </a:rPr>
              <a:t>‡</a:t>
            </a:r>
            <a:r>
              <a:rPr lang="en-US" sz="2200" b="1" dirty="0" smtClean="0">
                <a:latin typeface="SutonnyMJ" pitchFamily="2" charset="0"/>
              </a:rPr>
              <a:t>÷U t </a:t>
            </a:r>
            <a:r>
              <a:rPr lang="en-US" sz="2200" dirty="0" smtClean="0">
                <a:latin typeface="SutonnyMJ" pitchFamily="2" charset="0"/>
              </a:rPr>
              <a:t>†÷U </a:t>
            </a:r>
            <a:r>
              <a:rPr lang="en-US" sz="2200" dirty="0" err="1" smtClean="0">
                <a:latin typeface="SutonnyMJ" pitchFamily="2" charset="0"/>
              </a:rPr>
              <a:t>n‡jv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Ae‡R</a:t>
            </a:r>
            <a:r>
              <a:rPr lang="en-US" sz="2200" dirty="0" smtClean="0">
                <a:latin typeface="SutonnyMJ" pitchFamily="2" charset="0"/>
              </a:rPr>
              <a:t>± </a:t>
            </a:r>
            <a:r>
              <a:rPr lang="en-US" sz="2200" dirty="0" err="1" smtClean="0">
                <a:latin typeface="SutonnyMJ" pitchFamily="2" charset="0"/>
              </a:rPr>
              <a:t>Gi</a:t>
            </a:r>
            <a:r>
              <a:rPr lang="en-US" sz="2200" dirty="0" smtClean="0">
                <a:latin typeface="SutonnyMJ" pitchFamily="2" charset="0"/>
              </a:rPr>
              <a:t> ˆ</a:t>
            </a:r>
            <a:r>
              <a:rPr lang="en-US" sz="2200" dirty="0" err="1" smtClean="0">
                <a:latin typeface="SutonnyMJ" pitchFamily="2" charset="0"/>
              </a:rPr>
              <a:t>ewkó</a:t>
            </a:r>
            <a:r>
              <a:rPr lang="en-US" sz="2200" dirty="0" smtClean="0">
                <a:latin typeface="SutonnyMJ" pitchFamily="2" charset="0"/>
              </a:rPr>
              <a:t>¨ </a:t>
            </a:r>
            <a:r>
              <a:rPr lang="en-US" sz="2200" dirty="0" err="1" smtClean="0">
                <a:latin typeface="SutonnyMJ" pitchFamily="2" charset="0"/>
              </a:rPr>
              <a:t>ev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cÖcvwU</a:t>
            </a:r>
            <a:r>
              <a:rPr lang="en-US" sz="2200" dirty="0" smtClean="0">
                <a:latin typeface="SutonnyMJ" pitchFamily="2" charset="0"/>
              </a:rPr>
              <a:t>© </a:t>
            </a:r>
            <a:r>
              <a:rPr lang="en-US" sz="2200" dirty="0" err="1" smtClean="0">
                <a:latin typeface="SutonnyMJ" pitchFamily="2" charset="0"/>
              </a:rPr>
              <a:t>hvnv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Ae‡Rw±i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Rxeb`kvq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cwieZ©b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Kiv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hvq</a:t>
            </a:r>
            <a:r>
              <a:rPr lang="en-US" sz="2200" dirty="0" smtClean="0">
                <a:latin typeface="SutonnyMJ" pitchFamily="2" charset="0"/>
              </a:rPr>
              <a:t>| †</a:t>
            </a:r>
            <a:r>
              <a:rPr lang="en-US" sz="2200" dirty="0" err="1" smtClean="0">
                <a:latin typeface="SutonnyMJ" pitchFamily="2" charset="0"/>
              </a:rPr>
              <a:t>hgb</a:t>
            </a:r>
            <a:r>
              <a:rPr lang="en-US" sz="2200" dirty="0" smtClean="0">
                <a:latin typeface="SutonnyMJ" pitchFamily="2" charset="0"/>
              </a:rPr>
              <a:t>- †</a:t>
            </a:r>
            <a:r>
              <a:rPr lang="en-US" sz="2200" dirty="0" err="1" smtClean="0">
                <a:latin typeface="SutonnyMJ" pitchFamily="2" charset="0"/>
              </a:rPr>
              <a:t>Kvb</a:t>
            </a:r>
            <a:r>
              <a:rPr lang="en-US" sz="2200" dirty="0" smtClean="0">
                <a:latin typeface="SutonnyMJ" pitchFamily="2" charset="0"/>
              </a:rPr>
              <a:t> †</a:t>
            </a:r>
            <a:r>
              <a:rPr lang="en-US" sz="2200" dirty="0" err="1" smtClean="0">
                <a:latin typeface="SutonnyMJ" pitchFamily="2" charset="0"/>
              </a:rPr>
              <a:t>fwi‡qe‡ji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gvb</a:t>
            </a:r>
            <a:r>
              <a:rPr lang="en-US" sz="2200" dirty="0" smtClean="0">
                <a:latin typeface="SutonnyMJ" pitchFamily="2" charset="0"/>
              </a:rPr>
              <a:t> †</a:t>
            </a:r>
            <a:r>
              <a:rPr lang="en-US" sz="2200" dirty="0" err="1" smtClean="0">
                <a:latin typeface="SutonnyMJ" pitchFamily="2" charset="0"/>
              </a:rPr>
              <a:t>h‡Kvb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mgq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cwieZ©b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Kiv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hvq</a:t>
            </a:r>
            <a:r>
              <a:rPr lang="en-US" sz="2200" dirty="0" smtClean="0">
                <a:latin typeface="SutonnyMJ" pitchFamily="2" charset="0"/>
              </a:rPr>
              <a:t>|</a:t>
            </a:r>
          </a:p>
          <a:p>
            <a:pPr marL="457200" indent="-457200">
              <a:buAutoNum type="arabicPeriod"/>
            </a:pPr>
            <a:r>
              <a:rPr lang="en-US" sz="2200" b="1" dirty="0" err="1" smtClean="0">
                <a:latin typeface="SutonnyMJ" pitchFamily="2" charset="0"/>
                <a:cs typeface="Times New Roman" pitchFamily="18" charset="0"/>
              </a:rPr>
              <a:t>we‡nwfqi</a:t>
            </a:r>
            <a:r>
              <a:rPr lang="en-US" sz="2200" b="1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SutonnyMJ" pitchFamily="2" charset="0"/>
                <a:cs typeface="Times New Roman" pitchFamily="18" charset="0"/>
              </a:rPr>
              <a:t>t †</a:t>
            </a:r>
            <a:r>
              <a:rPr lang="en-US" sz="2200" dirty="0" err="1" smtClean="0">
                <a:latin typeface="SutonnyMJ" pitchFamily="2" charset="0"/>
                <a:cs typeface="Times New Roman" pitchFamily="18" charset="0"/>
              </a:rPr>
              <a:t>Kvb</a:t>
            </a:r>
            <a:r>
              <a:rPr lang="en-US" sz="2200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SutonnyMJ" pitchFamily="2" charset="0"/>
                <a:cs typeface="Times New Roman" pitchFamily="18" charset="0"/>
              </a:rPr>
              <a:t>Ae‡R</a:t>
            </a:r>
            <a:r>
              <a:rPr lang="en-US" sz="2200" dirty="0" smtClean="0">
                <a:latin typeface="SutonnyMJ" pitchFamily="2" charset="0"/>
                <a:cs typeface="Times New Roman" pitchFamily="18" charset="0"/>
              </a:rPr>
              <a:t>‡</a:t>
            </a:r>
            <a:r>
              <a:rPr lang="en-US" sz="2200" dirty="0" smtClean="0">
                <a:latin typeface="SutonnyMJ" pitchFamily="2" charset="0"/>
              </a:rPr>
              <a:t>±</a:t>
            </a:r>
            <a:r>
              <a:rPr lang="en-US" sz="2200" dirty="0" err="1" smtClean="0">
                <a:latin typeface="SutonnyMJ" pitchFamily="2" charset="0"/>
              </a:rPr>
              <a:t>i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dvskb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mg~n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wK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wK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Ki‡Z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cv‡i</a:t>
            </a:r>
            <a:r>
              <a:rPr lang="en-US" sz="2200" dirty="0" smtClean="0">
                <a:latin typeface="SutonnyMJ" pitchFamily="2" charset="0"/>
              </a:rPr>
              <a:t>, </a:t>
            </a:r>
            <a:r>
              <a:rPr lang="en-US" sz="2200" dirty="0" err="1" smtClean="0">
                <a:latin typeface="SutonnyMJ" pitchFamily="2" charset="0"/>
              </a:rPr>
              <a:t>ZvB</a:t>
            </a:r>
            <a:r>
              <a:rPr lang="en-US" sz="2200" dirty="0" smtClean="0">
                <a:latin typeface="SutonnyMJ" pitchFamily="2" charset="0"/>
              </a:rPr>
              <a:t> </a:t>
            </a:r>
            <a:r>
              <a:rPr lang="en-US" sz="2200" dirty="0" err="1" smtClean="0">
                <a:latin typeface="SutonnyMJ" pitchFamily="2" charset="0"/>
              </a:rPr>
              <a:t>we‡nwfqi</a:t>
            </a:r>
            <a:r>
              <a:rPr lang="en-US" sz="2200" dirty="0" smtClean="0">
                <a:latin typeface="SutonnyMJ" pitchFamily="2" charset="0"/>
              </a:rPr>
              <a:t>|</a:t>
            </a:r>
            <a:endParaRPr lang="en-US" sz="2200" dirty="0" smtClean="0">
              <a:latin typeface="SutonnyMJ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K¬vk</a:t>
            </a:r>
            <a:r>
              <a:rPr lang="en-US" b="1" u="sng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†g¤^vi </a:t>
            </a:r>
            <a:r>
              <a:rPr lang="en-US" b="1" u="sng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A¨v</a:t>
            </a:r>
            <a:r>
              <a:rPr lang="en-US" b="1" u="sng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‡·</a:t>
            </a:r>
            <a:r>
              <a:rPr lang="en-US" b="1" u="sng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wms</a:t>
            </a:r>
            <a:r>
              <a:rPr lang="en-US" b="1" u="sng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u="sng" dirty="0">
              <a:blipFill>
                <a:blip r:embed="rId2"/>
                <a:stretch>
                  <a:fillRect/>
                </a:stretch>
              </a:blipFill>
              <a:latin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536" y="762000"/>
            <a:ext cx="8915400" cy="5093702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mg~n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A¨v</a:t>
            </a:r>
            <a:r>
              <a:rPr lang="en-US" sz="2100" dirty="0" smtClean="0">
                <a:latin typeface="SutonnyMJ" pitchFamily="2" charset="0"/>
              </a:rPr>
              <a:t>‡·m </a:t>
            </a:r>
            <a:r>
              <a:rPr lang="en-US" sz="2100" dirty="0" err="1" smtClean="0">
                <a:latin typeface="SutonnyMJ" pitchFamily="2" charset="0"/>
              </a:rPr>
              <a:t>Kivi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</a:t>
            </a:r>
            <a:r>
              <a:rPr lang="en-US" sz="2100" dirty="0" err="1" smtClean="0">
                <a:latin typeface="SutonnyMJ" pitchFamily="2" charset="0"/>
              </a:rPr>
              <a:t>Rvfv‡Z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wZb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ai‡Yi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A¨v</a:t>
            </a:r>
            <a:r>
              <a:rPr lang="en-US" sz="2100" dirty="0" smtClean="0">
                <a:latin typeface="SutonnyMJ" pitchFamily="2" charset="0"/>
              </a:rPr>
              <a:t>‡·</a:t>
            </a:r>
            <a:r>
              <a:rPr lang="en-US" sz="2100" dirty="0" err="1" smtClean="0">
                <a:latin typeface="SutonnyMJ" pitchFamily="2" charset="0"/>
              </a:rPr>
              <a:t>wmwewjwU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gvW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i‡q‡Q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h_vt</a:t>
            </a:r>
            <a:endParaRPr lang="en-US" sz="2100" dirty="0" smtClean="0">
              <a:latin typeface="SutonnyMJ" pitchFamily="2" charset="0"/>
            </a:endParaRPr>
          </a:p>
          <a:p>
            <a:endParaRPr lang="en-US" sz="1050" dirty="0" smtClean="0">
              <a:latin typeface="SutonnyMJ" pitchFamily="2" charset="0"/>
            </a:endParaRPr>
          </a:p>
          <a:p>
            <a:pPr marL="457200" indent="-457200">
              <a:buAutoNum type="arabicPeriod"/>
            </a:pPr>
            <a:r>
              <a:rPr lang="en-US" sz="2500" b="1" dirty="0" err="1" smtClean="0">
                <a:latin typeface="SutonnyMJ" pitchFamily="2" charset="0"/>
              </a:rPr>
              <a:t>cvewjK</a:t>
            </a:r>
            <a:r>
              <a:rPr lang="en-US" sz="2500" b="1" dirty="0" smtClean="0">
                <a:latin typeface="SutonnyMJ" pitchFamily="2" charset="0"/>
              </a:rPr>
              <a:t>|</a:t>
            </a:r>
          </a:p>
          <a:p>
            <a:pPr marL="457200" indent="-457200">
              <a:buAutoNum type="arabicPeriod"/>
            </a:pPr>
            <a:r>
              <a:rPr lang="en-US" sz="2500" b="1" dirty="0" err="1" smtClean="0">
                <a:latin typeface="SutonnyMJ" pitchFamily="2" charset="0"/>
              </a:rPr>
              <a:t>cÖvB‡fU</a:t>
            </a:r>
            <a:r>
              <a:rPr lang="en-US" sz="2500" b="1" dirty="0" smtClean="0">
                <a:latin typeface="SutonnyMJ" pitchFamily="2" charset="0"/>
              </a:rPr>
              <a:t>|</a:t>
            </a:r>
          </a:p>
          <a:p>
            <a:pPr marL="457200" indent="-457200">
              <a:buAutoNum type="arabicPeriod"/>
            </a:pPr>
            <a:r>
              <a:rPr lang="en-US" sz="2500" b="1" dirty="0" err="1" smtClean="0">
                <a:latin typeface="SutonnyMJ" pitchFamily="2" charset="0"/>
              </a:rPr>
              <a:t>cÖ‡UK‡UW</a:t>
            </a:r>
            <a:r>
              <a:rPr lang="en-US" sz="2100" dirty="0" smtClean="0">
                <a:latin typeface="SutonnyMJ" pitchFamily="2" charset="0"/>
              </a:rPr>
              <a:t>|</a:t>
            </a:r>
          </a:p>
          <a:p>
            <a:pPr marL="457200" indent="-457200"/>
            <a:endParaRPr lang="en-US" sz="900" dirty="0" smtClean="0">
              <a:latin typeface="SutonnyMJ" pitchFamily="2" charset="0"/>
            </a:endParaRPr>
          </a:p>
          <a:p>
            <a:pPr marL="457200" indent="-457200" algn="just"/>
            <a:r>
              <a:rPr lang="en-US" sz="2100" b="1" u="sng" dirty="0" err="1" smtClean="0">
                <a:latin typeface="SutonnyMJ" pitchFamily="2" charset="0"/>
              </a:rPr>
              <a:t>cvewjK</a:t>
            </a:r>
            <a:r>
              <a:rPr lang="en-US" sz="2100" b="1" u="sng" dirty="0" smtClean="0">
                <a:latin typeface="SutonnyMJ" pitchFamily="2" charset="0"/>
              </a:rPr>
              <a:t> †g¤^</a:t>
            </a:r>
            <a:r>
              <a:rPr lang="en-US" sz="2100" b="1" u="sng" dirty="0" err="1" smtClean="0">
                <a:latin typeface="SutonnyMJ" pitchFamily="2" charset="0"/>
              </a:rPr>
              <a:t>vit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cvewjK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mg~n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Rb</a:t>
            </a:r>
            <a:r>
              <a:rPr lang="en-US" sz="2100" dirty="0" smtClean="0">
                <a:latin typeface="SutonnyMJ" pitchFamily="2" charset="0"/>
              </a:rPr>
              <a:t>¨ †</a:t>
            </a:r>
            <a:r>
              <a:rPr lang="en-US" sz="2100" dirty="0" err="1" smtClean="0">
                <a:latin typeface="SutonnyMJ" pitchFamily="2" charset="0"/>
              </a:rPr>
              <a:t>Møvevj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wn‡m‡e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we‡ewPZ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A_v©r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cvewjK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mg~n‡K</a:t>
            </a:r>
            <a:r>
              <a:rPr lang="en-US" sz="2100" dirty="0" smtClean="0">
                <a:latin typeface="SutonnyMJ" pitchFamily="2" charset="0"/>
              </a:rPr>
              <a:t> H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wbR</a:t>
            </a:r>
            <a:r>
              <a:rPr lang="en-US" sz="2100" dirty="0" smtClean="0">
                <a:latin typeface="SutonnyMJ" pitchFamily="2" charset="0"/>
              </a:rPr>
              <a:t>¯^ </a:t>
            </a:r>
            <a:r>
              <a:rPr lang="en-US" sz="2100" dirty="0" err="1" smtClean="0">
                <a:latin typeface="SutonnyMJ" pitchFamily="2" charset="0"/>
              </a:rPr>
              <a:t>mKj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GgbwK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‡±</a:t>
            </a:r>
            <a:r>
              <a:rPr lang="en-US" sz="2100" dirty="0" err="1" smtClean="0">
                <a:latin typeface="SutonnyMJ" pitchFamily="2" charset="0"/>
              </a:rPr>
              <a:t>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mv</a:t>
            </a:r>
            <a:r>
              <a:rPr lang="en-US" sz="2100" dirty="0" smtClean="0">
                <a:latin typeface="SutonnyMJ" pitchFamily="2" charset="0"/>
              </a:rPr>
              <a:t>‡_ WU </a:t>
            </a:r>
            <a:r>
              <a:rPr lang="en-US" sz="2100" dirty="0" err="1" smtClean="0">
                <a:latin typeface="SutonnyMJ" pitchFamily="2" charset="0"/>
              </a:rPr>
              <a:t>Acv‡iUi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K‡i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mivmwi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gBb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g_W</a:t>
            </a:r>
            <a:r>
              <a:rPr lang="en-US" sz="2100" dirty="0" smtClean="0">
                <a:latin typeface="SutonnyMJ" pitchFamily="2" charset="0"/>
              </a:rPr>
              <a:t> †_‡K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hvq</a:t>
            </a:r>
            <a:r>
              <a:rPr lang="en-US" sz="2100" dirty="0" smtClean="0">
                <a:latin typeface="SutonnyMJ" pitchFamily="2" charset="0"/>
              </a:rPr>
              <a:t>|</a:t>
            </a:r>
          </a:p>
          <a:p>
            <a:pPr marL="457200" indent="-457200" algn="just"/>
            <a:endParaRPr lang="en-US" sz="1000" dirty="0" smtClean="0">
              <a:latin typeface="SutonnyMJ" pitchFamily="2" charset="0"/>
            </a:endParaRPr>
          </a:p>
          <a:p>
            <a:pPr marL="457200" indent="-457200" algn="just"/>
            <a:r>
              <a:rPr lang="en-US" sz="2100" b="1" u="sng" dirty="0" err="1" smtClean="0">
                <a:latin typeface="SutonnyMJ" pitchFamily="2" charset="0"/>
              </a:rPr>
              <a:t>cvewjK</a:t>
            </a:r>
            <a:r>
              <a:rPr lang="en-US" sz="2100" b="1" u="sng" dirty="0" smtClean="0">
                <a:latin typeface="SutonnyMJ" pitchFamily="2" charset="0"/>
              </a:rPr>
              <a:t> †g¤^</a:t>
            </a:r>
            <a:r>
              <a:rPr lang="en-US" sz="2100" b="1" u="sng" dirty="0" err="1" smtClean="0">
                <a:latin typeface="SutonnyMJ" pitchFamily="2" charset="0"/>
              </a:rPr>
              <a:t>vit</a:t>
            </a:r>
            <a:r>
              <a:rPr lang="en-US" sz="2100" dirty="0" smtClean="0">
                <a:latin typeface="SutonnyMJ" pitchFamily="2" charset="0"/>
              </a:rPr>
              <a:t> 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cÖvB‡fU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mg~n</a:t>
            </a:r>
            <a:r>
              <a:rPr lang="en-US" sz="2100" dirty="0" smtClean="0">
                <a:latin typeface="SutonnyMJ" pitchFamily="2" charset="0"/>
              </a:rPr>
              <a:t> H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jvKvj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wn‡m‡e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we‡ewPZ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nq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A_v©r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cÖvB‡fU</a:t>
            </a:r>
            <a:r>
              <a:rPr lang="en-US" sz="2100" dirty="0" smtClean="0">
                <a:latin typeface="SutonnyMJ" pitchFamily="2" charset="0"/>
              </a:rPr>
              <a:t> †g¤^vi D³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dvskb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e¨wZZ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mivmwi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Ab</a:t>
            </a:r>
            <a:r>
              <a:rPr lang="en-US" sz="2100" dirty="0" smtClean="0">
                <a:latin typeface="SutonnyMJ" pitchFamily="2" charset="0"/>
              </a:rPr>
              <a:t>¨ †</a:t>
            </a:r>
            <a:r>
              <a:rPr lang="en-US" sz="2100" dirty="0" err="1" smtClean="0">
                <a:latin typeface="SutonnyMJ" pitchFamily="2" charset="0"/>
              </a:rPr>
              <a:t>Kvbfv‡e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hvq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bv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GgbwK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‡±</a:t>
            </a:r>
            <a:r>
              <a:rPr lang="en-US" sz="2100" dirty="0" err="1" smtClean="0">
                <a:latin typeface="SutonnyMJ" pitchFamily="2" charset="0"/>
              </a:rPr>
              <a:t>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mv</a:t>
            </a:r>
            <a:r>
              <a:rPr lang="en-US" sz="2100" dirty="0" smtClean="0">
                <a:latin typeface="SutonnyMJ" pitchFamily="2" charset="0"/>
              </a:rPr>
              <a:t>‡_ WU </a:t>
            </a:r>
            <a:r>
              <a:rPr lang="en-US" sz="2100" dirty="0" err="1" smtClean="0">
                <a:latin typeface="SutonnyMJ" pitchFamily="2" charset="0"/>
              </a:rPr>
              <a:t>Acv‡iUi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K‡i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mivmwi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gBb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g_W</a:t>
            </a:r>
            <a:r>
              <a:rPr lang="en-US" sz="2100" dirty="0" smtClean="0">
                <a:latin typeface="SutonnyMJ" pitchFamily="2" charset="0"/>
              </a:rPr>
              <a:t> †_‡K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hvq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bv</a:t>
            </a:r>
            <a:r>
              <a:rPr lang="en-US" sz="2100" dirty="0" smtClean="0">
                <a:latin typeface="SutonnyMJ" pitchFamily="2" charset="0"/>
              </a:rPr>
              <a:t>|</a:t>
            </a:r>
          </a:p>
          <a:p>
            <a:pPr marL="457200" indent="-457200" algn="just"/>
            <a:endParaRPr lang="en-US" sz="1000" dirty="0" smtClean="0">
              <a:latin typeface="SutonnyMJ" pitchFamily="2" charset="0"/>
            </a:endParaRPr>
          </a:p>
          <a:p>
            <a:pPr marL="457200" indent="-457200" algn="just"/>
            <a:r>
              <a:rPr lang="en-US" sz="2100" b="1" u="sng" dirty="0" err="1" smtClean="0">
                <a:latin typeface="SutonnyMJ" pitchFamily="2" charset="0"/>
              </a:rPr>
              <a:t>cÖ‡UK‡UW</a:t>
            </a:r>
            <a:r>
              <a:rPr lang="en-US" sz="2100" b="1" u="sng" dirty="0" smtClean="0">
                <a:latin typeface="SutonnyMJ" pitchFamily="2" charset="0"/>
              </a:rPr>
              <a:t> †g¤^</a:t>
            </a:r>
            <a:r>
              <a:rPr lang="en-US" sz="2100" b="1" u="sng" dirty="0" err="1" smtClean="0">
                <a:latin typeface="SutonnyMJ" pitchFamily="2" charset="0"/>
              </a:rPr>
              <a:t>vit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cÖ‡UK‡UW</a:t>
            </a:r>
            <a:r>
              <a:rPr lang="en-US" sz="2100" dirty="0" smtClean="0">
                <a:latin typeface="SutonnyMJ" pitchFamily="2" charset="0"/>
              </a:rPr>
              <a:t> †g¤^vi </a:t>
            </a:r>
            <a:r>
              <a:rPr lang="en-US" sz="2100" dirty="0" err="1" smtClean="0">
                <a:latin typeface="SutonnyMJ" pitchFamily="2" charset="0"/>
              </a:rPr>
              <a:t>mg~n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cvewjK</a:t>
            </a:r>
            <a:r>
              <a:rPr lang="en-US" sz="2100" dirty="0" smtClean="0">
                <a:latin typeface="SutonnyMJ" pitchFamily="2" charset="0"/>
              </a:rPr>
              <a:t> I </a:t>
            </a:r>
            <a:r>
              <a:rPr lang="en-US" sz="2100" dirty="0" err="1" smtClean="0">
                <a:latin typeface="SutonnyMJ" pitchFamily="2" charset="0"/>
              </a:rPr>
              <a:t>cÖvB‡fU</a:t>
            </a:r>
            <a:r>
              <a:rPr lang="en-US" sz="2100" dirty="0" smtClean="0">
                <a:latin typeface="SutonnyMJ" pitchFamily="2" charset="0"/>
              </a:rPr>
              <a:t> †g¤^</a:t>
            </a:r>
            <a:r>
              <a:rPr lang="en-US" sz="2100" dirty="0" err="1" smtClean="0">
                <a:latin typeface="SutonnyMJ" pitchFamily="2" charset="0"/>
              </a:rPr>
              <a:t>v‡ii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gvSvgvwS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cÖ‡UK‡UW</a:t>
            </a:r>
            <a:r>
              <a:rPr lang="en-US" sz="2100" dirty="0" smtClean="0">
                <a:latin typeface="SutonnyMJ" pitchFamily="2" charset="0"/>
              </a:rPr>
              <a:t> †g¤^</a:t>
            </a:r>
            <a:r>
              <a:rPr lang="en-US" sz="2100" dirty="0" err="1" smtClean="0">
                <a:latin typeface="SutonnyMJ" pitchFamily="2" charset="0"/>
              </a:rPr>
              <a:t>vi‡K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cvewjK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cÖ‡UKwUW</a:t>
            </a:r>
            <a:r>
              <a:rPr lang="en-US" sz="2100" dirty="0" smtClean="0">
                <a:latin typeface="SutonnyMJ" pitchFamily="2" charset="0"/>
              </a:rPr>
              <a:t> †g¤^</a:t>
            </a:r>
            <a:r>
              <a:rPr lang="en-US" sz="2100" dirty="0" err="1" smtClean="0">
                <a:latin typeface="SutonnyMJ" pitchFamily="2" charset="0"/>
              </a:rPr>
              <a:t>v‡ii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gva</a:t>
            </a:r>
            <a:r>
              <a:rPr lang="en-US" sz="2100" dirty="0" smtClean="0">
                <a:latin typeface="SutonnyMJ" pitchFamily="2" charset="0"/>
              </a:rPr>
              <a:t>¨‡g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hvq</a:t>
            </a:r>
            <a:r>
              <a:rPr lang="en-US" sz="2100" dirty="0" smtClean="0">
                <a:latin typeface="SutonnyMJ" pitchFamily="2" charset="0"/>
              </a:rPr>
              <a:t>| </a:t>
            </a:r>
            <a:r>
              <a:rPr lang="en-US" sz="2100" dirty="0" err="1" smtClean="0">
                <a:latin typeface="SutonnyMJ" pitchFamily="2" charset="0"/>
              </a:rPr>
              <a:t>GgbwK</a:t>
            </a:r>
            <a:r>
              <a:rPr lang="en-US" sz="2100" dirty="0" smtClean="0">
                <a:latin typeface="SutonnyMJ" pitchFamily="2" charset="0"/>
              </a:rPr>
              <a:t>  </a:t>
            </a:r>
            <a:r>
              <a:rPr lang="en-US" sz="2100" dirty="0" err="1" smtClean="0">
                <a:latin typeface="SutonnyMJ" pitchFamily="2" charset="0"/>
              </a:rPr>
              <a:t>K¬v‡ki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Ae‡R</a:t>
            </a:r>
            <a:r>
              <a:rPr lang="en-US" sz="2100" dirty="0" smtClean="0">
                <a:latin typeface="SutonnyMJ" pitchFamily="2" charset="0"/>
              </a:rPr>
              <a:t>‡±</a:t>
            </a:r>
            <a:r>
              <a:rPr lang="en-US" sz="2100" dirty="0" err="1" smtClean="0">
                <a:latin typeface="SutonnyMJ" pitchFamily="2" charset="0"/>
              </a:rPr>
              <a:t>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mv</a:t>
            </a:r>
            <a:r>
              <a:rPr lang="en-US" sz="2100" dirty="0" smtClean="0">
                <a:latin typeface="SutonnyMJ" pitchFamily="2" charset="0"/>
              </a:rPr>
              <a:t>‡_ WU </a:t>
            </a:r>
            <a:r>
              <a:rPr lang="en-US" sz="2100" dirty="0" err="1" smtClean="0">
                <a:latin typeface="SutonnyMJ" pitchFamily="2" charset="0"/>
              </a:rPr>
              <a:t>Acv‡iUi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K‡i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cvewjK</a:t>
            </a:r>
            <a:r>
              <a:rPr lang="en-US" sz="2100" dirty="0" smtClean="0">
                <a:latin typeface="SutonnyMJ" pitchFamily="2" charset="0"/>
              </a:rPr>
              <a:t> †g¤^</a:t>
            </a:r>
            <a:r>
              <a:rPr lang="en-US" sz="2100" dirty="0" err="1" smtClean="0">
                <a:latin typeface="SutonnyMJ" pitchFamily="2" charset="0"/>
              </a:rPr>
              <a:t>v‡ii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gZ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mivmwi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gBb</a:t>
            </a:r>
            <a:r>
              <a:rPr lang="en-US" sz="2100" dirty="0" smtClean="0">
                <a:latin typeface="SutonnyMJ" pitchFamily="2" charset="0"/>
              </a:rPr>
              <a:t> †</a:t>
            </a:r>
            <a:r>
              <a:rPr lang="en-US" sz="2100" dirty="0" err="1" smtClean="0">
                <a:latin typeface="SutonnyMJ" pitchFamily="2" charset="0"/>
              </a:rPr>
              <a:t>g_W</a:t>
            </a:r>
            <a:r>
              <a:rPr lang="en-US" sz="2100" dirty="0" smtClean="0">
                <a:latin typeface="SutonnyMJ" pitchFamily="2" charset="0"/>
              </a:rPr>
              <a:t> †_‡K </a:t>
            </a:r>
            <a:r>
              <a:rPr lang="en-US" sz="2100" dirty="0" err="1" smtClean="0">
                <a:latin typeface="SutonnyMJ" pitchFamily="2" charset="0"/>
              </a:rPr>
              <a:t>e¨envi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Kiv</a:t>
            </a:r>
            <a:r>
              <a:rPr lang="en-US" sz="2100" dirty="0" smtClean="0">
                <a:latin typeface="SutonnyMJ" pitchFamily="2" charset="0"/>
              </a:rPr>
              <a:t> </a:t>
            </a:r>
            <a:r>
              <a:rPr lang="en-US" sz="2100" dirty="0" err="1" smtClean="0">
                <a:latin typeface="SutonnyMJ" pitchFamily="2" charset="0"/>
              </a:rPr>
              <a:t>hvq</a:t>
            </a:r>
            <a:r>
              <a:rPr lang="en-US" sz="2100" dirty="0" smtClean="0">
                <a:latin typeface="SutonnyMJ" pitchFamily="2" charset="0"/>
              </a:rPr>
              <a:t>| </a:t>
            </a:r>
            <a:endParaRPr lang="en-US" sz="2100" b="1" u="sng" dirty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6629400" cy="70788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cvewjK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†g¤^vi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A¨v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‡·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wms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Gi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cÖvMÖvg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sz="38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550" y="1066800"/>
            <a:ext cx="8763000" cy="547842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Student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roll,marks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void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{roll=101;marks=98;}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void show()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(" Roll = "+roll +" &amp; Marks = "+marks);}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Final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static void main(String []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Student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=new Student();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st.show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lnSpc>
                <a:spcPts val="2000"/>
              </a:lnSpc>
            </a:pP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Output :</a:t>
            </a:r>
          </a:p>
          <a:p>
            <a:pPr algn="just">
              <a:lnSpc>
                <a:spcPts val="2000"/>
              </a:lnSpc>
            </a:pP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Roll = 101 &amp; Marks = 98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228600"/>
            <a:ext cx="6629400" cy="70788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cÖvB‡fU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†g¤^vi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A¨v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‡·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wms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Gi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†</a:t>
            </a:r>
            <a:r>
              <a:rPr lang="en-US" sz="4000" b="1" dirty="0" err="1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cÖvMÖvg</a:t>
            </a:r>
            <a:r>
              <a:rPr lang="en-US" sz="4000" b="1" dirty="0" smtClean="0">
                <a:blipFill>
                  <a:blip r:embed="rId2"/>
                  <a:stretch>
                    <a:fillRect/>
                  </a:stretch>
                </a:blipFill>
                <a:latin typeface="SutonnyMJ" pitchFamily="2" charset="0"/>
              </a:rPr>
              <a:t> t</a:t>
            </a:r>
            <a:endParaRPr lang="en-US" sz="3800" dirty="0">
              <a:blipFill>
                <a:blip r:embed="rId3"/>
                <a:tile tx="0" ty="0" sx="100000" sy="100000" flip="none" algn="tl"/>
              </a:blipFill>
              <a:latin typeface="Sutonny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550" y="1066800"/>
            <a:ext cx="8763000" cy="573490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Student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private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roll,marks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private void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{roll=101;marks=98;}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void show()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getData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(" Roll = "+roll +" &amp; Marks = "+marks);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Final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static void main(String []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Student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=new Student();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st.show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Output :</a:t>
            </a:r>
          </a:p>
          <a:p>
            <a:pPr algn="just">
              <a:lnSpc>
                <a:spcPts val="2000"/>
              </a:lnSpc>
            </a:pPr>
            <a:endParaRPr lang="en-US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Roll = 101 &amp; Marks = 98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1012</Words>
  <Application>Microsoft Office PowerPoint</Application>
  <PresentationFormat>On-screen Show (4:3)</PresentationFormat>
  <Paragraphs>269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Application Development Using Java</vt:lpstr>
      <vt:lpstr>Slide 3</vt:lpstr>
      <vt:lpstr>G K¬vk †k‡l wkÿv_©xiv------</vt:lpstr>
      <vt:lpstr>K¬vk t</vt:lpstr>
      <vt:lpstr>Ae‡R± t</vt:lpstr>
      <vt:lpstr>K¬vk †g¤^vi A¨v‡·wms t</vt:lpstr>
      <vt:lpstr>Slide 8</vt:lpstr>
      <vt:lpstr>Slide 9</vt:lpstr>
      <vt:lpstr>Slide 10</vt:lpstr>
      <vt:lpstr>Slide 11</vt:lpstr>
      <vt:lpstr>Slide 12</vt:lpstr>
      <vt:lpstr>Slide 13</vt:lpstr>
      <vt:lpstr>K¬vk I †g_W e¨envi K‡i wKQz ¸iæZ¡c~Y© †cÖvMÖvg</vt:lpstr>
      <vt:lpstr>wÎfz‡Ri †ÿÎdj wbY©‡qi †cÖvMÖvg</vt:lpstr>
      <vt:lpstr>Slide 16</vt:lpstr>
      <vt:lpstr>Output :</vt:lpstr>
      <vt:lpstr>K¬vk I †g_W e¨envi K‡i wZbwU msL¨v n‡Z †QvU msL¨vwU wbY©‡qi †cÖvMÖvg</vt:lpstr>
      <vt:lpstr>Slide 19</vt:lpstr>
      <vt:lpstr>Output :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Rabiul</dc:creator>
  <cp:lastModifiedBy>HP</cp:lastModifiedBy>
  <cp:revision>79</cp:revision>
  <dcterms:created xsi:type="dcterms:W3CDTF">2019-11-02T02:38:00Z</dcterms:created>
  <dcterms:modified xsi:type="dcterms:W3CDTF">2024-02-04T11:21:43Z</dcterms:modified>
</cp:coreProperties>
</file>