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7" r:id="rId2"/>
    <p:sldId id="269" r:id="rId3"/>
    <p:sldId id="262" r:id="rId4"/>
    <p:sldId id="263" r:id="rId5"/>
    <p:sldId id="264" r:id="rId6"/>
    <p:sldId id="268" r:id="rId7"/>
    <p:sldId id="265" r:id="rId8"/>
    <p:sldId id="266" r:id="rId9"/>
    <p:sldId id="267" r:id="rId10"/>
    <p:sldId id="271" r:id="rId11"/>
    <p:sldId id="273" r:id="rId12"/>
    <p:sldId id="261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949C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A20E12-006C-44F3-9782-A0F41474CFAD}" type="datetimeFigureOut">
              <a:rPr lang="en-US" smtClean="0"/>
              <a:pPr/>
              <a:t>8/1/2024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CA2086-B03C-4FA7-9C93-5DA7E6925AC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Engr. Md. Abdul Matin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Civil Technology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762EF-59FA-4CBA-AAF5-27ED7D6FDCC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Engr. Md. Abdul Matin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Civil Technology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762EF-59FA-4CBA-AAF5-27ED7D6FDCC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Engr. Md. Abdul Matin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Civil Technology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762EF-59FA-4CBA-AAF5-27ED7D6FDCC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Engr. Md. Abdul Matin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Civil Technology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762EF-59FA-4CBA-AAF5-27ED7D6FDCC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Engr. Md. Abdul Matin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Civil Technology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762EF-59FA-4CBA-AAF5-27ED7D6FDCC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Engr. Md. Abdul Matin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Civil Technology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762EF-59FA-4CBA-AAF5-27ED7D6FDCC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Engr. Md. Abdul Matin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Civil Technology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762EF-59FA-4CBA-AAF5-27ED7D6FDCC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Engr. Md. Abdul Matin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Civil Technology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762EF-59FA-4CBA-AAF5-27ED7D6FDCC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Engr. Md. Abdul Matin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Civil Technology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762EF-59FA-4CBA-AAF5-27ED7D6FDCC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Engr. Md. Abdul Matin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Civil Technology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762EF-59FA-4CBA-AAF5-27ED7D6FDCC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Engr. Md. Abdul Matin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Civil Technology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762EF-59FA-4CBA-AAF5-27ED7D6FDCC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Engr. Md. Abdul Matin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Civil Technology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F762EF-59FA-4CBA-AAF5-27ED7D6FDCC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8305800" y="6356350"/>
            <a:ext cx="381000" cy="365125"/>
          </a:xfrm>
        </p:spPr>
        <p:txBody>
          <a:bodyPr/>
          <a:lstStyle/>
          <a:p>
            <a:fld id="{4BF762EF-59FA-4CBA-AAF5-27ED7D6FDCCA}" type="slidenum">
              <a:rPr lang="en-US" sz="2800" smtClean="0">
                <a:solidFill>
                  <a:srgbClr val="FF0000"/>
                </a:solidFill>
              </a:rPr>
              <a:pPr/>
              <a:t>1</a:t>
            </a:fld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838200" y="457201"/>
            <a:ext cx="723900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dirty="0" smtClean="0">
                <a:latin typeface="SutonnyMJ" pitchFamily="2" charset="0"/>
                <a:cs typeface="SutonnyMJ" pitchFamily="2" charset="0"/>
              </a:rPr>
              <a:t/>
            </a:r>
            <a:br>
              <a:rPr lang="en-US" sz="3600" dirty="0" smtClean="0">
                <a:latin typeface="SutonnyMJ" pitchFamily="2" charset="0"/>
                <a:cs typeface="SutonnyMJ" pitchFamily="2" charset="0"/>
              </a:rPr>
            </a:br>
            <a:r>
              <a:rPr lang="en-US" sz="3600" dirty="0" err="1" smtClean="0">
                <a:latin typeface="SutonnyMJ" pitchFamily="2" charset="0"/>
                <a:cs typeface="SutonnyMJ" pitchFamily="2" charset="0"/>
              </a:rPr>
              <a:t>wRI‡UKwbK¨vj</a:t>
            </a:r>
            <a:r>
              <a:rPr lang="en-US" sz="36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3600" dirty="0" err="1" smtClean="0">
                <a:latin typeface="SutonnyMJ" pitchFamily="2" charset="0"/>
                <a:cs typeface="SutonnyMJ" pitchFamily="2" charset="0"/>
              </a:rPr>
              <a:t>BwÄwbqvwis</a:t>
            </a:r>
            <a:endParaRPr lang="en-US" sz="3600" dirty="0" smtClean="0">
              <a:latin typeface="SutonnyMJ" pitchFamily="2" charset="0"/>
              <a:cs typeface="SutonnyMJ" pitchFamily="2" charset="0"/>
            </a:endParaRPr>
          </a:p>
          <a:p>
            <a:pPr algn="ctr"/>
            <a:r>
              <a:rPr lang="en-US" sz="3600" dirty="0" err="1" smtClean="0">
                <a:latin typeface="SutonnyMJ" pitchFamily="2" charset="0"/>
                <a:cs typeface="SutonnyMJ" pitchFamily="2" charset="0"/>
              </a:rPr>
              <a:t>welq</a:t>
            </a:r>
            <a:r>
              <a:rPr lang="en-US" sz="3600" dirty="0" smtClean="0">
                <a:latin typeface="SutonnyMJ" pitchFamily="2" charset="0"/>
                <a:cs typeface="SutonnyMJ" pitchFamily="2" charset="0"/>
              </a:rPr>
              <a:t> †KvW-6441</a:t>
            </a:r>
          </a:p>
          <a:p>
            <a:pPr algn="ctr"/>
            <a:r>
              <a:rPr lang="en-US" sz="3600" dirty="0" smtClean="0">
                <a:latin typeface="SutonnyMJ" pitchFamily="2" charset="0"/>
                <a:cs typeface="SutonnyMJ" pitchFamily="2" charset="0"/>
              </a:rPr>
              <a:t>ZvwËK-2</a:t>
            </a:r>
          </a:p>
          <a:p>
            <a:pPr algn="ctr"/>
            <a:r>
              <a:rPr lang="en-US" sz="3600" dirty="0" smtClean="0">
                <a:latin typeface="SutonnyMJ" pitchFamily="2" charset="0"/>
                <a:cs typeface="SutonnyMJ" pitchFamily="2" charset="0"/>
              </a:rPr>
              <a:t>e¨envwiK-3</a:t>
            </a:r>
          </a:p>
          <a:p>
            <a:pPr algn="ctr"/>
            <a:r>
              <a:rPr lang="en-US" sz="3600" dirty="0" smtClean="0">
                <a:latin typeface="SutonnyMJ" pitchFamily="2" charset="0"/>
                <a:cs typeface="SutonnyMJ" pitchFamily="2" charset="0"/>
              </a:rPr>
              <a:t>‡µwWU-3</a:t>
            </a:r>
          </a:p>
          <a:p>
            <a:pPr algn="ctr"/>
            <a:endParaRPr lang="en-US" sz="3600" dirty="0" smtClean="0">
              <a:latin typeface="SutonnyMJ" pitchFamily="2" charset="0"/>
              <a:cs typeface="SutonnyMJ" pitchFamily="2" charset="0"/>
            </a:endParaRPr>
          </a:p>
          <a:p>
            <a:pPr algn="ctr"/>
            <a:r>
              <a:rPr lang="en-US" sz="3600" dirty="0" smtClean="0">
                <a:latin typeface="SutonnyMJ" pitchFamily="2" charset="0"/>
                <a:cs typeface="SutonnyMJ" pitchFamily="2" charset="0"/>
              </a:rPr>
              <a:t/>
            </a:r>
            <a:br>
              <a:rPr lang="en-US" sz="3600" dirty="0" smtClean="0">
                <a:latin typeface="SutonnyMJ" pitchFamily="2" charset="0"/>
                <a:cs typeface="SutonnyMJ" pitchFamily="2" charset="0"/>
              </a:rPr>
            </a:b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lowchart: Punched Tape 3"/>
          <p:cNvSpPr/>
          <p:nvPr/>
        </p:nvSpPr>
        <p:spPr>
          <a:xfrm>
            <a:off x="3352800" y="0"/>
            <a:ext cx="5181600" cy="685800"/>
          </a:xfrm>
          <a:prstGeom prst="flowChartPunchedTap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dirty="0" err="1" smtClean="0">
                <a:latin typeface="SutonnyMJ" pitchFamily="2" charset="0"/>
                <a:cs typeface="SutonnyMJ" pitchFamily="2" charset="0"/>
              </a:rPr>
              <a:t>gvwUi</a:t>
            </a:r>
            <a:r>
              <a:rPr lang="en-US" sz="40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4000" dirty="0" err="1" smtClean="0">
                <a:latin typeface="SutonnyMJ" pitchFamily="2" charset="0"/>
                <a:cs typeface="SutonnyMJ" pitchFamily="2" charset="0"/>
              </a:rPr>
              <a:t>cÖv_wgK</a:t>
            </a:r>
            <a:r>
              <a:rPr lang="en-US" sz="40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4000" dirty="0" err="1" smtClean="0">
                <a:latin typeface="SutonnyMJ" pitchFamily="2" charset="0"/>
                <a:cs typeface="SutonnyMJ" pitchFamily="2" charset="0"/>
              </a:rPr>
              <a:t>msÁv</a:t>
            </a:r>
            <a:r>
              <a:rPr lang="en-US" sz="4000" dirty="0" smtClean="0">
                <a:latin typeface="SutonnyMJ" pitchFamily="2" charset="0"/>
                <a:cs typeface="SutonnyMJ" pitchFamily="2" charset="0"/>
              </a:rPr>
              <a:t> </a:t>
            </a:r>
            <a:endParaRPr lang="en-US" sz="4000" dirty="0">
              <a:latin typeface="SutonnyMJ" pitchFamily="2" charset="0"/>
              <a:cs typeface="SutonnyMJ" pitchFamily="2" charset="0"/>
            </a:endParaRPr>
          </a:p>
        </p:txBody>
      </p:sp>
      <p:sp>
        <p:nvSpPr>
          <p:cNvPr id="5" name="Flowchart: Punched Tape 4"/>
          <p:cNvSpPr/>
          <p:nvPr/>
        </p:nvSpPr>
        <p:spPr>
          <a:xfrm>
            <a:off x="1066800" y="0"/>
            <a:ext cx="2209800" cy="685800"/>
          </a:xfrm>
          <a:prstGeom prst="flowChartPunchedTap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latin typeface="SutonnyMJ" pitchFamily="2" charset="0"/>
                <a:cs typeface="SutonnyMJ" pitchFamily="2" charset="0"/>
              </a:rPr>
              <a:t>Aa¨vq-2</a:t>
            </a:r>
            <a:endParaRPr lang="en-US" sz="4000" dirty="0">
              <a:latin typeface="SutonnyMJ" pitchFamily="2" charset="0"/>
              <a:cs typeface="SutonnyMJ" pitchFamily="2" charset="0"/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8305800" y="6356350"/>
            <a:ext cx="685800" cy="365125"/>
          </a:xfrm>
        </p:spPr>
        <p:txBody>
          <a:bodyPr/>
          <a:lstStyle/>
          <a:p>
            <a:fld id="{4BF762EF-59FA-4CBA-AAF5-27ED7D6FDCCA}" type="slidenum">
              <a:rPr lang="en-US" sz="2800" smtClean="0">
                <a:solidFill>
                  <a:srgbClr val="FF0000"/>
                </a:solidFill>
              </a:rPr>
              <a:pPr/>
              <a:t>10</a:t>
            </a:fld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914400" y="838200"/>
            <a:ext cx="78486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en-US" sz="36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3600" dirty="0" err="1" smtClean="0">
                <a:latin typeface="SutonnyMJ" pitchFamily="2" charset="0"/>
                <a:cs typeface="SutonnyMJ" pitchFamily="2" charset="0"/>
              </a:rPr>
              <a:t>m¤ú~b</a:t>
            </a:r>
            <a:r>
              <a:rPr lang="en-US" sz="3600" dirty="0" smtClean="0">
                <a:latin typeface="SutonnyMJ" pitchFamily="2" charset="0"/>
                <a:cs typeface="SutonnyMJ" pitchFamily="2" charset="0"/>
              </a:rPr>
              <a:t>© m¤ú„³ </a:t>
            </a:r>
            <a:r>
              <a:rPr lang="en-US" sz="3600" dirty="0" err="1" smtClean="0">
                <a:latin typeface="SutonnyMJ" pitchFamily="2" charset="0"/>
                <a:cs typeface="SutonnyMJ" pitchFamily="2" charset="0"/>
              </a:rPr>
              <a:t>gvwU</a:t>
            </a:r>
            <a:r>
              <a:rPr lang="en-US" sz="3600" dirty="0" smtClean="0">
                <a:latin typeface="SutonnyMJ" pitchFamily="2" charset="0"/>
                <a:cs typeface="SutonnyMJ" pitchFamily="2" charset="0"/>
              </a:rPr>
              <a:t> t </a:t>
            </a:r>
            <a:r>
              <a:rPr lang="en-US" sz="3600" dirty="0" err="1" smtClean="0">
                <a:latin typeface="SutonnyMJ" pitchFamily="2" charset="0"/>
                <a:cs typeface="SutonnyMJ" pitchFamily="2" charset="0"/>
              </a:rPr>
              <a:t>gvwUi</a:t>
            </a:r>
            <a:r>
              <a:rPr lang="en-US" sz="36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3600" dirty="0" err="1" smtClean="0">
                <a:latin typeface="SutonnyMJ" pitchFamily="2" charset="0"/>
                <a:cs typeface="SutonnyMJ" pitchFamily="2" charset="0"/>
              </a:rPr>
              <a:t>Kbvi</a:t>
            </a:r>
            <a:r>
              <a:rPr lang="en-US" sz="36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3600" dirty="0" err="1" smtClean="0">
                <a:latin typeface="SutonnyMJ" pitchFamily="2" charset="0"/>
                <a:cs typeface="SutonnyMJ" pitchFamily="2" charset="0"/>
              </a:rPr>
              <a:t>gv‡S</a:t>
            </a:r>
            <a:r>
              <a:rPr lang="en-US" sz="36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3600" dirty="0" err="1" smtClean="0">
                <a:latin typeface="SutonnyMJ" pitchFamily="2" charset="0"/>
                <a:cs typeface="SutonnyMJ" pitchFamily="2" charset="0"/>
              </a:rPr>
              <a:t>duvKv</a:t>
            </a:r>
            <a:r>
              <a:rPr lang="en-US" sz="3600" dirty="0" smtClean="0">
                <a:latin typeface="SutonnyMJ" pitchFamily="2" charset="0"/>
                <a:cs typeface="SutonnyMJ" pitchFamily="2" charset="0"/>
              </a:rPr>
              <a:t> Ask </a:t>
            </a:r>
            <a:r>
              <a:rPr lang="en-US" sz="3600" dirty="0" err="1" smtClean="0">
                <a:latin typeface="SutonnyMJ" pitchFamily="2" charset="0"/>
                <a:cs typeface="SutonnyMJ" pitchFamily="2" charset="0"/>
              </a:rPr>
              <a:t>cy‡ivcywi</a:t>
            </a:r>
            <a:r>
              <a:rPr lang="en-US" sz="36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3600" dirty="0" err="1" smtClean="0">
                <a:latin typeface="SutonnyMJ" pitchFamily="2" charset="0"/>
                <a:cs typeface="SutonnyMJ" pitchFamily="2" charset="0"/>
              </a:rPr>
              <a:t>cvwb</a:t>
            </a:r>
            <a:r>
              <a:rPr lang="en-US" sz="36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3600" dirty="0" err="1" smtClean="0">
                <a:latin typeface="SutonnyMJ" pitchFamily="2" charset="0"/>
                <a:cs typeface="SutonnyMJ" pitchFamily="2" charset="0"/>
              </a:rPr>
              <a:t>Øviv</a:t>
            </a:r>
            <a:r>
              <a:rPr lang="en-US" sz="36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3600" dirty="0" err="1" smtClean="0">
                <a:latin typeface="SutonnyMJ" pitchFamily="2" charset="0"/>
                <a:cs typeface="SutonnyMJ" pitchFamily="2" charset="0"/>
              </a:rPr>
              <a:t>c~b</a:t>
            </a:r>
            <a:r>
              <a:rPr lang="en-US" sz="3600" dirty="0" smtClean="0">
                <a:latin typeface="SutonnyMJ" pitchFamily="2" charset="0"/>
                <a:cs typeface="SutonnyMJ" pitchFamily="2" charset="0"/>
              </a:rPr>
              <a:t>© _</a:t>
            </a:r>
            <a:r>
              <a:rPr lang="en-US" sz="3600" dirty="0" err="1" smtClean="0">
                <a:latin typeface="SutonnyMJ" pitchFamily="2" charset="0"/>
                <a:cs typeface="SutonnyMJ" pitchFamily="2" charset="0"/>
              </a:rPr>
              <a:t>v‡K</a:t>
            </a:r>
            <a:r>
              <a:rPr lang="en-US" sz="36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3600" dirty="0" err="1" smtClean="0">
                <a:latin typeface="SutonnyMJ" pitchFamily="2" charset="0"/>
                <a:cs typeface="SutonnyMJ" pitchFamily="2" charset="0"/>
              </a:rPr>
              <a:t>Z‡e</a:t>
            </a:r>
            <a:r>
              <a:rPr lang="en-US" sz="36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3600" dirty="0" err="1" smtClean="0">
                <a:latin typeface="SutonnyMJ" pitchFamily="2" charset="0"/>
                <a:cs typeface="SutonnyMJ" pitchFamily="2" charset="0"/>
              </a:rPr>
              <a:t>Zv‡K</a:t>
            </a:r>
            <a:r>
              <a:rPr lang="en-US" sz="36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3600" dirty="0" err="1" smtClean="0">
                <a:latin typeface="SutonnyMJ" pitchFamily="2" charset="0"/>
                <a:cs typeface="SutonnyMJ" pitchFamily="2" charset="0"/>
              </a:rPr>
              <a:t>m¤ú~b</a:t>
            </a:r>
            <a:r>
              <a:rPr lang="en-US" sz="3600" dirty="0" smtClean="0">
                <a:latin typeface="SutonnyMJ" pitchFamily="2" charset="0"/>
                <a:cs typeface="SutonnyMJ" pitchFamily="2" charset="0"/>
              </a:rPr>
              <a:t>© m¤ú„³ </a:t>
            </a:r>
            <a:r>
              <a:rPr lang="en-US" sz="3600" dirty="0" err="1" smtClean="0">
                <a:latin typeface="SutonnyMJ" pitchFamily="2" charset="0"/>
                <a:cs typeface="SutonnyMJ" pitchFamily="2" charset="0"/>
              </a:rPr>
              <a:t>gvwU</a:t>
            </a:r>
            <a:r>
              <a:rPr lang="en-US" sz="36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3600" dirty="0" err="1" smtClean="0">
                <a:latin typeface="SutonnyMJ" pitchFamily="2" charset="0"/>
                <a:cs typeface="SutonnyMJ" pitchFamily="2" charset="0"/>
              </a:rPr>
              <a:t>e‡j</a:t>
            </a:r>
            <a:r>
              <a:rPr lang="en-US" sz="3600" dirty="0" smtClean="0">
                <a:latin typeface="SutonnyMJ" pitchFamily="2" charset="0"/>
                <a:cs typeface="SutonnyMJ" pitchFamily="2" charset="0"/>
              </a:rPr>
              <a:t>|</a:t>
            </a:r>
          </a:p>
        </p:txBody>
      </p:sp>
      <p:pic>
        <p:nvPicPr>
          <p:cNvPr id="10" name="Picture 9" descr="download (1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2590800"/>
            <a:ext cx="7696200" cy="3581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lowchart: Punched Tape 3"/>
          <p:cNvSpPr/>
          <p:nvPr/>
        </p:nvSpPr>
        <p:spPr>
          <a:xfrm>
            <a:off x="3352800" y="0"/>
            <a:ext cx="5181600" cy="685800"/>
          </a:xfrm>
          <a:prstGeom prst="flowChartPunchedTap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dirty="0" err="1" smtClean="0">
                <a:latin typeface="SutonnyMJ" pitchFamily="2" charset="0"/>
                <a:cs typeface="SutonnyMJ" pitchFamily="2" charset="0"/>
              </a:rPr>
              <a:t>gvwUi</a:t>
            </a:r>
            <a:r>
              <a:rPr lang="en-US" sz="40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4000" dirty="0" err="1" smtClean="0">
                <a:latin typeface="SutonnyMJ" pitchFamily="2" charset="0"/>
                <a:cs typeface="SutonnyMJ" pitchFamily="2" charset="0"/>
              </a:rPr>
              <a:t>cÖv_wgK</a:t>
            </a:r>
            <a:r>
              <a:rPr lang="en-US" sz="40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4000" dirty="0" err="1" smtClean="0">
                <a:latin typeface="SutonnyMJ" pitchFamily="2" charset="0"/>
                <a:cs typeface="SutonnyMJ" pitchFamily="2" charset="0"/>
              </a:rPr>
              <a:t>msÁv</a:t>
            </a:r>
            <a:r>
              <a:rPr lang="en-US" sz="4000" dirty="0" smtClean="0">
                <a:latin typeface="SutonnyMJ" pitchFamily="2" charset="0"/>
                <a:cs typeface="SutonnyMJ" pitchFamily="2" charset="0"/>
              </a:rPr>
              <a:t> </a:t>
            </a:r>
            <a:endParaRPr lang="en-US" sz="4000" dirty="0">
              <a:latin typeface="SutonnyMJ" pitchFamily="2" charset="0"/>
              <a:cs typeface="SutonnyMJ" pitchFamily="2" charset="0"/>
            </a:endParaRPr>
          </a:p>
        </p:txBody>
      </p:sp>
      <p:sp>
        <p:nvSpPr>
          <p:cNvPr id="5" name="Flowchart: Punched Tape 4"/>
          <p:cNvSpPr/>
          <p:nvPr/>
        </p:nvSpPr>
        <p:spPr>
          <a:xfrm>
            <a:off x="1066800" y="0"/>
            <a:ext cx="2209800" cy="685800"/>
          </a:xfrm>
          <a:prstGeom prst="flowChartPunchedTap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latin typeface="SutonnyMJ" pitchFamily="2" charset="0"/>
                <a:cs typeface="SutonnyMJ" pitchFamily="2" charset="0"/>
              </a:rPr>
              <a:t>Aa¨vq-2</a:t>
            </a:r>
            <a:endParaRPr lang="en-US" sz="4000" dirty="0">
              <a:latin typeface="SutonnyMJ" pitchFamily="2" charset="0"/>
              <a:cs typeface="SutonnyMJ" pitchFamily="2" charset="0"/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8305800" y="6356350"/>
            <a:ext cx="838200" cy="365125"/>
          </a:xfrm>
        </p:spPr>
        <p:txBody>
          <a:bodyPr/>
          <a:lstStyle/>
          <a:p>
            <a:fld id="{4BF762EF-59FA-4CBA-AAF5-27ED7D6FDCCA}" type="slidenum">
              <a:rPr lang="en-US" sz="2800" smtClean="0">
                <a:solidFill>
                  <a:srgbClr val="FF0000"/>
                </a:solidFill>
              </a:rPr>
              <a:pPr/>
              <a:t>11</a:t>
            </a:fld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914400" y="838200"/>
            <a:ext cx="78486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en-US" sz="36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3600" dirty="0" err="1" smtClean="0">
                <a:latin typeface="SutonnyMJ" pitchFamily="2" charset="0"/>
                <a:cs typeface="SutonnyMJ" pitchFamily="2" charset="0"/>
              </a:rPr>
              <a:t>AvswkK</a:t>
            </a:r>
            <a:r>
              <a:rPr lang="en-US" sz="3600" dirty="0" smtClean="0">
                <a:latin typeface="SutonnyMJ" pitchFamily="2" charset="0"/>
                <a:cs typeface="SutonnyMJ" pitchFamily="2" charset="0"/>
              </a:rPr>
              <a:t> m¤ú„³ </a:t>
            </a:r>
            <a:r>
              <a:rPr lang="en-US" sz="3600" dirty="0" err="1" smtClean="0">
                <a:latin typeface="SutonnyMJ" pitchFamily="2" charset="0"/>
                <a:cs typeface="SutonnyMJ" pitchFamily="2" charset="0"/>
              </a:rPr>
              <a:t>gvwU</a:t>
            </a:r>
            <a:r>
              <a:rPr lang="en-US" sz="3600" dirty="0" smtClean="0">
                <a:latin typeface="SutonnyMJ" pitchFamily="2" charset="0"/>
                <a:cs typeface="SutonnyMJ" pitchFamily="2" charset="0"/>
              </a:rPr>
              <a:t> t </a:t>
            </a:r>
            <a:r>
              <a:rPr lang="en-US" sz="3600" dirty="0" err="1" smtClean="0">
                <a:latin typeface="SutonnyMJ" pitchFamily="2" charset="0"/>
                <a:cs typeface="SutonnyMJ" pitchFamily="2" charset="0"/>
              </a:rPr>
              <a:t>gvwUi</a:t>
            </a:r>
            <a:r>
              <a:rPr lang="en-US" sz="36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3600" dirty="0" err="1" smtClean="0">
                <a:latin typeface="SutonnyMJ" pitchFamily="2" charset="0"/>
                <a:cs typeface="SutonnyMJ" pitchFamily="2" charset="0"/>
              </a:rPr>
              <a:t>Kbvi</a:t>
            </a:r>
            <a:r>
              <a:rPr lang="en-US" sz="36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3600" dirty="0" err="1" smtClean="0">
                <a:latin typeface="SutonnyMJ" pitchFamily="2" charset="0"/>
                <a:cs typeface="SutonnyMJ" pitchFamily="2" charset="0"/>
              </a:rPr>
              <a:t>gv‡S</a:t>
            </a:r>
            <a:r>
              <a:rPr lang="en-US" sz="36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3600" dirty="0" err="1" smtClean="0">
                <a:latin typeface="SutonnyMJ" pitchFamily="2" charset="0"/>
                <a:cs typeface="SutonnyMJ" pitchFamily="2" charset="0"/>
              </a:rPr>
              <a:t>duvKv</a:t>
            </a:r>
            <a:r>
              <a:rPr lang="en-US" sz="3600" dirty="0" smtClean="0">
                <a:latin typeface="SutonnyMJ" pitchFamily="2" charset="0"/>
                <a:cs typeface="SutonnyMJ" pitchFamily="2" charset="0"/>
              </a:rPr>
              <a:t> Ask </a:t>
            </a:r>
            <a:r>
              <a:rPr lang="en-US" sz="3600" dirty="0" err="1" smtClean="0">
                <a:latin typeface="SutonnyMJ" pitchFamily="2" charset="0"/>
                <a:cs typeface="SutonnyMJ" pitchFamily="2" charset="0"/>
              </a:rPr>
              <a:t>AswkK</a:t>
            </a:r>
            <a:r>
              <a:rPr lang="en-US" sz="36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3600" dirty="0" err="1" smtClean="0">
                <a:latin typeface="SutonnyMJ" pitchFamily="2" charset="0"/>
                <a:cs typeface="SutonnyMJ" pitchFamily="2" charset="0"/>
              </a:rPr>
              <a:t>cvwb</a:t>
            </a:r>
            <a:r>
              <a:rPr lang="en-US" sz="36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3600" dirty="0" err="1" smtClean="0">
                <a:latin typeface="SutonnyMJ" pitchFamily="2" charset="0"/>
                <a:cs typeface="SutonnyMJ" pitchFamily="2" charset="0"/>
              </a:rPr>
              <a:t>Øviv</a:t>
            </a:r>
            <a:r>
              <a:rPr lang="en-US" sz="3600" dirty="0" smtClean="0">
                <a:latin typeface="SutonnyMJ" pitchFamily="2" charset="0"/>
                <a:cs typeface="SutonnyMJ" pitchFamily="2" charset="0"/>
              </a:rPr>
              <a:t> I </a:t>
            </a:r>
            <a:r>
              <a:rPr lang="en-US" sz="3600" dirty="0" err="1" smtClean="0">
                <a:latin typeface="SutonnyMJ" pitchFamily="2" charset="0"/>
                <a:cs typeface="SutonnyMJ" pitchFamily="2" charset="0"/>
              </a:rPr>
              <a:t>AswkK</a:t>
            </a:r>
            <a:r>
              <a:rPr lang="en-US" sz="36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3600" dirty="0" err="1" smtClean="0">
                <a:latin typeface="SutonnyMJ" pitchFamily="2" charset="0"/>
                <a:cs typeface="SutonnyMJ" pitchFamily="2" charset="0"/>
              </a:rPr>
              <a:t>evZvm</a:t>
            </a:r>
            <a:r>
              <a:rPr lang="en-US" sz="36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3600" dirty="0" err="1" smtClean="0">
                <a:latin typeface="SutonnyMJ" pitchFamily="2" charset="0"/>
                <a:cs typeface="SutonnyMJ" pitchFamily="2" charset="0"/>
              </a:rPr>
              <a:t>Øviv</a:t>
            </a:r>
            <a:r>
              <a:rPr lang="en-US" sz="36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3600" dirty="0" err="1" smtClean="0">
                <a:latin typeface="SutonnyMJ" pitchFamily="2" charset="0"/>
                <a:cs typeface="SutonnyMJ" pitchFamily="2" charset="0"/>
              </a:rPr>
              <a:t>c~b</a:t>
            </a:r>
            <a:r>
              <a:rPr lang="en-US" sz="3600" dirty="0" smtClean="0">
                <a:latin typeface="SutonnyMJ" pitchFamily="2" charset="0"/>
                <a:cs typeface="SutonnyMJ" pitchFamily="2" charset="0"/>
              </a:rPr>
              <a:t>© _</a:t>
            </a:r>
            <a:r>
              <a:rPr lang="en-US" sz="3600" dirty="0" err="1" smtClean="0">
                <a:latin typeface="SutonnyMJ" pitchFamily="2" charset="0"/>
                <a:cs typeface="SutonnyMJ" pitchFamily="2" charset="0"/>
              </a:rPr>
              <a:t>v‡K</a:t>
            </a:r>
            <a:r>
              <a:rPr lang="en-US" sz="36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3600" dirty="0" err="1" smtClean="0">
                <a:latin typeface="SutonnyMJ" pitchFamily="2" charset="0"/>
                <a:cs typeface="SutonnyMJ" pitchFamily="2" charset="0"/>
              </a:rPr>
              <a:t>Z‡e</a:t>
            </a:r>
            <a:r>
              <a:rPr lang="en-US" sz="36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3600" dirty="0" err="1" smtClean="0">
                <a:latin typeface="SutonnyMJ" pitchFamily="2" charset="0"/>
                <a:cs typeface="SutonnyMJ" pitchFamily="2" charset="0"/>
              </a:rPr>
              <a:t>Zv‡K</a:t>
            </a:r>
            <a:r>
              <a:rPr lang="en-US" sz="36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3600" dirty="0" err="1" smtClean="0">
                <a:latin typeface="SutonnyMJ" pitchFamily="2" charset="0"/>
                <a:cs typeface="SutonnyMJ" pitchFamily="2" charset="0"/>
              </a:rPr>
              <a:t>AvswkK</a:t>
            </a:r>
            <a:r>
              <a:rPr lang="en-US" sz="3600" dirty="0" smtClean="0">
                <a:latin typeface="SutonnyMJ" pitchFamily="2" charset="0"/>
                <a:cs typeface="SutonnyMJ" pitchFamily="2" charset="0"/>
              </a:rPr>
              <a:t> m¤ú„³ </a:t>
            </a:r>
            <a:r>
              <a:rPr lang="en-US" sz="3600" dirty="0" err="1" smtClean="0">
                <a:latin typeface="SutonnyMJ" pitchFamily="2" charset="0"/>
                <a:cs typeface="SutonnyMJ" pitchFamily="2" charset="0"/>
              </a:rPr>
              <a:t>gvwU</a:t>
            </a:r>
            <a:r>
              <a:rPr lang="en-US" sz="3600" dirty="0" smtClean="0">
                <a:latin typeface="SutonnyMJ" pitchFamily="2" charset="0"/>
                <a:cs typeface="SutonnyMJ" pitchFamily="2" charset="0"/>
              </a:rPr>
              <a:t>|</a:t>
            </a:r>
          </a:p>
        </p:txBody>
      </p:sp>
      <p:pic>
        <p:nvPicPr>
          <p:cNvPr id="10" name="Picture 9" descr="download (1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2590800"/>
            <a:ext cx="7696200" cy="3581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8001000" y="6356350"/>
            <a:ext cx="685800" cy="365125"/>
          </a:xfrm>
        </p:spPr>
        <p:txBody>
          <a:bodyPr/>
          <a:lstStyle/>
          <a:p>
            <a:fld id="{4BF762EF-59FA-4CBA-AAF5-27ED7D6FDCCA}" type="slidenum">
              <a:rPr lang="en-US" sz="2800" smtClean="0">
                <a:solidFill>
                  <a:srgbClr val="FF0000"/>
                </a:solidFill>
              </a:rPr>
              <a:pPr/>
              <a:t>12</a:t>
            </a:fld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514600" y="2667000"/>
            <a:ext cx="3276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err="1" smtClean="0">
                <a:latin typeface="SutonnyMJ" pitchFamily="2" charset="0"/>
                <a:cs typeface="SutonnyMJ" pitchFamily="2" charset="0"/>
              </a:rPr>
              <a:t>mKj‡K</a:t>
            </a:r>
            <a:r>
              <a:rPr lang="en-US" sz="48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4800" dirty="0" err="1" smtClean="0">
                <a:latin typeface="SutonnyMJ" pitchFamily="2" charset="0"/>
                <a:cs typeface="SutonnyMJ" pitchFamily="2" charset="0"/>
              </a:rPr>
              <a:t>ab¨ev</a:t>
            </a:r>
            <a:r>
              <a:rPr lang="en-US" sz="4800" dirty="0" smtClean="0">
                <a:latin typeface="SutonnyMJ" pitchFamily="2" charset="0"/>
                <a:cs typeface="SutonnyMJ" pitchFamily="2" charset="0"/>
              </a:rPr>
              <a:t>`</a:t>
            </a:r>
            <a:endParaRPr lang="en-US" sz="4800" dirty="0">
              <a:latin typeface="SutonnyMJ" pitchFamily="2" charset="0"/>
              <a:cs typeface="SutonnyMJ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8305800" y="6356350"/>
            <a:ext cx="381000" cy="365125"/>
          </a:xfrm>
        </p:spPr>
        <p:txBody>
          <a:bodyPr/>
          <a:lstStyle/>
          <a:p>
            <a:fld id="{4BF762EF-59FA-4CBA-AAF5-27ED7D6FDCCA}" type="slidenum">
              <a:rPr lang="en-US" sz="2800" smtClean="0">
                <a:solidFill>
                  <a:srgbClr val="FF0000"/>
                </a:solidFill>
              </a:rPr>
              <a:pPr/>
              <a:t>2</a:t>
            </a:fld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838200" y="457201"/>
            <a:ext cx="72390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dirty="0" smtClean="0">
                <a:latin typeface="SutonnyMJ" pitchFamily="2" charset="0"/>
                <a:cs typeface="SutonnyMJ" pitchFamily="2" charset="0"/>
              </a:rPr>
              <a:t/>
            </a:r>
            <a:br>
              <a:rPr lang="en-US" sz="3600" dirty="0" smtClean="0">
                <a:latin typeface="SutonnyMJ" pitchFamily="2" charset="0"/>
                <a:cs typeface="SutonnyMJ" pitchFamily="2" charset="0"/>
              </a:rPr>
            </a:br>
            <a:r>
              <a:rPr lang="en-US" sz="3600" dirty="0" err="1" smtClean="0">
                <a:latin typeface="SutonnyMJ" pitchFamily="2" charset="0"/>
                <a:cs typeface="SutonnyMJ" pitchFamily="2" charset="0"/>
              </a:rPr>
              <a:t>Dc¯’vcbvqt</a:t>
            </a:r>
            <a:r>
              <a:rPr lang="en-US" sz="3600" dirty="0" smtClean="0">
                <a:latin typeface="SutonnyMJ" pitchFamily="2" charset="0"/>
                <a:cs typeface="SutonnyMJ" pitchFamily="2" charset="0"/>
              </a:rPr>
              <a:t/>
            </a:r>
            <a:br>
              <a:rPr lang="en-US" sz="3600" dirty="0" smtClean="0">
                <a:latin typeface="SutonnyMJ" pitchFamily="2" charset="0"/>
                <a:cs typeface="SutonnyMJ" pitchFamily="2" charset="0"/>
              </a:rPr>
            </a:br>
            <a:r>
              <a:rPr lang="en-US" sz="2400" dirty="0" err="1" smtClean="0">
                <a:latin typeface="SutonnyMJ" pitchFamily="2" charset="0"/>
                <a:cs typeface="SutonnyMJ" pitchFamily="2" charset="0"/>
              </a:rPr>
              <a:t>cÖ‡KŠkjx</a:t>
            </a:r>
            <a:r>
              <a:rPr lang="en-US" sz="24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2400" dirty="0" err="1" smtClean="0">
                <a:latin typeface="SutonnyMJ" pitchFamily="2" charset="0"/>
                <a:cs typeface="SutonnyMJ" pitchFamily="2" charset="0"/>
              </a:rPr>
              <a:t>এম</a:t>
            </a:r>
            <a:r>
              <a:rPr lang="en-US" sz="24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2400" dirty="0" err="1" smtClean="0">
                <a:latin typeface="SutonnyMJ" pitchFamily="2" charset="0"/>
                <a:cs typeface="SutonnyMJ" pitchFamily="2" charset="0"/>
              </a:rPr>
              <a:t>এম</a:t>
            </a:r>
            <a:r>
              <a:rPr lang="en-US" sz="24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2400" dirty="0" err="1" smtClean="0">
                <a:latin typeface="SutonnyMJ" pitchFamily="2" charset="0"/>
                <a:cs typeface="SutonnyMJ" pitchFamily="2" charset="0"/>
              </a:rPr>
              <a:t>শাহজাহান</a:t>
            </a:r>
            <a:r>
              <a:rPr lang="en-US" sz="24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2400" dirty="0" err="1" smtClean="0">
                <a:latin typeface="SutonnyMJ" pitchFamily="2" charset="0"/>
                <a:cs typeface="SutonnyMJ" pitchFamily="2" charset="0"/>
              </a:rPr>
              <a:t>ইসলাম</a:t>
            </a:r>
            <a:r>
              <a:rPr lang="en-US" sz="2400" dirty="0" smtClean="0">
                <a:latin typeface="SutonnyMJ" pitchFamily="2" charset="0"/>
                <a:cs typeface="SutonnyMJ" pitchFamily="2" charset="0"/>
              </a:rPr>
              <a:t/>
            </a:r>
            <a:br>
              <a:rPr lang="en-US" sz="2400" dirty="0" smtClean="0">
                <a:latin typeface="SutonnyMJ" pitchFamily="2" charset="0"/>
                <a:cs typeface="SutonnyMJ" pitchFamily="2" charset="0"/>
              </a:rPr>
            </a:br>
            <a:r>
              <a:rPr lang="en-US" sz="2400" dirty="0" smtClean="0">
                <a:latin typeface="SutonnyMJ" pitchFamily="2" charset="0"/>
                <a:cs typeface="SutonnyMJ" pitchFamily="2" charset="0"/>
              </a:rPr>
              <a:t>we, Gm, wm, Bb </a:t>
            </a:r>
            <a:r>
              <a:rPr lang="en-US" sz="2400" dirty="0" err="1" smtClean="0">
                <a:latin typeface="SutonnyMJ" pitchFamily="2" charset="0"/>
                <a:cs typeface="SutonnyMJ" pitchFamily="2" charset="0"/>
              </a:rPr>
              <a:t>wmwfj</a:t>
            </a:r>
            <a:r>
              <a:rPr lang="en-US" sz="24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2400" dirty="0" err="1" smtClean="0">
                <a:latin typeface="SutonnyMJ" pitchFamily="2" charset="0"/>
                <a:cs typeface="SutonnyMJ" pitchFamily="2" charset="0"/>
              </a:rPr>
              <a:t>BwÄt</a:t>
            </a:r>
            <a:r>
              <a:rPr lang="en-US" sz="2400" dirty="0" smtClean="0">
                <a:latin typeface="SutonnyMJ" pitchFamily="2" charset="0"/>
                <a:cs typeface="SutonnyMJ" pitchFamily="2" charset="0"/>
              </a:rPr>
              <a:t> (</a:t>
            </a:r>
            <a:r>
              <a:rPr lang="en-US" sz="2000" dirty="0" err="1" smtClean="0">
                <a:latin typeface="SutonnyMJ" pitchFamily="2" charset="0"/>
                <a:cs typeface="SutonnyMJ" pitchFamily="2" charset="0"/>
              </a:rPr>
              <a:t>রু</a:t>
            </a:r>
            <a:r>
              <a:rPr lang="en-US" sz="2400" dirty="0" err="1" smtClean="0">
                <a:latin typeface="SutonnyMJ" pitchFamily="2" charset="0"/>
                <a:cs typeface="SutonnyMJ" pitchFamily="2" charset="0"/>
              </a:rPr>
              <a:t>‡qU</a:t>
            </a:r>
            <a:r>
              <a:rPr lang="en-US" sz="2400" dirty="0" smtClean="0">
                <a:latin typeface="SutonnyMJ" pitchFamily="2" charset="0"/>
                <a:cs typeface="SutonnyMJ" pitchFamily="2" charset="0"/>
              </a:rPr>
              <a:t>)</a:t>
            </a:r>
            <a:br>
              <a:rPr lang="en-US" sz="2400" dirty="0" smtClean="0">
                <a:latin typeface="SutonnyMJ" pitchFamily="2" charset="0"/>
                <a:cs typeface="SutonnyMJ" pitchFamily="2" charset="0"/>
              </a:rPr>
            </a:br>
            <a:r>
              <a:rPr lang="en-US" sz="24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2400" dirty="0" err="1" smtClean="0">
                <a:latin typeface="SutonnyMJ" pitchFamily="2" charset="0"/>
                <a:cs typeface="SutonnyMJ" pitchFamily="2" charset="0"/>
              </a:rPr>
              <a:t>BÝUªv±i</a:t>
            </a:r>
            <a:r>
              <a:rPr lang="en-US" sz="2400" dirty="0" smtClean="0">
                <a:latin typeface="SutonnyMJ" pitchFamily="2" charset="0"/>
                <a:cs typeface="SutonnyMJ" pitchFamily="2" charset="0"/>
              </a:rPr>
              <a:t> ( </a:t>
            </a:r>
            <a:r>
              <a:rPr lang="en-US" sz="2400" dirty="0" err="1" smtClean="0">
                <a:latin typeface="SutonnyMJ" pitchFamily="2" charset="0"/>
                <a:cs typeface="SutonnyMJ" pitchFamily="2" charset="0"/>
              </a:rPr>
              <a:t>wmwfj</a:t>
            </a:r>
            <a:r>
              <a:rPr lang="en-US" sz="2400" dirty="0" smtClean="0">
                <a:latin typeface="SutonnyMJ" pitchFamily="2" charset="0"/>
                <a:cs typeface="SutonnyMJ" pitchFamily="2" charset="0"/>
              </a:rPr>
              <a:t> )</a:t>
            </a:r>
            <a:br>
              <a:rPr lang="en-US" sz="2400" dirty="0" smtClean="0">
                <a:latin typeface="SutonnyMJ" pitchFamily="2" charset="0"/>
                <a:cs typeface="SutonnyMJ" pitchFamily="2" charset="0"/>
              </a:rPr>
            </a:br>
            <a:r>
              <a:rPr lang="en-US" sz="2400" dirty="0" err="1" smtClean="0">
                <a:latin typeface="SutonnyMJ" pitchFamily="2" charset="0"/>
                <a:cs typeface="SutonnyMJ" pitchFamily="2" charset="0"/>
              </a:rPr>
              <a:t>iscyi</a:t>
            </a:r>
            <a:r>
              <a:rPr lang="en-US" sz="24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2400" dirty="0" err="1" smtClean="0">
                <a:latin typeface="SutonnyMJ" pitchFamily="2" charset="0"/>
                <a:cs typeface="SutonnyMJ" pitchFamily="2" charset="0"/>
              </a:rPr>
              <a:t>cwj‡UKwbK</a:t>
            </a:r>
            <a:r>
              <a:rPr lang="en-US" sz="24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2400" dirty="0" err="1" smtClean="0">
                <a:latin typeface="SutonnyMJ" pitchFamily="2" charset="0"/>
                <a:cs typeface="SutonnyMJ" pitchFamily="2" charset="0"/>
              </a:rPr>
              <a:t>BÝwUwUDU</a:t>
            </a:r>
            <a:r>
              <a:rPr lang="en-US" sz="2400" dirty="0" smtClean="0">
                <a:latin typeface="SutonnyMJ" pitchFamily="2" charset="0"/>
                <a:cs typeface="SutonnyMJ" pitchFamily="2" charset="0"/>
              </a:rPr>
              <a:t>, </a:t>
            </a:r>
            <a:r>
              <a:rPr lang="en-US" sz="2400" dirty="0" err="1" smtClean="0">
                <a:latin typeface="SutonnyMJ" pitchFamily="2" charset="0"/>
                <a:cs typeface="SutonnyMJ" pitchFamily="2" charset="0"/>
              </a:rPr>
              <a:t>iscyi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smtClean="0">
                <a:latin typeface="SutonnyMJ" pitchFamily="2" charset="0"/>
                <a:cs typeface="SutonnyMJ" pitchFamily="2" charset="0"/>
              </a:rPr>
              <a:t/>
            </a:r>
            <a:br>
              <a:rPr lang="en-US" sz="3600" dirty="0" smtClean="0">
                <a:latin typeface="SutonnyMJ" pitchFamily="2" charset="0"/>
                <a:cs typeface="SutonnyMJ" pitchFamily="2" charset="0"/>
              </a:rPr>
            </a:b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lowchart: Punched Tape 3"/>
          <p:cNvSpPr/>
          <p:nvPr/>
        </p:nvSpPr>
        <p:spPr>
          <a:xfrm>
            <a:off x="3352800" y="0"/>
            <a:ext cx="5181600" cy="685800"/>
          </a:xfrm>
          <a:prstGeom prst="flowChartPunchedTap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dirty="0" err="1" smtClean="0">
                <a:latin typeface="SutonnyMJ" pitchFamily="2" charset="0"/>
                <a:cs typeface="SutonnyMJ" pitchFamily="2" charset="0"/>
              </a:rPr>
              <a:t>wRI‡UKwb‡Ki</a:t>
            </a:r>
            <a:r>
              <a:rPr lang="en-US" sz="4000" dirty="0" smtClean="0">
                <a:latin typeface="SutonnyMJ" pitchFamily="2" charset="0"/>
                <a:cs typeface="SutonnyMJ" pitchFamily="2" charset="0"/>
              </a:rPr>
              <a:t> †</a:t>
            </a:r>
            <a:r>
              <a:rPr lang="en-US" sz="4000" dirty="0" err="1" smtClean="0">
                <a:latin typeface="SutonnyMJ" pitchFamily="2" charset="0"/>
                <a:cs typeface="SutonnyMJ" pitchFamily="2" charset="0"/>
              </a:rPr>
              <a:t>gŠwjK</a:t>
            </a:r>
            <a:r>
              <a:rPr lang="en-US" sz="40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4000" dirty="0" err="1" smtClean="0">
                <a:latin typeface="SutonnyMJ" pitchFamily="2" charset="0"/>
                <a:cs typeface="SutonnyMJ" pitchFamily="2" charset="0"/>
              </a:rPr>
              <a:t>avibv</a:t>
            </a:r>
            <a:r>
              <a:rPr lang="en-US" sz="4000" dirty="0" smtClean="0">
                <a:latin typeface="SutonnyMJ" pitchFamily="2" charset="0"/>
                <a:cs typeface="SutonnyMJ" pitchFamily="2" charset="0"/>
              </a:rPr>
              <a:t> </a:t>
            </a:r>
            <a:endParaRPr lang="en-US" sz="4000" dirty="0">
              <a:latin typeface="SutonnyMJ" pitchFamily="2" charset="0"/>
              <a:cs typeface="SutonnyMJ" pitchFamily="2" charset="0"/>
            </a:endParaRPr>
          </a:p>
        </p:txBody>
      </p:sp>
      <p:sp>
        <p:nvSpPr>
          <p:cNvPr id="5" name="Flowchart: Punched Tape 4"/>
          <p:cNvSpPr/>
          <p:nvPr/>
        </p:nvSpPr>
        <p:spPr>
          <a:xfrm>
            <a:off x="1066800" y="0"/>
            <a:ext cx="2209800" cy="685800"/>
          </a:xfrm>
          <a:prstGeom prst="flowChartPunchedTap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latin typeface="SutonnyMJ" pitchFamily="2" charset="0"/>
                <a:cs typeface="SutonnyMJ" pitchFamily="2" charset="0"/>
              </a:rPr>
              <a:t>Aa¨vq-1</a:t>
            </a:r>
            <a:endParaRPr lang="en-US" sz="4000" dirty="0">
              <a:latin typeface="SutonnyMJ" pitchFamily="2" charset="0"/>
              <a:cs typeface="SutonnyMJ" pitchFamily="2" charset="0"/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8305800" y="6356350"/>
            <a:ext cx="381000" cy="365125"/>
          </a:xfrm>
        </p:spPr>
        <p:txBody>
          <a:bodyPr/>
          <a:lstStyle/>
          <a:p>
            <a:fld id="{4BF762EF-59FA-4CBA-AAF5-27ED7D6FDCCA}" type="slidenum">
              <a:rPr lang="en-US" sz="2800" smtClean="0">
                <a:solidFill>
                  <a:srgbClr val="FF0000"/>
                </a:solidFill>
              </a:rPr>
              <a:pPr/>
              <a:t>3</a:t>
            </a:fld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914400" y="1066800"/>
            <a:ext cx="78486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en-US" sz="3600" dirty="0" err="1" smtClean="0">
                <a:latin typeface="SutonnyMJ" pitchFamily="2" charset="0"/>
                <a:cs typeface="SutonnyMJ" pitchFamily="2" charset="0"/>
              </a:rPr>
              <a:t>j¨vwUb</a:t>
            </a:r>
            <a:r>
              <a:rPr lang="en-US" sz="36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3600" dirty="0" err="1" smtClean="0">
                <a:latin typeface="SutonnyMJ" pitchFamily="2" charset="0"/>
                <a:cs typeface="SutonnyMJ" pitchFamily="2" charset="0"/>
              </a:rPr>
              <a:t>kã</a:t>
            </a:r>
            <a:r>
              <a:rPr lang="en-US" sz="36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Solium</a:t>
            </a:r>
            <a:r>
              <a:rPr lang="en-US" sz="36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3600" dirty="0" err="1" smtClean="0">
                <a:latin typeface="SutonnyMJ" pitchFamily="2" charset="0"/>
                <a:cs typeface="SutonnyMJ" pitchFamily="2" charset="0"/>
              </a:rPr>
              <a:t>n‡Z</a:t>
            </a:r>
            <a:r>
              <a:rPr lang="en-US" sz="36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Soil</a:t>
            </a:r>
            <a:r>
              <a:rPr lang="en-US" sz="3600" dirty="0" smtClean="0">
                <a:latin typeface="SutonnyMJ" pitchFamily="2" charset="0"/>
                <a:cs typeface="SutonnyMJ" pitchFamily="2" charset="0"/>
              </a:rPr>
              <a:t> (</a:t>
            </a:r>
            <a:r>
              <a:rPr lang="en-US" sz="3600" dirty="0" err="1" smtClean="0">
                <a:latin typeface="SutonnyMJ" pitchFamily="2" charset="0"/>
                <a:cs typeface="SutonnyMJ" pitchFamily="2" charset="0"/>
              </a:rPr>
              <a:t>g„wËKv</a:t>
            </a:r>
            <a:r>
              <a:rPr lang="en-US" sz="3600" dirty="0" smtClean="0">
                <a:latin typeface="SutonnyMJ" pitchFamily="2" charset="0"/>
                <a:cs typeface="SutonnyMJ" pitchFamily="2" charset="0"/>
              </a:rPr>
              <a:t>) </a:t>
            </a:r>
            <a:r>
              <a:rPr lang="en-US" sz="3600" dirty="0" err="1" smtClean="0">
                <a:latin typeface="SutonnyMJ" pitchFamily="2" charset="0"/>
                <a:cs typeface="SutonnyMJ" pitchFamily="2" charset="0"/>
              </a:rPr>
              <a:t>k‡ãi</a:t>
            </a:r>
            <a:r>
              <a:rPr lang="en-US" sz="36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3600" dirty="0" err="1" smtClean="0">
                <a:latin typeface="SutonnyMJ" pitchFamily="2" charset="0"/>
                <a:cs typeface="SutonnyMJ" pitchFamily="2" charset="0"/>
              </a:rPr>
              <a:t>DrcwË</a:t>
            </a:r>
            <a:r>
              <a:rPr lang="en-US" sz="3600" dirty="0" smtClean="0">
                <a:latin typeface="SutonnyMJ" pitchFamily="2" charset="0"/>
                <a:cs typeface="SutonnyMJ" pitchFamily="2" charset="0"/>
              </a:rPr>
              <a:t>|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Solium</a:t>
            </a:r>
            <a:r>
              <a:rPr lang="en-US" sz="3600" dirty="0" smtClean="0">
                <a:latin typeface="SutonnyMJ" pitchFamily="2" charset="0"/>
                <a:cs typeface="SutonnyMJ" pitchFamily="2" charset="0"/>
              </a:rPr>
              <a:t> A_© </a:t>
            </a:r>
            <a:r>
              <a:rPr lang="en-US" sz="3600" dirty="0" err="1" smtClean="0">
                <a:latin typeface="SutonnyMJ" pitchFamily="2" charset="0"/>
                <a:cs typeface="SutonnyMJ" pitchFamily="2" charset="0"/>
              </a:rPr>
              <a:t>Dcwi¯Íi</a:t>
            </a:r>
            <a:r>
              <a:rPr lang="en-US" sz="3600" dirty="0" smtClean="0">
                <a:latin typeface="SutonnyMJ" pitchFamily="2" charset="0"/>
                <a:cs typeface="SutonnyMJ" pitchFamily="2" charset="0"/>
              </a:rPr>
              <a:t>, </a:t>
            </a:r>
            <a:r>
              <a:rPr lang="en-US" sz="3600" dirty="0" err="1" smtClean="0">
                <a:latin typeface="SutonnyMJ" pitchFamily="2" charset="0"/>
                <a:cs typeface="SutonnyMJ" pitchFamily="2" charset="0"/>
              </a:rPr>
              <a:t>hv</a:t>
            </a:r>
            <a:r>
              <a:rPr lang="en-US" sz="36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3600" dirty="0" err="1" smtClean="0">
                <a:latin typeface="SutonnyMJ" pitchFamily="2" charset="0"/>
                <a:cs typeface="SutonnyMJ" pitchFamily="2" charset="0"/>
              </a:rPr>
              <a:t>Pvlvev</a:t>
            </a:r>
            <a:r>
              <a:rPr lang="en-US" sz="3600" dirty="0" smtClean="0">
                <a:latin typeface="SutonnyMJ" pitchFamily="2" charset="0"/>
                <a:cs typeface="SutonnyMJ" pitchFamily="2" charset="0"/>
              </a:rPr>
              <a:t>` </a:t>
            </a:r>
            <a:r>
              <a:rPr lang="en-US" sz="3600" dirty="0" err="1" smtClean="0">
                <a:latin typeface="SutonnyMJ" pitchFamily="2" charset="0"/>
                <a:cs typeface="SutonnyMJ" pitchFamily="2" charset="0"/>
              </a:rPr>
              <a:t>ev</a:t>
            </a:r>
            <a:r>
              <a:rPr lang="en-US" sz="36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3600" dirty="0" err="1" smtClean="0">
                <a:latin typeface="SutonnyMJ" pitchFamily="2" charset="0"/>
                <a:cs typeface="SutonnyMJ" pitchFamily="2" charset="0"/>
              </a:rPr>
              <a:t>Lbb</a:t>
            </a:r>
            <a:r>
              <a:rPr lang="en-US" sz="36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3600" dirty="0" err="1" smtClean="0">
                <a:latin typeface="SutonnyMJ" pitchFamily="2" charset="0"/>
                <a:cs typeface="SutonnyMJ" pitchFamily="2" charset="0"/>
              </a:rPr>
              <a:t>Kiv</a:t>
            </a:r>
            <a:r>
              <a:rPr lang="en-US" sz="36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3600" dirty="0" err="1" smtClean="0">
                <a:latin typeface="SutonnyMJ" pitchFamily="2" charset="0"/>
                <a:cs typeface="SutonnyMJ" pitchFamily="2" charset="0"/>
              </a:rPr>
              <a:t>hvq</a:t>
            </a:r>
            <a:r>
              <a:rPr lang="en-US" sz="3600" dirty="0" smtClean="0">
                <a:latin typeface="SutonnyMJ" pitchFamily="2" charset="0"/>
                <a:cs typeface="SutonnyMJ" pitchFamily="2" charset="0"/>
              </a:rPr>
              <a:t>|</a:t>
            </a:r>
          </a:p>
          <a:p>
            <a:pPr algn="just">
              <a:buNone/>
            </a:pPr>
            <a:endParaRPr lang="en-US" sz="3600" dirty="0" smtClean="0">
              <a:latin typeface="SutonnyMJ" pitchFamily="2" charset="0"/>
              <a:cs typeface="SutonnyMJ" pitchFamily="2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en-US" sz="36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3600" dirty="0" err="1" smtClean="0">
                <a:latin typeface="SutonnyMJ" pitchFamily="2" charset="0"/>
                <a:cs typeface="SutonnyMJ" pitchFamily="2" charset="0"/>
              </a:rPr>
              <a:t>g„wËKvi</a:t>
            </a:r>
            <a:r>
              <a:rPr lang="en-US" sz="3600" dirty="0" smtClean="0">
                <a:latin typeface="SutonnyMJ" pitchFamily="2" charset="0"/>
                <a:cs typeface="SutonnyMJ" pitchFamily="2" charset="0"/>
              </a:rPr>
              <a:t> ¸</a:t>
            </a:r>
            <a:r>
              <a:rPr lang="en-US" sz="3600" dirty="0" err="1" smtClean="0">
                <a:latin typeface="SutonnyMJ" pitchFamily="2" charset="0"/>
                <a:cs typeface="SutonnyMJ" pitchFamily="2" charset="0"/>
              </a:rPr>
              <a:t>bv¸b</a:t>
            </a:r>
            <a:r>
              <a:rPr lang="en-US" sz="3600" dirty="0" smtClean="0">
                <a:latin typeface="SutonnyMJ" pitchFamily="2" charset="0"/>
                <a:cs typeface="SutonnyMJ" pitchFamily="2" charset="0"/>
              </a:rPr>
              <a:t>, ˆ</a:t>
            </a:r>
            <a:r>
              <a:rPr lang="en-US" sz="3600" dirty="0" err="1" smtClean="0">
                <a:latin typeface="SutonnyMJ" pitchFamily="2" charset="0"/>
                <a:cs typeface="SutonnyMJ" pitchFamily="2" charset="0"/>
              </a:rPr>
              <a:t>ewkó</a:t>
            </a:r>
            <a:r>
              <a:rPr lang="en-US" sz="3600" dirty="0" smtClean="0">
                <a:latin typeface="SutonnyMJ" pitchFamily="2" charset="0"/>
                <a:cs typeface="SutonnyMJ" pitchFamily="2" charset="0"/>
              </a:rPr>
              <a:t>¨, </a:t>
            </a:r>
            <a:r>
              <a:rPr lang="en-US" sz="3600" dirty="0" err="1" smtClean="0">
                <a:latin typeface="SutonnyMJ" pitchFamily="2" charset="0"/>
                <a:cs typeface="SutonnyMJ" pitchFamily="2" charset="0"/>
              </a:rPr>
              <a:t>PvwiwÎK</a:t>
            </a:r>
            <a:r>
              <a:rPr lang="en-US" sz="36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3600" dirty="0" err="1" smtClean="0">
                <a:latin typeface="SutonnyMJ" pitchFamily="2" charset="0"/>
                <a:cs typeface="SutonnyMJ" pitchFamily="2" charset="0"/>
              </a:rPr>
              <a:t>AvPvi</a:t>
            </a:r>
            <a:r>
              <a:rPr lang="en-US" sz="36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3600" dirty="0" err="1" smtClean="0">
                <a:latin typeface="SutonnyMJ" pitchFamily="2" charset="0"/>
                <a:cs typeface="SutonnyMJ" pitchFamily="2" charset="0"/>
              </a:rPr>
              <a:t>AvPib</a:t>
            </a:r>
            <a:r>
              <a:rPr lang="en-US" sz="36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3600" dirty="0" err="1" smtClean="0">
                <a:latin typeface="SutonnyMJ" pitchFamily="2" charset="0"/>
                <a:cs typeface="SutonnyMJ" pitchFamily="2" charset="0"/>
              </a:rPr>
              <a:t>BZ¨vw</a:t>
            </a:r>
            <a:r>
              <a:rPr lang="en-US" sz="3600" dirty="0" smtClean="0">
                <a:latin typeface="SutonnyMJ" pitchFamily="2" charset="0"/>
                <a:cs typeface="SutonnyMJ" pitchFamily="2" charset="0"/>
              </a:rPr>
              <a:t>` </a:t>
            </a:r>
            <a:r>
              <a:rPr lang="en-US" sz="3600" dirty="0" err="1" smtClean="0">
                <a:latin typeface="SutonnyMJ" pitchFamily="2" charset="0"/>
                <a:cs typeface="SutonnyMJ" pitchFamily="2" charset="0"/>
              </a:rPr>
              <a:t>m¤ú‡K</a:t>
            </a:r>
            <a:r>
              <a:rPr lang="en-US" sz="3600" dirty="0" smtClean="0">
                <a:latin typeface="SutonnyMJ" pitchFamily="2" charset="0"/>
                <a:cs typeface="SutonnyMJ" pitchFamily="2" charset="0"/>
              </a:rPr>
              <a:t>© </a:t>
            </a:r>
            <a:r>
              <a:rPr lang="en-US" sz="3600" dirty="0" err="1" smtClean="0">
                <a:latin typeface="SutonnyMJ" pitchFamily="2" charset="0"/>
                <a:cs typeface="SutonnyMJ" pitchFamily="2" charset="0"/>
              </a:rPr>
              <a:t>cyi‡KŠkj</a:t>
            </a:r>
            <a:r>
              <a:rPr lang="en-US" sz="36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3600" dirty="0" err="1" smtClean="0">
                <a:latin typeface="SutonnyMJ" pitchFamily="2" charset="0"/>
                <a:cs typeface="SutonnyMJ" pitchFamily="2" charset="0"/>
              </a:rPr>
              <a:t>wefv‡Mi</a:t>
            </a:r>
            <a:r>
              <a:rPr lang="en-US" sz="3600" dirty="0" smtClean="0">
                <a:latin typeface="SutonnyMJ" pitchFamily="2" charset="0"/>
                <a:cs typeface="SutonnyMJ" pitchFamily="2" charset="0"/>
              </a:rPr>
              <a:t> †h </a:t>
            </a:r>
            <a:r>
              <a:rPr lang="en-US" sz="3600" dirty="0" err="1" smtClean="0">
                <a:latin typeface="SutonnyMJ" pitchFamily="2" charset="0"/>
                <a:cs typeface="SutonnyMJ" pitchFamily="2" charset="0"/>
              </a:rPr>
              <a:t>welqwU‡Z</a:t>
            </a:r>
            <a:r>
              <a:rPr lang="en-US" sz="36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3600" dirty="0" err="1" smtClean="0">
                <a:latin typeface="SutonnyMJ" pitchFamily="2" charset="0"/>
                <a:cs typeface="SutonnyMJ" pitchFamily="2" charset="0"/>
              </a:rPr>
              <a:t>we¯ÍvwiZ</a:t>
            </a:r>
            <a:r>
              <a:rPr lang="en-US" sz="36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3600" dirty="0" err="1" smtClean="0">
                <a:latin typeface="SutonnyMJ" pitchFamily="2" charset="0"/>
                <a:cs typeface="SutonnyMJ" pitchFamily="2" charset="0"/>
              </a:rPr>
              <a:t>Av‡jvPbv</a:t>
            </a:r>
            <a:r>
              <a:rPr lang="en-US" sz="36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3600" dirty="0" err="1" smtClean="0">
                <a:latin typeface="SutonnyMJ" pitchFamily="2" charset="0"/>
                <a:cs typeface="SutonnyMJ" pitchFamily="2" charset="0"/>
              </a:rPr>
              <a:t>Kiv</a:t>
            </a:r>
            <a:r>
              <a:rPr lang="en-US" sz="36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3600" dirty="0" err="1" smtClean="0">
                <a:latin typeface="SutonnyMJ" pitchFamily="2" charset="0"/>
                <a:cs typeface="SutonnyMJ" pitchFamily="2" charset="0"/>
              </a:rPr>
              <a:t>nq</a:t>
            </a:r>
            <a:r>
              <a:rPr lang="en-US" sz="3600" dirty="0" smtClean="0">
                <a:latin typeface="SutonnyMJ" pitchFamily="2" charset="0"/>
                <a:cs typeface="SutonnyMJ" pitchFamily="2" charset="0"/>
              </a:rPr>
              <a:t> †m </a:t>
            </a:r>
            <a:r>
              <a:rPr lang="en-US" sz="3600" dirty="0" err="1" smtClean="0">
                <a:latin typeface="SutonnyMJ" pitchFamily="2" charset="0"/>
                <a:cs typeface="SutonnyMJ" pitchFamily="2" charset="0"/>
              </a:rPr>
              <a:t>welqwUB</a:t>
            </a:r>
            <a:r>
              <a:rPr lang="en-US" sz="36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3600" dirty="0" err="1" smtClean="0">
                <a:latin typeface="SutonnyMJ" pitchFamily="2" charset="0"/>
                <a:cs typeface="SutonnyMJ" pitchFamily="2" charset="0"/>
              </a:rPr>
              <a:t>m‡qj</a:t>
            </a:r>
            <a:r>
              <a:rPr lang="en-US" sz="36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3600" dirty="0" err="1" smtClean="0">
                <a:latin typeface="SutonnyMJ" pitchFamily="2" charset="0"/>
                <a:cs typeface="SutonnyMJ" pitchFamily="2" charset="0"/>
              </a:rPr>
              <a:t>BwÄwbqvwis</a:t>
            </a:r>
            <a:r>
              <a:rPr lang="en-US" sz="3600" dirty="0" smtClean="0">
                <a:latin typeface="SutonnyMJ" pitchFamily="2" charset="0"/>
                <a:cs typeface="SutonnyMJ" pitchFamily="2" charset="0"/>
              </a:rPr>
              <a:t> (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Soil Engineering</a:t>
            </a:r>
            <a:r>
              <a:rPr lang="en-US" sz="3600" dirty="0" smtClean="0">
                <a:latin typeface="SutonnyMJ" pitchFamily="2" charset="0"/>
                <a:cs typeface="SutonnyMJ" pitchFamily="2" charset="0"/>
              </a:rPr>
              <a:t>) </a:t>
            </a:r>
            <a:r>
              <a:rPr lang="en-US" sz="3600" dirty="0" err="1" smtClean="0">
                <a:latin typeface="SutonnyMJ" pitchFamily="2" charset="0"/>
                <a:cs typeface="SutonnyMJ" pitchFamily="2" charset="0"/>
              </a:rPr>
              <a:t>e‡j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lowchart: Punched Tape 3"/>
          <p:cNvSpPr/>
          <p:nvPr/>
        </p:nvSpPr>
        <p:spPr>
          <a:xfrm>
            <a:off x="3352800" y="0"/>
            <a:ext cx="5181600" cy="685800"/>
          </a:xfrm>
          <a:prstGeom prst="flowChartPunchedTap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dirty="0" err="1" smtClean="0">
                <a:latin typeface="SutonnyMJ" pitchFamily="2" charset="0"/>
                <a:cs typeface="SutonnyMJ" pitchFamily="2" charset="0"/>
              </a:rPr>
              <a:t>wRI‡UKwb‡Ki</a:t>
            </a:r>
            <a:r>
              <a:rPr lang="en-US" sz="4000" dirty="0" smtClean="0">
                <a:latin typeface="SutonnyMJ" pitchFamily="2" charset="0"/>
                <a:cs typeface="SutonnyMJ" pitchFamily="2" charset="0"/>
              </a:rPr>
              <a:t> †</a:t>
            </a:r>
            <a:r>
              <a:rPr lang="en-US" sz="4000" dirty="0" err="1" smtClean="0">
                <a:latin typeface="SutonnyMJ" pitchFamily="2" charset="0"/>
                <a:cs typeface="SutonnyMJ" pitchFamily="2" charset="0"/>
              </a:rPr>
              <a:t>gŠwjK</a:t>
            </a:r>
            <a:r>
              <a:rPr lang="en-US" sz="40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4000" dirty="0" err="1" smtClean="0">
                <a:latin typeface="SutonnyMJ" pitchFamily="2" charset="0"/>
                <a:cs typeface="SutonnyMJ" pitchFamily="2" charset="0"/>
              </a:rPr>
              <a:t>avibv</a:t>
            </a:r>
            <a:r>
              <a:rPr lang="en-US" sz="4000" dirty="0" smtClean="0">
                <a:latin typeface="SutonnyMJ" pitchFamily="2" charset="0"/>
                <a:cs typeface="SutonnyMJ" pitchFamily="2" charset="0"/>
              </a:rPr>
              <a:t> </a:t>
            </a:r>
            <a:endParaRPr lang="en-US" sz="4000" dirty="0">
              <a:latin typeface="SutonnyMJ" pitchFamily="2" charset="0"/>
              <a:cs typeface="SutonnyMJ" pitchFamily="2" charset="0"/>
            </a:endParaRPr>
          </a:p>
        </p:txBody>
      </p:sp>
      <p:sp>
        <p:nvSpPr>
          <p:cNvPr id="5" name="Flowchart: Punched Tape 4"/>
          <p:cNvSpPr/>
          <p:nvPr/>
        </p:nvSpPr>
        <p:spPr>
          <a:xfrm>
            <a:off x="1066800" y="0"/>
            <a:ext cx="2209800" cy="685800"/>
          </a:xfrm>
          <a:prstGeom prst="flowChartPunchedTap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latin typeface="SutonnyMJ" pitchFamily="2" charset="0"/>
                <a:cs typeface="SutonnyMJ" pitchFamily="2" charset="0"/>
              </a:rPr>
              <a:t>Aa¨vq-1</a:t>
            </a:r>
            <a:endParaRPr lang="en-US" sz="4000" dirty="0">
              <a:latin typeface="SutonnyMJ" pitchFamily="2" charset="0"/>
              <a:cs typeface="SutonnyMJ" pitchFamily="2" charset="0"/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8305800" y="6356350"/>
            <a:ext cx="381000" cy="365125"/>
          </a:xfrm>
        </p:spPr>
        <p:txBody>
          <a:bodyPr/>
          <a:lstStyle/>
          <a:p>
            <a:fld id="{4BF762EF-59FA-4CBA-AAF5-27ED7D6FDCCA}" type="slidenum">
              <a:rPr lang="en-US" sz="2800" smtClean="0">
                <a:solidFill>
                  <a:srgbClr val="FF0000"/>
                </a:solidFill>
              </a:rPr>
              <a:pPr/>
              <a:t>4</a:t>
            </a:fld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914400" y="1066800"/>
            <a:ext cx="78486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en-US" sz="36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3600" dirty="0" err="1" smtClean="0">
                <a:latin typeface="SutonnyMJ" pitchFamily="2" charset="0"/>
                <a:cs typeface="SutonnyMJ" pitchFamily="2" charset="0"/>
              </a:rPr>
              <a:t>wfwË</a:t>
            </a:r>
            <a:r>
              <a:rPr lang="en-US" sz="36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3600" dirty="0" err="1" smtClean="0">
                <a:latin typeface="SutonnyMJ" pitchFamily="2" charset="0"/>
                <a:cs typeface="SutonnyMJ" pitchFamily="2" charset="0"/>
              </a:rPr>
              <a:t>wWRvBb</a:t>
            </a:r>
            <a:r>
              <a:rPr lang="en-US" sz="3600" dirty="0" smtClean="0">
                <a:latin typeface="SutonnyMJ" pitchFamily="2" charset="0"/>
                <a:cs typeface="SutonnyMJ" pitchFamily="2" charset="0"/>
              </a:rPr>
              <a:t> I </a:t>
            </a:r>
            <a:r>
              <a:rPr lang="en-US" sz="3600" dirty="0" err="1" smtClean="0">
                <a:latin typeface="SutonnyMJ" pitchFamily="2" charset="0"/>
                <a:cs typeface="SutonnyMJ" pitchFamily="2" charset="0"/>
              </a:rPr>
              <a:t>wbg©vb</a:t>
            </a:r>
            <a:r>
              <a:rPr lang="en-US" sz="3600" dirty="0" smtClean="0">
                <a:latin typeface="SutonnyMJ" pitchFamily="2" charset="0"/>
                <a:cs typeface="SutonnyMJ" pitchFamily="2" charset="0"/>
              </a:rPr>
              <a:t> (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Foundation Design &amp; Construction</a:t>
            </a:r>
            <a:r>
              <a:rPr lang="en-US" sz="3600" dirty="0" smtClean="0">
                <a:latin typeface="SutonnyMJ" pitchFamily="2" charset="0"/>
                <a:cs typeface="SutonnyMJ" pitchFamily="2" charset="0"/>
              </a:rPr>
              <a:t>) t </a:t>
            </a:r>
            <a:r>
              <a:rPr lang="en-US" sz="3600" dirty="0" err="1" smtClean="0">
                <a:latin typeface="SutonnyMJ" pitchFamily="2" charset="0"/>
                <a:cs typeface="SutonnyMJ" pitchFamily="2" charset="0"/>
              </a:rPr>
              <a:t>BgviZ</a:t>
            </a:r>
            <a:r>
              <a:rPr lang="en-US" sz="3600" dirty="0" smtClean="0">
                <a:latin typeface="SutonnyMJ" pitchFamily="2" charset="0"/>
                <a:cs typeface="SutonnyMJ" pitchFamily="2" charset="0"/>
              </a:rPr>
              <a:t>, </a:t>
            </a:r>
            <a:r>
              <a:rPr lang="en-US" sz="3600" dirty="0" err="1" smtClean="0">
                <a:latin typeface="SutonnyMJ" pitchFamily="2" charset="0"/>
                <a:cs typeface="SutonnyMJ" pitchFamily="2" charset="0"/>
              </a:rPr>
              <a:t>eªxR</a:t>
            </a:r>
            <a:r>
              <a:rPr lang="en-US" sz="3600" dirty="0" smtClean="0">
                <a:latin typeface="SutonnyMJ" pitchFamily="2" charset="0"/>
                <a:cs typeface="SutonnyMJ" pitchFamily="2" charset="0"/>
              </a:rPr>
              <a:t>, </a:t>
            </a:r>
            <a:r>
              <a:rPr lang="en-US" sz="3600" dirty="0" err="1" smtClean="0">
                <a:latin typeface="SutonnyMJ" pitchFamily="2" charset="0"/>
                <a:cs typeface="SutonnyMJ" pitchFamily="2" charset="0"/>
              </a:rPr>
              <a:t>iv¯Ív</a:t>
            </a:r>
            <a:r>
              <a:rPr lang="en-US" sz="3600" dirty="0" smtClean="0">
                <a:latin typeface="SutonnyMJ" pitchFamily="2" charset="0"/>
                <a:cs typeface="SutonnyMJ" pitchFamily="2" charset="0"/>
              </a:rPr>
              <a:t>, </a:t>
            </a:r>
            <a:r>
              <a:rPr lang="en-US" sz="3600" dirty="0" err="1" smtClean="0">
                <a:latin typeface="SutonnyMJ" pitchFamily="2" charset="0"/>
                <a:cs typeface="SutonnyMJ" pitchFamily="2" charset="0"/>
              </a:rPr>
              <a:t>Lvj</a:t>
            </a:r>
            <a:r>
              <a:rPr lang="en-US" sz="3600" dirty="0" smtClean="0">
                <a:latin typeface="SutonnyMJ" pitchFamily="2" charset="0"/>
                <a:cs typeface="SutonnyMJ" pitchFamily="2" charset="0"/>
              </a:rPr>
              <a:t>, </a:t>
            </a:r>
            <a:r>
              <a:rPr lang="en-US" sz="3600" dirty="0" err="1" smtClean="0">
                <a:latin typeface="SutonnyMJ" pitchFamily="2" charset="0"/>
                <a:cs typeface="SutonnyMJ" pitchFamily="2" charset="0"/>
              </a:rPr>
              <a:t>euva</a:t>
            </a:r>
            <a:r>
              <a:rPr lang="en-US" sz="36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3600" dirty="0" err="1" smtClean="0">
                <a:latin typeface="SutonnyMJ" pitchFamily="2" charset="0"/>
                <a:cs typeface="SutonnyMJ" pitchFamily="2" charset="0"/>
              </a:rPr>
              <a:t>BZ¨vw</a:t>
            </a:r>
            <a:r>
              <a:rPr lang="en-US" sz="3600" dirty="0" smtClean="0">
                <a:latin typeface="SutonnyMJ" pitchFamily="2" charset="0"/>
                <a:cs typeface="SutonnyMJ" pitchFamily="2" charset="0"/>
              </a:rPr>
              <a:t>`</a:t>
            </a:r>
          </a:p>
        </p:txBody>
      </p:sp>
      <p:pic>
        <p:nvPicPr>
          <p:cNvPr id="10" name="Picture 9" descr="https://encrypted-tbn2.gstatic.com/images?q=tbn:ANd9GcRH-oAj0cAam5O3hP0eSXcYfsWUHGVjm3y9kjN_Hec1Vyvdhm-7wA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0" y="2895601"/>
            <a:ext cx="2971800" cy="312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11" descr="https://encrypted-tbn1.gstatic.com/images?q=tbn:ANd9GcRQoGGezit3K3AX3TuwtAj1T8uOZHVX4btqexZeBJF5bya2_UfsoA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114800" y="3124200"/>
            <a:ext cx="4114800" cy="297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lowchart: Punched Tape 3"/>
          <p:cNvSpPr/>
          <p:nvPr/>
        </p:nvSpPr>
        <p:spPr>
          <a:xfrm>
            <a:off x="3352800" y="0"/>
            <a:ext cx="5181600" cy="685800"/>
          </a:xfrm>
          <a:prstGeom prst="flowChartPunchedTap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dirty="0" err="1" smtClean="0">
                <a:latin typeface="SutonnyMJ" pitchFamily="2" charset="0"/>
                <a:cs typeface="SutonnyMJ" pitchFamily="2" charset="0"/>
              </a:rPr>
              <a:t>wRI‡UKwb‡Ki</a:t>
            </a:r>
            <a:r>
              <a:rPr lang="en-US" sz="4000" dirty="0" smtClean="0">
                <a:latin typeface="SutonnyMJ" pitchFamily="2" charset="0"/>
                <a:cs typeface="SutonnyMJ" pitchFamily="2" charset="0"/>
              </a:rPr>
              <a:t> †</a:t>
            </a:r>
            <a:r>
              <a:rPr lang="en-US" sz="4000" dirty="0" err="1" smtClean="0">
                <a:latin typeface="SutonnyMJ" pitchFamily="2" charset="0"/>
                <a:cs typeface="SutonnyMJ" pitchFamily="2" charset="0"/>
              </a:rPr>
              <a:t>gŠwjK</a:t>
            </a:r>
            <a:r>
              <a:rPr lang="en-US" sz="40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4000" dirty="0" err="1" smtClean="0">
                <a:latin typeface="SutonnyMJ" pitchFamily="2" charset="0"/>
                <a:cs typeface="SutonnyMJ" pitchFamily="2" charset="0"/>
              </a:rPr>
              <a:t>avibv</a:t>
            </a:r>
            <a:r>
              <a:rPr lang="en-US" sz="4000" dirty="0" smtClean="0">
                <a:latin typeface="SutonnyMJ" pitchFamily="2" charset="0"/>
                <a:cs typeface="SutonnyMJ" pitchFamily="2" charset="0"/>
              </a:rPr>
              <a:t> </a:t>
            </a:r>
            <a:endParaRPr lang="en-US" sz="4000" dirty="0">
              <a:latin typeface="SutonnyMJ" pitchFamily="2" charset="0"/>
              <a:cs typeface="SutonnyMJ" pitchFamily="2" charset="0"/>
            </a:endParaRPr>
          </a:p>
        </p:txBody>
      </p:sp>
      <p:sp>
        <p:nvSpPr>
          <p:cNvPr id="5" name="Flowchart: Punched Tape 4"/>
          <p:cNvSpPr/>
          <p:nvPr/>
        </p:nvSpPr>
        <p:spPr>
          <a:xfrm>
            <a:off x="1066800" y="0"/>
            <a:ext cx="2209800" cy="685800"/>
          </a:xfrm>
          <a:prstGeom prst="flowChartPunchedTap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latin typeface="SutonnyMJ" pitchFamily="2" charset="0"/>
                <a:cs typeface="SutonnyMJ" pitchFamily="2" charset="0"/>
              </a:rPr>
              <a:t>Aa¨vq-1</a:t>
            </a:r>
            <a:endParaRPr lang="en-US" sz="4000" dirty="0">
              <a:latin typeface="SutonnyMJ" pitchFamily="2" charset="0"/>
              <a:cs typeface="SutonnyMJ" pitchFamily="2" charset="0"/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8305800" y="6356350"/>
            <a:ext cx="381000" cy="365125"/>
          </a:xfrm>
        </p:spPr>
        <p:txBody>
          <a:bodyPr/>
          <a:lstStyle/>
          <a:p>
            <a:fld id="{4BF762EF-59FA-4CBA-AAF5-27ED7D6FDCCA}" type="slidenum">
              <a:rPr lang="en-US" sz="2800" smtClean="0">
                <a:solidFill>
                  <a:srgbClr val="FF0000"/>
                </a:solidFill>
              </a:rPr>
              <a:pPr/>
              <a:t>5</a:t>
            </a:fld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914400" y="1066800"/>
            <a:ext cx="78486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en-US" sz="36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3600" dirty="0" err="1" smtClean="0">
                <a:latin typeface="SutonnyMJ" pitchFamily="2" charset="0"/>
                <a:cs typeface="SutonnyMJ" pitchFamily="2" charset="0"/>
              </a:rPr>
              <a:t>cvKv</a:t>
            </a:r>
            <a:r>
              <a:rPr lang="en-US" sz="36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3600" dirty="0" err="1" smtClean="0">
                <a:latin typeface="SutonnyMJ" pitchFamily="2" charset="0"/>
                <a:cs typeface="SutonnyMJ" pitchFamily="2" charset="0"/>
              </a:rPr>
              <a:t>iv¯Ívi</a:t>
            </a:r>
            <a:r>
              <a:rPr lang="en-US" sz="3600" dirty="0" smtClean="0">
                <a:latin typeface="SutonnyMJ" pitchFamily="2" charset="0"/>
                <a:cs typeface="SutonnyMJ" pitchFamily="2" charset="0"/>
              </a:rPr>
              <a:t> †</a:t>
            </a:r>
            <a:r>
              <a:rPr lang="en-US" sz="3600" dirty="0" err="1" smtClean="0">
                <a:latin typeface="SutonnyMJ" pitchFamily="2" charset="0"/>
                <a:cs typeface="SutonnyMJ" pitchFamily="2" charset="0"/>
              </a:rPr>
              <a:t>cf‡g›U</a:t>
            </a:r>
            <a:r>
              <a:rPr lang="en-US" sz="36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3600" dirty="0" err="1" smtClean="0">
                <a:latin typeface="SutonnyMJ" pitchFamily="2" charset="0"/>
                <a:cs typeface="SutonnyMJ" pitchFamily="2" charset="0"/>
              </a:rPr>
              <a:t>wWRvB‡b</a:t>
            </a:r>
            <a:r>
              <a:rPr lang="en-US" sz="3600" dirty="0" smtClean="0">
                <a:latin typeface="SutonnyMJ" pitchFamily="2" charset="0"/>
                <a:cs typeface="SutonnyMJ" pitchFamily="2" charset="0"/>
              </a:rPr>
              <a:t> (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Pavement Design</a:t>
            </a:r>
            <a:r>
              <a:rPr lang="en-US" sz="3600" dirty="0" smtClean="0">
                <a:latin typeface="SutonnyMJ" pitchFamily="2" charset="0"/>
                <a:cs typeface="SutonnyMJ" pitchFamily="2" charset="0"/>
              </a:rPr>
              <a:t>) t </a:t>
            </a:r>
            <a:r>
              <a:rPr lang="en-US" sz="3600" dirty="0" err="1" smtClean="0">
                <a:latin typeface="SutonnyMJ" pitchFamily="2" charset="0"/>
                <a:cs typeface="SutonnyMJ" pitchFamily="2" charset="0"/>
              </a:rPr>
              <a:t>bgbxq</a:t>
            </a:r>
            <a:r>
              <a:rPr lang="en-US" sz="3600" dirty="0" smtClean="0">
                <a:latin typeface="SutonnyMJ" pitchFamily="2" charset="0"/>
                <a:cs typeface="SutonnyMJ" pitchFamily="2" charset="0"/>
              </a:rPr>
              <a:t> I </a:t>
            </a:r>
            <a:r>
              <a:rPr lang="en-US" sz="3600" dirty="0" err="1" smtClean="0">
                <a:latin typeface="SutonnyMJ" pitchFamily="2" charset="0"/>
                <a:cs typeface="SutonnyMJ" pitchFamily="2" charset="0"/>
              </a:rPr>
              <a:t>Abgbxq</a:t>
            </a:r>
            <a:endParaRPr lang="en-US" sz="3600" dirty="0" smtClean="0">
              <a:latin typeface="SutonnyMJ" pitchFamily="2" charset="0"/>
              <a:cs typeface="SutonnyMJ" pitchFamily="2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en-US" sz="3600" dirty="0" err="1" smtClean="0">
                <a:latin typeface="SutonnyMJ" pitchFamily="2" charset="0"/>
                <a:cs typeface="SutonnyMJ" pitchFamily="2" charset="0"/>
              </a:rPr>
              <a:t>Zzlvi</a:t>
            </a:r>
            <a:r>
              <a:rPr lang="en-US" sz="36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3600" dirty="0" err="1" smtClean="0">
                <a:latin typeface="SutonnyMJ" pitchFamily="2" charset="0"/>
                <a:cs typeface="SutonnyMJ" pitchFamily="2" charset="0"/>
              </a:rPr>
              <a:t>wµqv</a:t>
            </a:r>
            <a:r>
              <a:rPr lang="en-US" sz="3600" dirty="0" smtClean="0">
                <a:latin typeface="SutonnyMJ" pitchFamily="2" charset="0"/>
                <a:cs typeface="SutonnyMJ" pitchFamily="2" charset="0"/>
              </a:rPr>
              <a:t>, †</a:t>
            </a:r>
            <a:r>
              <a:rPr lang="en-US" sz="3600" dirty="0" err="1" smtClean="0">
                <a:latin typeface="SutonnyMJ" pitchFamily="2" charset="0"/>
                <a:cs typeface="SutonnyMJ" pitchFamily="2" charset="0"/>
              </a:rPr>
              <a:t>dwUK</a:t>
            </a:r>
            <a:r>
              <a:rPr lang="en-US" sz="36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3600" dirty="0" err="1" smtClean="0">
                <a:latin typeface="SutonnyMJ" pitchFamily="2" charset="0"/>
                <a:cs typeface="SutonnyMJ" pitchFamily="2" charset="0"/>
              </a:rPr>
              <a:t>e¨_©Zv</a:t>
            </a:r>
            <a:r>
              <a:rPr lang="en-US" sz="3600" dirty="0" smtClean="0">
                <a:latin typeface="SutonnyMJ" pitchFamily="2" charset="0"/>
                <a:cs typeface="SutonnyMJ" pitchFamily="2" charset="0"/>
              </a:rPr>
              <a:t>, </a:t>
            </a:r>
            <a:r>
              <a:rPr lang="en-US" sz="3600" dirty="0" err="1" smtClean="0">
                <a:latin typeface="SutonnyMJ" pitchFamily="2" charset="0"/>
                <a:cs typeface="SutonnyMJ" pitchFamily="2" charset="0"/>
              </a:rPr>
              <a:t>cvw¤ús</a:t>
            </a:r>
            <a:r>
              <a:rPr lang="en-US" sz="36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3600" dirty="0" err="1" smtClean="0">
                <a:latin typeface="SutonnyMJ" pitchFamily="2" charset="0"/>
                <a:cs typeface="SutonnyMJ" pitchFamily="2" charset="0"/>
              </a:rPr>
              <a:t>wµqvRwbZ</a:t>
            </a:r>
            <a:r>
              <a:rPr lang="en-US" sz="3600" dirty="0" smtClean="0">
                <a:latin typeface="SutonnyMJ" pitchFamily="2" charset="0"/>
                <a:cs typeface="SutonnyMJ" pitchFamily="2" charset="0"/>
              </a:rPr>
              <a:t> </a:t>
            </a:r>
          </a:p>
          <a:p>
            <a:pPr algn="just">
              <a:buFont typeface="Wingdings" pitchFamily="2" charset="2"/>
              <a:buChar char="Ø"/>
            </a:pPr>
            <a:endParaRPr lang="en-US" sz="3600" dirty="0"/>
          </a:p>
        </p:txBody>
      </p:sp>
      <p:pic>
        <p:nvPicPr>
          <p:cNvPr id="10" name="Picture 9" descr="https://encrypted-tbn2.gstatic.com/images?q=tbn:ANd9GcQma80pp-Obf-j_9N-V7XDVMsqrgIoMdFzzHi2mCnT2wdZYstyoSw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90600" y="2809874"/>
            <a:ext cx="7467600" cy="32861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lowchart: Punched Tape 3"/>
          <p:cNvSpPr/>
          <p:nvPr/>
        </p:nvSpPr>
        <p:spPr>
          <a:xfrm>
            <a:off x="3352800" y="0"/>
            <a:ext cx="5181600" cy="685800"/>
          </a:xfrm>
          <a:prstGeom prst="flowChartPunchedTap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dirty="0" err="1" smtClean="0">
                <a:latin typeface="SutonnyMJ" pitchFamily="2" charset="0"/>
                <a:cs typeface="SutonnyMJ" pitchFamily="2" charset="0"/>
              </a:rPr>
              <a:t>wRI‡UKwb‡Ki</a:t>
            </a:r>
            <a:r>
              <a:rPr lang="en-US" sz="4000" dirty="0" smtClean="0">
                <a:latin typeface="SutonnyMJ" pitchFamily="2" charset="0"/>
                <a:cs typeface="SutonnyMJ" pitchFamily="2" charset="0"/>
              </a:rPr>
              <a:t> †</a:t>
            </a:r>
            <a:r>
              <a:rPr lang="en-US" sz="4000" dirty="0" err="1" smtClean="0">
                <a:latin typeface="SutonnyMJ" pitchFamily="2" charset="0"/>
                <a:cs typeface="SutonnyMJ" pitchFamily="2" charset="0"/>
              </a:rPr>
              <a:t>gŠwjK</a:t>
            </a:r>
            <a:r>
              <a:rPr lang="en-US" sz="40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4000" dirty="0" err="1" smtClean="0">
                <a:latin typeface="SutonnyMJ" pitchFamily="2" charset="0"/>
                <a:cs typeface="SutonnyMJ" pitchFamily="2" charset="0"/>
              </a:rPr>
              <a:t>avibv</a:t>
            </a:r>
            <a:r>
              <a:rPr lang="en-US" sz="4000" dirty="0" smtClean="0">
                <a:latin typeface="SutonnyMJ" pitchFamily="2" charset="0"/>
                <a:cs typeface="SutonnyMJ" pitchFamily="2" charset="0"/>
              </a:rPr>
              <a:t> </a:t>
            </a:r>
            <a:endParaRPr lang="en-US" sz="4000" dirty="0">
              <a:latin typeface="SutonnyMJ" pitchFamily="2" charset="0"/>
              <a:cs typeface="SutonnyMJ" pitchFamily="2" charset="0"/>
            </a:endParaRPr>
          </a:p>
        </p:txBody>
      </p:sp>
      <p:sp>
        <p:nvSpPr>
          <p:cNvPr id="5" name="Flowchart: Punched Tape 4"/>
          <p:cNvSpPr/>
          <p:nvPr/>
        </p:nvSpPr>
        <p:spPr>
          <a:xfrm>
            <a:off x="1066800" y="0"/>
            <a:ext cx="2209800" cy="685800"/>
          </a:xfrm>
          <a:prstGeom prst="flowChartPunchedTap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latin typeface="SutonnyMJ" pitchFamily="2" charset="0"/>
                <a:cs typeface="SutonnyMJ" pitchFamily="2" charset="0"/>
              </a:rPr>
              <a:t>Aa¨vq-1</a:t>
            </a:r>
            <a:endParaRPr lang="en-US" sz="4000" dirty="0">
              <a:latin typeface="SutonnyMJ" pitchFamily="2" charset="0"/>
              <a:cs typeface="SutonnyMJ" pitchFamily="2" charset="0"/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8305800" y="6356350"/>
            <a:ext cx="381000" cy="365125"/>
          </a:xfrm>
        </p:spPr>
        <p:txBody>
          <a:bodyPr/>
          <a:lstStyle/>
          <a:p>
            <a:fld id="{4BF762EF-59FA-4CBA-AAF5-27ED7D6FDCCA}" type="slidenum">
              <a:rPr lang="en-US" sz="2800" smtClean="0">
                <a:solidFill>
                  <a:srgbClr val="FF0000"/>
                </a:solidFill>
              </a:rPr>
              <a:pPr/>
              <a:t>6</a:t>
            </a:fld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914400" y="1066800"/>
            <a:ext cx="78486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en-US" sz="3600" dirty="0" smtClean="0">
                <a:latin typeface="SutonnyMJ" pitchFamily="2" charset="0"/>
                <a:cs typeface="SutonnyMJ" pitchFamily="2" charset="0"/>
              </a:rPr>
              <a:t> †</a:t>
            </a:r>
            <a:r>
              <a:rPr lang="en-US" sz="3600" dirty="0" err="1" smtClean="0">
                <a:latin typeface="SutonnyMJ" pitchFamily="2" charset="0"/>
                <a:cs typeface="SutonnyMJ" pitchFamily="2" charset="0"/>
              </a:rPr>
              <a:t>Vm</a:t>
            </a:r>
            <a:r>
              <a:rPr lang="en-US" sz="36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3600" dirty="0" err="1" smtClean="0">
                <a:latin typeface="SutonnyMJ" pitchFamily="2" charset="0"/>
                <a:cs typeface="SutonnyMJ" pitchFamily="2" charset="0"/>
              </a:rPr>
              <a:t>KvVv‡gv</a:t>
            </a:r>
            <a:r>
              <a:rPr lang="en-US" sz="36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3600" dirty="0" err="1" smtClean="0">
                <a:latin typeface="SutonnyMJ" pitchFamily="2" charset="0"/>
                <a:cs typeface="SutonnyMJ" pitchFamily="2" charset="0"/>
              </a:rPr>
              <a:t>wWRvBb</a:t>
            </a:r>
            <a:r>
              <a:rPr lang="en-US" sz="3600" dirty="0" smtClean="0">
                <a:latin typeface="SutonnyMJ" pitchFamily="2" charset="0"/>
                <a:cs typeface="SutonnyMJ" pitchFamily="2" charset="0"/>
              </a:rPr>
              <a:t> (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Earth Retaining Structure</a:t>
            </a:r>
            <a:r>
              <a:rPr lang="en-US" sz="3600" dirty="0" smtClean="0">
                <a:latin typeface="SutonnyMJ" pitchFamily="2" charset="0"/>
                <a:cs typeface="SutonnyMJ" pitchFamily="2" charset="0"/>
              </a:rPr>
              <a:t>) t</a:t>
            </a:r>
          </a:p>
          <a:p>
            <a:pPr algn="just">
              <a:buNone/>
            </a:pPr>
            <a:r>
              <a:rPr lang="en-US" sz="3600" dirty="0" err="1" smtClean="0">
                <a:latin typeface="SutonnyMJ" pitchFamily="2" charset="0"/>
                <a:cs typeface="SutonnyMJ" pitchFamily="2" charset="0"/>
              </a:rPr>
              <a:t>wi‡UBwbs</a:t>
            </a:r>
            <a:r>
              <a:rPr lang="en-US" sz="36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3600" dirty="0" err="1" smtClean="0">
                <a:latin typeface="SutonnyMJ" pitchFamily="2" charset="0"/>
                <a:cs typeface="SutonnyMJ" pitchFamily="2" charset="0"/>
              </a:rPr>
              <a:t>Iqvj</a:t>
            </a:r>
            <a:r>
              <a:rPr lang="en-US" sz="3600" dirty="0" smtClean="0">
                <a:latin typeface="SutonnyMJ" pitchFamily="2" charset="0"/>
                <a:cs typeface="SutonnyMJ" pitchFamily="2" charset="0"/>
              </a:rPr>
              <a:t>, </a:t>
            </a:r>
            <a:r>
              <a:rPr lang="en-US" sz="3600" dirty="0" err="1" smtClean="0">
                <a:latin typeface="SutonnyMJ" pitchFamily="2" charset="0"/>
                <a:cs typeface="SutonnyMJ" pitchFamily="2" charset="0"/>
              </a:rPr>
              <a:t>kxU</a:t>
            </a:r>
            <a:r>
              <a:rPr lang="en-US" sz="36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3600" dirty="0" err="1" smtClean="0">
                <a:latin typeface="SutonnyMJ" pitchFamily="2" charset="0"/>
                <a:cs typeface="SutonnyMJ" pitchFamily="2" charset="0"/>
              </a:rPr>
              <a:t>cvBj</a:t>
            </a:r>
            <a:endParaRPr lang="en-US" sz="3600" dirty="0" smtClean="0">
              <a:latin typeface="SutonnyMJ" pitchFamily="2" charset="0"/>
              <a:cs typeface="SutonnyMJ" pitchFamily="2" charset="0"/>
            </a:endParaRPr>
          </a:p>
          <a:p>
            <a:pPr algn="just">
              <a:buFont typeface="Wingdings" pitchFamily="2" charset="2"/>
              <a:buChar char="Ø"/>
            </a:pPr>
            <a:endParaRPr lang="en-US" sz="3600" dirty="0"/>
          </a:p>
        </p:txBody>
      </p:sp>
      <p:pic>
        <p:nvPicPr>
          <p:cNvPr id="13" name="Picture 12" descr="C:\Users\User\Desktop\Matin\rt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90600" y="2819400"/>
            <a:ext cx="3576637" cy="305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13" descr="C:\Users\User\Desktop\Matin\1.jpg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124450" y="2981325"/>
            <a:ext cx="3028950" cy="288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lowchart: Punched Tape 3"/>
          <p:cNvSpPr/>
          <p:nvPr/>
        </p:nvSpPr>
        <p:spPr>
          <a:xfrm>
            <a:off x="3352800" y="0"/>
            <a:ext cx="5181600" cy="685800"/>
          </a:xfrm>
          <a:prstGeom prst="flowChartPunchedTap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dirty="0" err="1" smtClean="0">
                <a:latin typeface="SutonnyMJ" pitchFamily="2" charset="0"/>
                <a:cs typeface="SutonnyMJ" pitchFamily="2" charset="0"/>
              </a:rPr>
              <a:t>wRI‡UKwb‡Ki</a:t>
            </a:r>
            <a:r>
              <a:rPr lang="en-US" sz="4000" dirty="0" smtClean="0">
                <a:latin typeface="SutonnyMJ" pitchFamily="2" charset="0"/>
                <a:cs typeface="SutonnyMJ" pitchFamily="2" charset="0"/>
              </a:rPr>
              <a:t> †</a:t>
            </a:r>
            <a:r>
              <a:rPr lang="en-US" sz="4000" dirty="0" err="1" smtClean="0">
                <a:latin typeface="SutonnyMJ" pitchFamily="2" charset="0"/>
                <a:cs typeface="SutonnyMJ" pitchFamily="2" charset="0"/>
              </a:rPr>
              <a:t>gŠwjK</a:t>
            </a:r>
            <a:r>
              <a:rPr lang="en-US" sz="40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4000" dirty="0" err="1" smtClean="0">
                <a:latin typeface="SutonnyMJ" pitchFamily="2" charset="0"/>
                <a:cs typeface="SutonnyMJ" pitchFamily="2" charset="0"/>
              </a:rPr>
              <a:t>avibv</a:t>
            </a:r>
            <a:r>
              <a:rPr lang="en-US" sz="4000" dirty="0" smtClean="0">
                <a:latin typeface="SutonnyMJ" pitchFamily="2" charset="0"/>
                <a:cs typeface="SutonnyMJ" pitchFamily="2" charset="0"/>
              </a:rPr>
              <a:t> </a:t>
            </a:r>
            <a:endParaRPr lang="en-US" sz="4000" dirty="0">
              <a:latin typeface="SutonnyMJ" pitchFamily="2" charset="0"/>
              <a:cs typeface="SutonnyMJ" pitchFamily="2" charset="0"/>
            </a:endParaRPr>
          </a:p>
        </p:txBody>
      </p:sp>
      <p:sp>
        <p:nvSpPr>
          <p:cNvPr id="5" name="Flowchart: Punched Tape 4"/>
          <p:cNvSpPr/>
          <p:nvPr/>
        </p:nvSpPr>
        <p:spPr>
          <a:xfrm>
            <a:off x="1066800" y="0"/>
            <a:ext cx="2209800" cy="685800"/>
          </a:xfrm>
          <a:prstGeom prst="flowChartPunchedTap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latin typeface="SutonnyMJ" pitchFamily="2" charset="0"/>
                <a:cs typeface="SutonnyMJ" pitchFamily="2" charset="0"/>
              </a:rPr>
              <a:t>Aa¨vq-1</a:t>
            </a:r>
            <a:endParaRPr lang="en-US" sz="4000" dirty="0">
              <a:latin typeface="SutonnyMJ" pitchFamily="2" charset="0"/>
              <a:cs typeface="SutonnyMJ" pitchFamily="2" charset="0"/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8305800" y="6356350"/>
            <a:ext cx="381000" cy="365125"/>
          </a:xfrm>
        </p:spPr>
        <p:txBody>
          <a:bodyPr/>
          <a:lstStyle/>
          <a:p>
            <a:fld id="{4BF762EF-59FA-4CBA-AAF5-27ED7D6FDCCA}" type="slidenum">
              <a:rPr lang="en-US" sz="2800" smtClean="0">
                <a:solidFill>
                  <a:srgbClr val="FF0000"/>
                </a:solidFill>
              </a:rPr>
              <a:pPr/>
              <a:t>7</a:t>
            </a:fld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914400" y="1066800"/>
            <a:ext cx="78486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en-US" sz="36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3600" dirty="0" err="1" smtClean="0">
                <a:latin typeface="SutonnyMJ" pitchFamily="2" charset="0"/>
                <a:cs typeface="SutonnyMJ" pitchFamily="2" charset="0"/>
              </a:rPr>
              <a:t>fzwb¤œ</a:t>
            </a:r>
            <a:r>
              <a:rPr lang="en-US" sz="3600" dirty="0" smtClean="0">
                <a:latin typeface="SutonnyMJ" pitchFamily="2" charset="0"/>
                <a:cs typeface="SutonnyMJ" pitchFamily="2" charset="0"/>
              </a:rPr>
              <a:t>¯’ </a:t>
            </a:r>
            <a:r>
              <a:rPr lang="en-US" sz="3600" dirty="0" err="1" smtClean="0">
                <a:latin typeface="SutonnyMJ" pitchFamily="2" charset="0"/>
                <a:cs typeface="SutonnyMJ" pitchFamily="2" charset="0"/>
              </a:rPr>
              <a:t>KvVv‡gv</a:t>
            </a:r>
            <a:r>
              <a:rPr lang="en-US" sz="36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3600" dirty="0" err="1" smtClean="0">
                <a:latin typeface="SutonnyMJ" pitchFamily="2" charset="0"/>
                <a:cs typeface="SutonnyMJ" pitchFamily="2" charset="0"/>
              </a:rPr>
              <a:t>wWRvBb</a:t>
            </a:r>
            <a:r>
              <a:rPr lang="en-US" sz="3600" dirty="0" smtClean="0">
                <a:latin typeface="SutonnyMJ" pitchFamily="2" charset="0"/>
                <a:cs typeface="SutonnyMJ" pitchFamily="2" charset="0"/>
              </a:rPr>
              <a:t> (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Underground Structure Design</a:t>
            </a:r>
            <a:r>
              <a:rPr lang="en-US" sz="3600" dirty="0" smtClean="0">
                <a:latin typeface="SutonnyMJ" pitchFamily="2" charset="0"/>
                <a:cs typeface="SutonnyMJ" pitchFamily="2" charset="0"/>
              </a:rPr>
              <a:t>) t</a:t>
            </a:r>
          </a:p>
          <a:p>
            <a:pPr algn="just">
              <a:buNone/>
            </a:pPr>
            <a:r>
              <a:rPr lang="en-US" sz="3600" dirty="0" err="1" smtClean="0">
                <a:latin typeface="SutonnyMJ" pitchFamily="2" charset="0"/>
                <a:cs typeface="SutonnyMJ" pitchFamily="2" charset="0"/>
              </a:rPr>
              <a:t>Uv‡bj</a:t>
            </a:r>
            <a:r>
              <a:rPr lang="en-US" sz="3600" dirty="0" smtClean="0">
                <a:latin typeface="SutonnyMJ" pitchFamily="2" charset="0"/>
                <a:cs typeface="SutonnyMJ" pitchFamily="2" charset="0"/>
              </a:rPr>
              <a:t>, †</a:t>
            </a:r>
            <a:r>
              <a:rPr lang="en-US" sz="3600" dirty="0" err="1" smtClean="0">
                <a:latin typeface="SutonnyMJ" pitchFamily="2" charset="0"/>
                <a:cs typeface="SutonnyMJ" pitchFamily="2" charset="0"/>
              </a:rPr>
              <a:t>mdU</a:t>
            </a:r>
            <a:r>
              <a:rPr lang="en-US" sz="3600" dirty="0" smtClean="0">
                <a:latin typeface="SutonnyMJ" pitchFamily="2" charset="0"/>
                <a:cs typeface="SutonnyMJ" pitchFamily="2" charset="0"/>
              </a:rPr>
              <a:t>, </a:t>
            </a:r>
            <a:r>
              <a:rPr lang="en-US" sz="3600" dirty="0" err="1" smtClean="0">
                <a:latin typeface="SutonnyMJ" pitchFamily="2" charset="0"/>
                <a:cs typeface="SutonnyMJ" pitchFamily="2" charset="0"/>
              </a:rPr>
              <a:t>KÛz</a:t>
            </a:r>
            <a:r>
              <a:rPr lang="en-US" sz="3600" dirty="0" smtClean="0">
                <a:latin typeface="SutonnyMJ" pitchFamily="2" charset="0"/>
                <a:cs typeface="SutonnyMJ" pitchFamily="2" charset="0"/>
              </a:rPr>
              <a:t>&amp;&amp;&amp;&amp;BU </a:t>
            </a:r>
            <a:r>
              <a:rPr lang="en-US" sz="3600" dirty="0" err="1" smtClean="0">
                <a:latin typeface="SutonnyMJ" pitchFamily="2" charset="0"/>
                <a:cs typeface="SutonnyMJ" pitchFamily="2" charset="0"/>
              </a:rPr>
              <a:t>BZ¨vw</a:t>
            </a:r>
            <a:r>
              <a:rPr lang="en-US" sz="3600" dirty="0" smtClean="0">
                <a:latin typeface="SutonnyMJ" pitchFamily="2" charset="0"/>
                <a:cs typeface="SutonnyMJ" pitchFamily="2" charset="0"/>
              </a:rPr>
              <a:t>`</a:t>
            </a:r>
          </a:p>
          <a:p>
            <a:pPr algn="just">
              <a:buFont typeface="Wingdings" pitchFamily="2" charset="2"/>
              <a:buChar char="Ø"/>
            </a:pPr>
            <a:endParaRPr lang="en-US" sz="3600" dirty="0"/>
          </a:p>
        </p:txBody>
      </p:sp>
      <p:pic>
        <p:nvPicPr>
          <p:cNvPr id="12" name="Picture 11" descr="C:\Users\User\Desktop\Matin\23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5800" y="2819400"/>
            <a:ext cx="3352800" cy="32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12" descr="C:\Users\User\Desktop\Matin\download.jpg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343400" y="3048000"/>
            <a:ext cx="3962400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lowchart: Punched Tape 3"/>
          <p:cNvSpPr/>
          <p:nvPr/>
        </p:nvSpPr>
        <p:spPr>
          <a:xfrm>
            <a:off x="3352800" y="0"/>
            <a:ext cx="5181600" cy="685800"/>
          </a:xfrm>
          <a:prstGeom prst="flowChartPunchedTap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dirty="0" err="1" smtClean="0">
                <a:latin typeface="SutonnyMJ" pitchFamily="2" charset="0"/>
                <a:cs typeface="SutonnyMJ" pitchFamily="2" charset="0"/>
              </a:rPr>
              <a:t>wRI‡UKwb‡Ki</a:t>
            </a:r>
            <a:r>
              <a:rPr lang="en-US" sz="4000" dirty="0" smtClean="0">
                <a:latin typeface="SutonnyMJ" pitchFamily="2" charset="0"/>
                <a:cs typeface="SutonnyMJ" pitchFamily="2" charset="0"/>
              </a:rPr>
              <a:t> †</a:t>
            </a:r>
            <a:r>
              <a:rPr lang="en-US" sz="4000" dirty="0" err="1" smtClean="0">
                <a:latin typeface="SutonnyMJ" pitchFamily="2" charset="0"/>
                <a:cs typeface="SutonnyMJ" pitchFamily="2" charset="0"/>
              </a:rPr>
              <a:t>gŠwjK</a:t>
            </a:r>
            <a:r>
              <a:rPr lang="en-US" sz="40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4000" dirty="0" err="1" smtClean="0">
                <a:latin typeface="SutonnyMJ" pitchFamily="2" charset="0"/>
                <a:cs typeface="SutonnyMJ" pitchFamily="2" charset="0"/>
              </a:rPr>
              <a:t>avibv</a:t>
            </a:r>
            <a:r>
              <a:rPr lang="en-US" sz="4000" dirty="0" smtClean="0">
                <a:latin typeface="SutonnyMJ" pitchFamily="2" charset="0"/>
                <a:cs typeface="SutonnyMJ" pitchFamily="2" charset="0"/>
              </a:rPr>
              <a:t> </a:t>
            </a:r>
            <a:endParaRPr lang="en-US" sz="4000" dirty="0">
              <a:latin typeface="SutonnyMJ" pitchFamily="2" charset="0"/>
              <a:cs typeface="SutonnyMJ" pitchFamily="2" charset="0"/>
            </a:endParaRPr>
          </a:p>
        </p:txBody>
      </p:sp>
      <p:sp>
        <p:nvSpPr>
          <p:cNvPr id="5" name="Flowchart: Punched Tape 4"/>
          <p:cNvSpPr/>
          <p:nvPr/>
        </p:nvSpPr>
        <p:spPr>
          <a:xfrm>
            <a:off x="1066800" y="0"/>
            <a:ext cx="2209800" cy="685800"/>
          </a:xfrm>
          <a:prstGeom prst="flowChartPunchedTap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latin typeface="SutonnyMJ" pitchFamily="2" charset="0"/>
                <a:cs typeface="SutonnyMJ" pitchFamily="2" charset="0"/>
              </a:rPr>
              <a:t>Aa¨vq-1</a:t>
            </a:r>
            <a:endParaRPr lang="en-US" sz="4000" dirty="0">
              <a:latin typeface="SutonnyMJ" pitchFamily="2" charset="0"/>
              <a:cs typeface="SutonnyMJ" pitchFamily="2" charset="0"/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8305800" y="6356350"/>
            <a:ext cx="381000" cy="365125"/>
          </a:xfrm>
        </p:spPr>
        <p:txBody>
          <a:bodyPr/>
          <a:lstStyle/>
          <a:p>
            <a:fld id="{4BF762EF-59FA-4CBA-AAF5-27ED7D6FDCCA}" type="slidenum">
              <a:rPr lang="en-US" sz="2800" smtClean="0">
                <a:solidFill>
                  <a:srgbClr val="FF0000"/>
                </a:solidFill>
              </a:rPr>
              <a:pPr/>
              <a:t>8</a:t>
            </a:fld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914400" y="1066800"/>
            <a:ext cx="78486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en-US" sz="36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3600" dirty="0" err="1" smtClean="0">
                <a:latin typeface="SutonnyMJ" pitchFamily="2" charset="0"/>
                <a:cs typeface="SutonnyMJ" pitchFamily="2" charset="0"/>
              </a:rPr>
              <a:t>gvwUi</a:t>
            </a:r>
            <a:r>
              <a:rPr lang="en-US" sz="36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3600" dirty="0" err="1" smtClean="0">
                <a:latin typeface="SutonnyMJ" pitchFamily="2" charset="0"/>
                <a:cs typeface="SutonnyMJ" pitchFamily="2" charset="0"/>
              </a:rPr>
              <a:t>euva</a:t>
            </a:r>
            <a:r>
              <a:rPr lang="en-US" sz="36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3600" dirty="0" err="1" smtClean="0">
                <a:latin typeface="SutonnyMJ" pitchFamily="2" charset="0"/>
                <a:cs typeface="SutonnyMJ" pitchFamily="2" charset="0"/>
              </a:rPr>
              <a:t>wWRv</a:t>
            </a:r>
            <a:r>
              <a:rPr lang="en-US" sz="3600" dirty="0" smtClean="0">
                <a:latin typeface="SutonnyMJ" pitchFamily="2" charset="0"/>
                <a:cs typeface="SutonnyMJ" pitchFamily="2" charset="0"/>
              </a:rPr>
              <a:t>&amp;&amp;Bb (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Design of Earth Dam</a:t>
            </a:r>
            <a:r>
              <a:rPr lang="en-US" sz="3600" dirty="0" smtClean="0">
                <a:latin typeface="SutonnyMJ" pitchFamily="2" charset="0"/>
                <a:cs typeface="SutonnyMJ" pitchFamily="2" charset="0"/>
              </a:rPr>
              <a:t>) </a:t>
            </a:r>
            <a:r>
              <a:rPr lang="en-US" sz="3600" dirty="0" err="1" smtClean="0">
                <a:latin typeface="SutonnyMJ" pitchFamily="2" charset="0"/>
                <a:cs typeface="SutonnyMJ" pitchFamily="2" charset="0"/>
              </a:rPr>
              <a:t>tNbZ</a:t>
            </a:r>
            <a:r>
              <a:rPr lang="en-US" sz="3600" dirty="0" smtClean="0">
                <a:latin typeface="SutonnyMJ" pitchFamily="2" charset="0"/>
                <a:cs typeface="SutonnyMJ" pitchFamily="2" charset="0"/>
              </a:rPr>
              <a:t>¦, </a:t>
            </a:r>
            <a:r>
              <a:rPr lang="en-US" sz="3600" dirty="0" err="1" smtClean="0">
                <a:latin typeface="SutonnyMJ" pitchFamily="2" charset="0"/>
                <a:cs typeface="SutonnyMJ" pitchFamily="2" charset="0"/>
              </a:rPr>
              <a:t>Kbmwj‡Wkb</a:t>
            </a:r>
            <a:r>
              <a:rPr lang="en-US" sz="3600" dirty="0" smtClean="0">
                <a:latin typeface="SutonnyMJ" pitchFamily="2" charset="0"/>
                <a:cs typeface="SutonnyMJ" pitchFamily="2" charset="0"/>
              </a:rPr>
              <a:t>, K‡¤</a:t>
            </a:r>
            <a:r>
              <a:rPr lang="en-US" sz="3600" dirty="0" err="1" smtClean="0">
                <a:latin typeface="SutonnyMJ" pitchFamily="2" charset="0"/>
                <a:cs typeface="SutonnyMJ" pitchFamily="2" charset="0"/>
              </a:rPr>
              <a:t>úKkb</a:t>
            </a:r>
            <a:r>
              <a:rPr lang="en-US" sz="3600" dirty="0" smtClean="0">
                <a:latin typeface="SutonnyMJ" pitchFamily="2" charset="0"/>
                <a:cs typeface="SutonnyMJ" pitchFamily="2" charset="0"/>
              </a:rPr>
              <a:t>, </a:t>
            </a:r>
            <a:r>
              <a:rPr lang="en-US" sz="3600" dirty="0" err="1" smtClean="0">
                <a:latin typeface="SutonnyMJ" pitchFamily="2" charset="0"/>
                <a:cs typeface="SutonnyMJ" pitchFamily="2" charset="0"/>
              </a:rPr>
              <a:t>Kbvi</a:t>
            </a:r>
            <a:r>
              <a:rPr lang="en-US" sz="36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3600" dirty="0" err="1" smtClean="0">
                <a:latin typeface="SutonnyMJ" pitchFamily="2" charset="0"/>
                <a:cs typeface="SutonnyMJ" pitchFamily="2" charset="0"/>
              </a:rPr>
              <a:t>AvKvi</a:t>
            </a:r>
            <a:r>
              <a:rPr lang="en-US" sz="36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3600" dirty="0" err="1" smtClean="0">
                <a:latin typeface="SutonnyMJ" pitchFamily="2" charset="0"/>
                <a:cs typeface="SutonnyMJ" pitchFamily="2" charset="0"/>
              </a:rPr>
              <a:t>AvK</a:t>
            </a:r>
            <a:r>
              <a:rPr lang="en-US" sz="3600" dirty="0" smtClean="0">
                <a:latin typeface="SutonnyMJ" pitchFamily="2" charset="0"/>
                <a:cs typeface="SutonnyMJ" pitchFamily="2" charset="0"/>
              </a:rPr>
              <a:t>…</a:t>
            </a:r>
            <a:r>
              <a:rPr lang="en-US" sz="3600" dirty="0" err="1" smtClean="0">
                <a:latin typeface="SutonnyMJ" pitchFamily="2" charset="0"/>
                <a:cs typeface="SutonnyMJ" pitchFamily="2" charset="0"/>
              </a:rPr>
              <a:t>wZ</a:t>
            </a:r>
            <a:r>
              <a:rPr lang="en-US" sz="3600" dirty="0" smtClean="0">
                <a:latin typeface="SutonnyMJ" pitchFamily="2" charset="0"/>
                <a:cs typeface="SutonnyMJ" pitchFamily="2" charset="0"/>
              </a:rPr>
              <a:t>, </a:t>
            </a:r>
            <a:r>
              <a:rPr lang="en-US" sz="3600" dirty="0" err="1" smtClean="0">
                <a:latin typeface="SutonnyMJ" pitchFamily="2" charset="0"/>
                <a:cs typeface="SutonnyMJ" pitchFamily="2" charset="0"/>
              </a:rPr>
              <a:t>Av‡cw¶K</a:t>
            </a:r>
            <a:r>
              <a:rPr lang="en-US" sz="3600" dirty="0" smtClean="0">
                <a:latin typeface="SutonnyMJ" pitchFamily="2" charset="0"/>
                <a:cs typeface="SutonnyMJ" pitchFamily="2" charset="0"/>
              </a:rPr>
              <a:t> ¸</a:t>
            </a:r>
            <a:r>
              <a:rPr lang="en-US" sz="3600" dirty="0" err="1" smtClean="0">
                <a:latin typeface="SutonnyMJ" pitchFamily="2" charset="0"/>
                <a:cs typeface="SutonnyMJ" pitchFamily="2" charset="0"/>
              </a:rPr>
              <a:t>iZ</a:t>
            </a:r>
            <a:r>
              <a:rPr lang="en-US" sz="3600" dirty="0" smtClean="0">
                <a:latin typeface="SutonnyMJ" pitchFamily="2" charset="0"/>
                <a:cs typeface="SutonnyMJ" pitchFamily="2" charset="0"/>
              </a:rPr>
              <a:t>¡ </a:t>
            </a:r>
            <a:r>
              <a:rPr lang="en-US" sz="3600" dirty="0" err="1" smtClean="0">
                <a:latin typeface="SutonnyMJ" pitchFamily="2" charset="0"/>
                <a:cs typeface="SutonnyMJ" pitchFamily="2" charset="0"/>
              </a:rPr>
              <a:t>BZ¨vw</a:t>
            </a:r>
            <a:r>
              <a:rPr lang="en-US" sz="3600" dirty="0" smtClean="0">
                <a:latin typeface="SutonnyMJ" pitchFamily="2" charset="0"/>
                <a:cs typeface="SutonnyMJ" pitchFamily="2" charset="0"/>
              </a:rPr>
              <a:t>`</a:t>
            </a:r>
          </a:p>
          <a:p>
            <a:pPr algn="just">
              <a:buFont typeface="Wingdings" pitchFamily="2" charset="2"/>
              <a:buChar char="Ø"/>
            </a:pPr>
            <a:endParaRPr lang="en-US" sz="3600" dirty="0"/>
          </a:p>
        </p:txBody>
      </p:sp>
      <p:pic>
        <p:nvPicPr>
          <p:cNvPr id="10" name="Picture 9" descr="C:\Users\User\Desktop\Matin\a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3000" y="2795587"/>
            <a:ext cx="7086600" cy="3148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lowchart: Punched Tape 3"/>
          <p:cNvSpPr/>
          <p:nvPr/>
        </p:nvSpPr>
        <p:spPr>
          <a:xfrm>
            <a:off x="3352800" y="0"/>
            <a:ext cx="5181600" cy="685800"/>
          </a:xfrm>
          <a:prstGeom prst="flowChartPunchedTap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dirty="0" err="1" smtClean="0">
                <a:latin typeface="SutonnyMJ" pitchFamily="2" charset="0"/>
                <a:cs typeface="SutonnyMJ" pitchFamily="2" charset="0"/>
              </a:rPr>
              <a:t>wRI‡UKwb‡Ki</a:t>
            </a:r>
            <a:r>
              <a:rPr lang="en-US" sz="4000" dirty="0" smtClean="0">
                <a:latin typeface="SutonnyMJ" pitchFamily="2" charset="0"/>
                <a:cs typeface="SutonnyMJ" pitchFamily="2" charset="0"/>
              </a:rPr>
              <a:t> †</a:t>
            </a:r>
            <a:r>
              <a:rPr lang="en-US" sz="4000" dirty="0" err="1" smtClean="0">
                <a:latin typeface="SutonnyMJ" pitchFamily="2" charset="0"/>
                <a:cs typeface="SutonnyMJ" pitchFamily="2" charset="0"/>
              </a:rPr>
              <a:t>gŠwjK</a:t>
            </a:r>
            <a:r>
              <a:rPr lang="en-US" sz="40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4000" dirty="0" err="1" smtClean="0">
                <a:latin typeface="SutonnyMJ" pitchFamily="2" charset="0"/>
                <a:cs typeface="SutonnyMJ" pitchFamily="2" charset="0"/>
              </a:rPr>
              <a:t>avibv</a:t>
            </a:r>
            <a:r>
              <a:rPr lang="en-US" sz="4000" dirty="0" smtClean="0">
                <a:latin typeface="SutonnyMJ" pitchFamily="2" charset="0"/>
                <a:cs typeface="SutonnyMJ" pitchFamily="2" charset="0"/>
              </a:rPr>
              <a:t> </a:t>
            </a:r>
            <a:endParaRPr lang="en-US" sz="4000" dirty="0">
              <a:latin typeface="SutonnyMJ" pitchFamily="2" charset="0"/>
              <a:cs typeface="SutonnyMJ" pitchFamily="2" charset="0"/>
            </a:endParaRPr>
          </a:p>
        </p:txBody>
      </p:sp>
      <p:sp>
        <p:nvSpPr>
          <p:cNvPr id="5" name="Flowchart: Punched Tape 4"/>
          <p:cNvSpPr/>
          <p:nvPr/>
        </p:nvSpPr>
        <p:spPr>
          <a:xfrm>
            <a:off x="1066800" y="0"/>
            <a:ext cx="2209800" cy="685800"/>
          </a:xfrm>
          <a:prstGeom prst="flowChartPunchedTap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latin typeface="SutonnyMJ" pitchFamily="2" charset="0"/>
                <a:cs typeface="SutonnyMJ" pitchFamily="2" charset="0"/>
              </a:rPr>
              <a:t>Aa¨vq-1</a:t>
            </a:r>
            <a:endParaRPr lang="en-US" sz="4000" dirty="0">
              <a:latin typeface="SutonnyMJ" pitchFamily="2" charset="0"/>
              <a:cs typeface="SutonnyMJ" pitchFamily="2" charset="0"/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8305800" y="6356350"/>
            <a:ext cx="381000" cy="365125"/>
          </a:xfrm>
        </p:spPr>
        <p:txBody>
          <a:bodyPr/>
          <a:lstStyle/>
          <a:p>
            <a:fld id="{4BF762EF-59FA-4CBA-AAF5-27ED7D6FDCCA}" type="slidenum">
              <a:rPr lang="en-US" sz="2800" smtClean="0">
                <a:solidFill>
                  <a:srgbClr val="FF0000"/>
                </a:solidFill>
              </a:rPr>
              <a:pPr/>
              <a:t>9</a:t>
            </a:fld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914400" y="1066800"/>
            <a:ext cx="78486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en-US" sz="36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3600" dirty="0" err="1" smtClean="0">
                <a:latin typeface="SutonnyMJ" pitchFamily="2" charset="0"/>
                <a:cs typeface="SutonnyMJ" pitchFamily="2" charset="0"/>
              </a:rPr>
              <a:t>gvwU</a:t>
            </a:r>
            <a:r>
              <a:rPr lang="en-US" sz="36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3600" dirty="0" err="1" smtClean="0">
                <a:latin typeface="SutonnyMJ" pitchFamily="2" charset="0"/>
                <a:cs typeface="SutonnyMJ" pitchFamily="2" charset="0"/>
              </a:rPr>
              <a:t>Lbb</a:t>
            </a:r>
            <a:r>
              <a:rPr lang="en-US" sz="3600" dirty="0" smtClean="0">
                <a:latin typeface="SutonnyMJ" pitchFamily="2" charset="0"/>
                <a:cs typeface="SutonnyMJ" pitchFamily="2" charset="0"/>
              </a:rPr>
              <a:t> I </a:t>
            </a:r>
            <a:r>
              <a:rPr lang="en-US" sz="3600" dirty="0" err="1" smtClean="0">
                <a:latin typeface="SutonnyMJ" pitchFamily="2" charset="0"/>
                <a:cs typeface="SutonnyMJ" pitchFamily="2" charset="0"/>
              </a:rPr>
              <a:t>gvwU</a:t>
            </a:r>
            <a:r>
              <a:rPr lang="en-US" sz="36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3600" dirty="0" err="1" smtClean="0">
                <a:latin typeface="SutonnyMJ" pitchFamily="2" charset="0"/>
                <a:cs typeface="SutonnyMJ" pitchFamily="2" charset="0"/>
              </a:rPr>
              <a:t>fiv‡Ui</a:t>
            </a:r>
            <a:r>
              <a:rPr lang="en-US" sz="36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3600" dirty="0" err="1" smtClean="0">
                <a:latin typeface="SutonnyMJ" pitchFamily="2" charset="0"/>
                <a:cs typeface="SutonnyMJ" pitchFamily="2" charset="0"/>
              </a:rPr>
              <a:t>wWRvBb</a:t>
            </a:r>
            <a:r>
              <a:rPr lang="en-US" sz="3600" dirty="0" smtClean="0">
                <a:latin typeface="SutonnyMJ" pitchFamily="2" charset="0"/>
                <a:cs typeface="SutonnyMJ" pitchFamily="2" charset="0"/>
              </a:rPr>
              <a:t> (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Design of Earth Cutting &amp; Filling</a:t>
            </a:r>
            <a:r>
              <a:rPr lang="en-US" sz="3600" dirty="0" smtClean="0">
                <a:latin typeface="SutonnyMJ" pitchFamily="2" charset="0"/>
                <a:cs typeface="SutonnyMJ" pitchFamily="2" charset="0"/>
              </a:rPr>
              <a:t>) t</a:t>
            </a:r>
          </a:p>
          <a:p>
            <a:pPr algn="just"/>
            <a:endParaRPr lang="en-US" sz="3600" dirty="0"/>
          </a:p>
        </p:txBody>
      </p:sp>
      <p:pic>
        <p:nvPicPr>
          <p:cNvPr id="12" name="Picture 11" descr="C:\Users\User\Desktop\Matin\12.pn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14400" y="2286000"/>
            <a:ext cx="7391399" cy="381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285</TotalTime>
  <Words>300</Words>
  <Application>Microsoft Office PowerPoint</Application>
  <PresentationFormat>On-screen Show (4:3)</PresentationFormat>
  <Paragraphs>53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Engr. M. A. Matin</dc:creator>
  <cp:lastModifiedBy>ci sir</cp:lastModifiedBy>
  <cp:revision>115</cp:revision>
  <dcterms:created xsi:type="dcterms:W3CDTF">2016-02-21T13:14:06Z</dcterms:created>
  <dcterms:modified xsi:type="dcterms:W3CDTF">2024-08-01T07:34:43Z</dcterms:modified>
</cp:coreProperties>
</file>