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84" r:id="rId4"/>
  </p:sldMasterIdLst>
  <p:notesMasterIdLst>
    <p:notesMasterId r:id="rId20"/>
  </p:notesMasterIdLst>
  <p:handoutMasterIdLst>
    <p:handoutMasterId r:id="rId21"/>
  </p:handoutMasterIdLst>
  <p:sldIdLst>
    <p:sldId id="256" r:id="rId5"/>
    <p:sldId id="330"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32"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venir Next LT Pro" pitchFamily="34" charset="0"/>
        <a:ea typeface="+mn-ea"/>
        <a:cs typeface="+mn-cs"/>
      </a:defRPr>
    </a:lvl1pPr>
    <a:lvl2pPr marL="457200" algn="l" rtl="0" eaLnBrk="0" fontAlgn="base" hangingPunct="0">
      <a:spcBef>
        <a:spcPct val="0"/>
      </a:spcBef>
      <a:spcAft>
        <a:spcPct val="0"/>
      </a:spcAft>
      <a:defRPr kern="1200">
        <a:solidFill>
          <a:schemeClr val="tx1"/>
        </a:solidFill>
        <a:latin typeface="Avenir Next LT Pro" pitchFamily="34" charset="0"/>
        <a:ea typeface="+mn-ea"/>
        <a:cs typeface="+mn-cs"/>
      </a:defRPr>
    </a:lvl2pPr>
    <a:lvl3pPr marL="914400" algn="l" rtl="0" eaLnBrk="0" fontAlgn="base" hangingPunct="0">
      <a:spcBef>
        <a:spcPct val="0"/>
      </a:spcBef>
      <a:spcAft>
        <a:spcPct val="0"/>
      </a:spcAft>
      <a:defRPr kern="1200">
        <a:solidFill>
          <a:schemeClr val="tx1"/>
        </a:solidFill>
        <a:latin typeface="Avenir Next LT Pro" pitchFamily="34" charset="0"/>
        <a:ea typeface="+mn-ea"/>
        <a:cs typeface="+mn-cs"/>
      </a:defRPr>
    </a:lvl3pPr>
    <a:lvl4pPr marL="1371600" algn="l" rtl="0" eaLnBrk="0" fontAlgn="base" hangingPunct="0">
      <a:spcBef>
        <a:spcPct val="0"/>
      </a:spcBef>
      <a:spcAft>
        <a:spcPct val="0"/>
      </a:spcAft>
      <a:defRPr kern="1200">
        <a:solidFill>
          <a:schemeClr val="tx1"/>
        </a:solidFill>
        <a:latin typeface="Avenir Next LT Pro" pitchFamily="34" charset="0"/>
        <a:ea typeface="+mn-ea"/>
        <a:cs typeface="+mn-cs"/>
      </a:defRPr>
    </a:lvl4pPr>
    <a:lvl5pPr marL="1828800" algn="l" rtl="0" eaLnBrk="0" fontAlgn="base" hangingPunct="0">
      <a:spcBef>
        <a:spcPct val="0"/>
      </a:spcBef>
      <a:spcAft>
        <a:spcPct val="0"/>
      </a:spcAft>
      <a:defRPr kern="1200">
        <a:solidFill>
          <a:schemeClr val="tx1"/>
        </a:solidFill>
        <a:latin typeface="Avenir Next LT Pro" pitchFamily="34" charset="0"/>
        <a:ea typeface="+mn-ea"/>
        <a:cs typeface="+mn-cs"/>
      </a:defRPr>
    </a:lvl5pPr>
    <a:lvl6pPr marL="2286000" algn="l" defTabSz="914400" rtl="0" eaLnBrk="1" latinLnBrk="0" hangingPunct="1">
      <a:defRPr kern="1200">
        <a:solidFill>
          <a:schemeClr val="tx1"/>
        </a:solidFill>
        <a:latin typeface="Avenir Next LT Pro" pitchFamily="34" charset="0"/>
        <a:ea typeface="+mn-ea"/>
        <a:cs typeface="+mn-cs"/>
      </a:defRPr>
    </a:lvl6pPr>
    <a:lvl7pPr marL="2743200" algn="l" defTabSz="914400" rtl="0" eaLnBrk="1" latinLnBrk="0" hangingPunct="1">
      <a:defRPr kern="1200">
        <a:solidFill>
          <a:schemeClr val="tx1"/>
        </a:solidFill>
        <a:latin typeface="Avenir Next LT Pro" pitchFamily="34" charset="0"/>
        <a:ea typeface="+mn-ea"/>
        <a:cs typeface="+mn-cs"/>
      </a:defRPr>
    </a:lvl7pPr>
    <a:lvl8pPr marL="3200400" algn="l" defTabSz="914400" rtl="0" eaLnBrk="1" latinLnBrk="0" hangingPunct="1">
      <a:defRPr kern="1200">
        <a:solidFill>
          <a:schemeClr val="tx1"/>
        </a:solidFill>
        <a:latin typeface="Avenir Next LT Pro" pitchFamily="34" charset="0"/>
        <a:ea typeface="+mn-ea"/>
        <a:cs typeface="+mn-cs"/>
      </a:defRPr>
    </a:lvl8pPr>
    <a:lvl9pPr marL="3657600" algn="l" defTabSz="914400" rtl="0" eaLnBrk="1" latinLnBrk="0" hangingPunct="1">
      <a:defRPr kern="1200">
        <a:solidFill>
          <a:schemeClr val="tx1"/>
        </a:solidFill>
        <a:latin typeface="Avenir Next LT Pro"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32" autoAdjust="0"/>
    <p:restoredTop sz="93817" autoAdjust="0"/>
  </p:normalViewPr>
  <p:slideViewPr>
    <p:cSldViewPr snapToGrid="0">
      <p:cViewPr varScale="1">
        <p:scale>
          <a:sx n="75" d="100"/>
          <a:sy n="75" d="100"/>
        </p:scale>
        <p:origin x="176" y="8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75" d="100"/>
          <a:sy n="75" d="100"/>
        </p:scale>
        <p:origin x="4092" y="77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18DB7F3-C85C-4764-B76F-070BFBF990D4}" type="datetime1">
              <a:rPr lang="en-GB"/>
              <a:pPr>
                <a:defRPr/>
              </a:pPr>
              <a:t>06/06/2023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17A0493-6BC0-40CC-B0B7-0C722F6F4169}"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6385C5F-16A6-497B-A158-5D7CADB72D28}" type="datetime1">
              <a:rPr lang="en-GB"/>
              <a:pPr>
                <a:defRPr/>
              </a:pPr>
              <a:t>06/06/2023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Quarter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49E7B096-374D-45B6-BA0A-5232277E3773}"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355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venir Next LT Pro" pitchFamily="34" charset="0"/>
              </a:defRPr>
            </a:lvl1pPr>
            <a:lvl2pPr marL="742950" indent="-285750">
              <a:defRPr>
                <a:solidFill>
                  <a:schemeClr val="tx1"/>
                </a:solidFill>
                <a:latin typeface="Avenir Next LT Pro" pitchFamily="34" charset="0"/>
              </a:defRPr>
            </a:lvl2pPr>
            <a:lvl3pPr marL="1143000" indent="-228600">
              <a:defRPr>
                <a:solidFill>
                  <a:schemeClr val="tx1"/>
                </a:solidFill>
                <a:latin typeface="Avenir Next LT Pro" pitchFamily="34" charset="0"/>
              </a:defRPr>
            </a:lvl3pPr>
            <a:lvl4pPr marL="1600200" indent="-228600">
              <a:defRPr>
                <a:solidFill>
                  <a:schemeClr val="tx1"/>
                </a:solidFill>
                <a:latin typeface="Avenir Next LT Pro" pitchFamily="34" charset="0"/>
              </a:defRPr>
            </a:lvl4pPr>
            <a:lvl5pPr marL="2057400" indent="-228600">
              <a:defRPr>
                <a:solidFill>
                  <a:schemeClr val="tx1"/>
                </a:solidFill>
                <a:latin typeface="Avenir Next LT Pro" pitchFamily="34" charset="0"/>
              </a:defRPr>
            </a:lvl5pPr>
            <a:lvl6pPr marL="2514600" indent="-228600" eaLnBrk="0" fontAlgn="base" hangingPunct="0">
              <a:spcBef>
                <a:spcPct val="0"/>
              </a:spcBef>
              <a:spcAft>
                <a:spcPct val="0"/>
              </a:spcAft>
              <a:defRPr>
                <a:solidFill>
                  <a:schemeClr val="tx1"/>
                </a:solidFill>
                <a:latin typeface="Avenir Next LT Pro" pitchFamily="34" charset="0"/>
              </a:defRPr>
            </a:lvl6pPr>
            <a:lvl7pPr marL="2971800" indent="-228600" eaLnBrk="0" fontAlgn="base" hangingPunct="0">
              <a:spcBef>
                <a:spcPct val="0"/>
              </a:spcBef>
              <a:spcAft>
                <a:spcPct val="0"/>
              </a:spcAft>
              <a:defRPr>
                <a:solidFill>
                  <a:schemeClr val="tx1"/>
                </a:solidFill>
                <a:latin typeface="Avenir Next LT Pro" pitchFamily="34" charset="0"/>
              </a:defRPr>
            </a:lvl7pPr>
            <a:lvl8pPr marL="3429000" indent="-228600" eaLnBrk="0" fontAlgn="base" hangingPunct="0">
              <a:spcBef>
                <a:spcPct val="0"/>
              </a:spcBef>
              <a:spcAft>
                <a:spcPct val="0"/>
              </a:spcAft>
              <a:defRPr>
                <a:solidFill>
                  <a:schemeClr val="tx1"/>
                </a:solidFill>
                <a:latin typeface="Avenir Next LT Pro" pitchFamily="34" charset="0"/>
              </a:defRPr>
            </a:lvl8pPr>
            <a:lvl9pPr marL="3886200" indent="-228600" eaLnBrk="0" fontAlgn="base" hangingPunct="0">
              <a:spcBef>
                <a:spcPct val="0"/>
              </a:spcBef>
              <a:spcAft>
                <a:spcPct val="0"/>
              </a:spcAft>
              <a:defRPr>
                <a:solidFill>
                  <a:schemeClr val="tx1"/>
                </a:solidFill>
                <a:latin typeface="Avenir Next LT Pro" pitchFamily="34" charset="0"/>
              </a:defRPr>
            </a:lvl9pPr>
          </a:lstStyle>
          <a:p>
            <a:fld id="{2449FA3B-1CC2-410D-9363-95A5E8154F18}" type="slidenum">
              <a:rPr lang="en-GB" altLang="en-US">
                <a:latin typeface="Calibri" panose="020F0502020204030204" pitchFamily="34" charset="0"/>
              </a:rPr>
              <a:pPr/>
              <a:t>1</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765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venir Next LT Pro" pitchFamily="34" charset="0"/>
              </a:defRPr>
            </a:lvl1pPr>
            <a:lvl2pPr marL="742950" indent="-285750">
              <a:defRPr>
                <a:solidFill>
                  <a:schemeClr val="tx1"/>
                </a:solidFill>
                <a:latin typeface="Avenir Next LT Pro" pitchFamily="34" charset="0"/>
              </a:defRPr>
            </a:lvl2pPr>
            <a:lvl3pPr marL="1143000" indent="-228600">
              <a:defRPr>
                <a:solidFill>
                  <a:schemeClr val="tx1"/>
                </a:solidFill>
                <a:latin typeface="Avenir Next LT Pro" pitchFamily="34" charset="0"/>
              </a:defRPr>
            </a:lvl3pPr>
            <a:lvl4pPr marL="1600200" indent="-228600">
              <a:defRPr>
                <a:solidFill>
                  <a:schemeClr val="tx1"/>
                </a:solidFill>
                <a:latin typeface="Avenir Next LT Pro" pitchFamily="34" charset="0"/>
              </a:defRPr>
            </a:lvl4pPr>
            <a:lvl5pPr marL="2057400" indent="-228600">
              <a:defRPr>
                <a:solidFill>
                  <a:schemeClr val="tx1"/>
                </a:solidFill>
                <a:latin typeface="Avenir Next LT Pro" pitchFamily="34" charset="0"/>
              </a:defRPr>
            </a:lvl5pPr>
            <a:lvl6pPr marL="2514600" indent="-228600" eaLnBrk="0" fontAlgn="base" hangingPunct="0">
              <a:spcBef>
                <a:spcPct val="0"/>
              </a:spcBef>
              <a:spcAft>
                <a:spcPct val="0"/>
              </a:spcAft>
              <a:defRPr>
                <a:solidFill>
                  <a:schemeClr val="tx1"/>
                </a:solidFill>
                <a:latin typeface="Avenir Next LT Pro" pitchFamily="34" charset="0"/>
              </a:defRPr>
            </a:lvl6pPr>
            <a:lvl7pPr marL="2971800" indent="-228600" eaLnBrk="0" fontAlgn="base" hangingPunct="0">
              <a:spcBef>
                <a:spcPct val="0"/>
              </a:spcBef>
              <a:spcAft>
                <a:spcPct val="0"/>
              </a:spcAft>
              <a:defRPr>
                <a:solidFill>
                  <a:schemeClr val="tx1"/>
                </a:solidFill>
                <a:latin typeface="Avenir Next LT Pro" pitchFamily="34" charset="0"/>
              </a:defRPr>
            </a:lvl7pPr>
            <a:lvl8pPr marL="3429000" indent="-228600" eaLnBrk="0" fontAlgn="base" hangingPunct="0">
              <a:spcBef>
                <a:spcPct val="0"/>
              </a:spcBef>
              <a:spcAft>
                <a:spcPct val="0"/>
              </a:spcAft>
              <a:defRPr>
                <a:solidFill>
                  <a:schemeClr val="tx1"/>
                </a:solidFill>
                <a:latin typeface="Avenir Next LT Pro" pitchFamily="34" charset="0"/>
              </a:defRPr>
            </a:lvl8pPr>
            <a:lvl9pPr marL="3886200" indent="-228600" eaLnBrk="0" fontAlgn="base" hangingPunct="0">
              <a:spcBef>
                <a:spcPct val="0"/>
              </a:spcBef>
              <a:spcAft>
                <a:spcPct val="0"/>
              </a:spcAft>
              <a:defRPr>
                <a:solidFill>
                  <a:schemeClr val="tx1"/>
                </a:solidFill>
                <a:latin typeface="Avenir Next LT Pro" pitchFamily="34" charset="0"/>
              </a:defRPr>
            </a:lvl9pPr>
          </a:lstStyle>
          <a:p>
            <a:fld id="{F573E267-DF39-43E0-BC19-D1C6562BE406}" type="slidenum">
              <a:rPr lang="en-GB" altLang="en-US">
                <a:latin typeface="Calibri" panose="020F0502020204030204" pitchFamily="34" charset="0"/>
              </a:rPr>
              <a:pPr/>
              <a:t>2</a:t>
            </a:fld>
            <a:endParaRPr lang="en-GB"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7B096-374D-45B6-BA0A-5232277E3773}" type="slidenum">
              <a:rPr lang="en-GB" altLang="en-US" smtClean="0"/>
              <a:pPr/>
              <a:t>14</a:t>
            </a:fld>
            <a:endParaRPr lang="en-GB" altLang="en-US"/>
          </a:p>
        </p:txBody>
      </p:sp>
    </p:spTree>
    <p:extLst>
      <p:ext uri="{BB962C8B-B14F-4D97-AF65-F5344CB8AC3E}">
        <p14:creationId xmlns:p14="http://schemas.microsoft.com/office/powerpoint/2010/main" val="320080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993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venir Next LT Pro" pitchFamily="34" charset="0"/>
              </a:defRPr>
            </a:lvl1pPr>
            <a:lvl2pPr marL="742950" indent="-285750">
              <a:defRPr>
                <a:solidFill>
                  <a:schemeClr val="tx1"/>
                </a:solidFill>
                <a:latin typeface="Avenir Next LT Pro" pitchFamily="34" charset="0"/>
              </a:defRPr>
            </a:lvl2pPr>
            <a:lvl3pPr marL="1143000" indent="-228600">
              <a:defRPr>
                <a:solidFill>
                  <a:schemeClr val="tx1"/>
                </a:solidFill>
                <a:latin typeface="Avenir Next LT Pro" pitchFamily="34" charset="0"/>
              </a:defRPr>
            </a:lvl3pPr>
            <a:lvl4pPr marL="1600200" indent="-228600">
              <a:defRPr>
                <a:solidFill>
                  <a:schemeClr val="tx1"/>
                </a:solidFill>
                <a:latin typeface="Avenir Next LT Pro" pitchFamily="34" charset="0"/>
              </a:defRPr>
            </a:lvl4pPr>
            <a:lvl5pPr marL="2057400" indent="-228600">
              <a:defRPr>
                <a:solidFill>
                  <a:schemeClr val="tx1"/>
                </a:solidFill>
                <a:latin typeface="Avenir Next LT Pro" pitchFamily="34" charset="0"/>
              </a:defRPr>
            </a:lvl5pPr>
            <a:lvl6pPr marL="2514600" indent="-228600" eaLnBrk="0" fontAlgn="base" hangingPunct="0">
              <a:spcBef>
                <a:spcPct val="0"/>
              </a:spcBef>
              <a:spcAft>
                <a:spcPct val="0"/>
              </a:spcAft>
              <a:defRPr>
                <a:solidFill>
                  <a:schemeClr val="tx1"/>
                </a:solidFill>
                <a:latin typeface="Avenir Next LT Pro" pitchFamily="34" charset="0"/>
              </a:defRPr>
            </a:lvl6pPr>
            <a:lvl7pPr marL="2971800" indent="-228600" eaLnBrk="0" fontAlgn="base" hangingPunct="0">
              <a:spcBef>
                <a:spcPct val="0"/>
              </a:spcBef>
              <a:spcAft>
                <a:spcPct val="0"/>
              </a:spcAft>
              <a:defRPr>
                <a:solidFill>
                  <a:schemeClr val="tx1"/>
                </a:solidFill>
                <a:latin typeface="Avenir Next LT Pro" pitchFamily="34" charset="0"/>
              </a:defRPr>
            </a:lvl7pPr>
            <a:lvl8pPr marL="3429000" indent="-228600" eaLnBrk="0" fontAlgn="base" hangingPunct="0">
              <a:spcBef>
                <a:spcPct val="0"/>
              </a:spcBef>
              <a:spcAft>
                <a:spcPct val="0"/>
              </a:spcAft>
              <a:defRPr>
                <a:solidFill>
                  <a:schemeClr val="tx1"/>
                </a:solidFill>
                <a:latin typeface="Avenir Next LT Pro" pitchFamily="34" charset="0"/>
              </a:defRPr>
            </a:lvl8pPr>
            <a:lvl9pPr marL="3886200" indent="-228600" eaLnBrk="0" fontAlgn="base" hangingPunct="0">
              <a:spcBef>
                <a:spcPct val="0"/>
              </a:spcBef>
              <a:spcAft>
                <a:spcPct val="0"/>
              </a:spcAft>
              <a:defRPr>
                <a:solidFill>
                  <a:schemeClr val="tx1"/>
                </a:solidFill>
                <a:latin typeface="Avenir Next LT Pro" pitchFamily="34" charset="0"/>
              </a:defRPr>
            </a:lvl9pPr>
          </a:lstStyle>
          <a:p>
            <a:fld id="{D371BE7F-5BF8-4338-A0B7-A13E06AEA257}" type="slidenum">
              <a:rPr lang="en-GB" altLang="en-US">
                <a:latin typeface="Calibri" panose="020F0502020204030204" pitchFamily="34" charset="0"/>
              </a:rPr>
              <a:pPr/>
              <a:t>15</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4" name="Rectangle 3" descr="&quot;&quot;"/>
          <p:cNvSpPr/>
          <p:nvPr userDrawn="1"/>
        </p:nvSpPr>
        <p:spPr>
          <a:xfrm>
            <a:off x="3175"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Rectangle 4" descr="&quot;&quot;"/>
          <p:cNvSpPr/>
          <p:nvPr userDrawn="1"/>
        </p:nvSpPr>
        <p:spPr>
          <a:xfrm>
            <a:off x="3175" y="0"/>
            <a:ext cx="12188825"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Rectangle 5" descr="&quot;&quot;"/>
          <p:cNvSpPr/>
          <p:nvPr userDrawn="1"/>
        </p:nvSpPr>
        <p:spPr>
          <a:xfrm>
            <a:off x="3175" y="0"/>
            <a:ext cx="12188825"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7" name="Oval 9"/>
          <p:cNvGrpSpPr>
            <a:grpSpLocks/>
          </p:cNvGrpSpPr>
          <p:nvPr userDrawn="1"/>
        </p:nvGrpSpPr>
        <p:grpSpPr bwMode="auto">
          <a:xfrm>
            <a:off x="2743200" y="0"/>
            <a:ext cx="6870700" cy="6858000"/>
            <a:chOff x="1728" y="0"/>
            <a:chExt cx="4328" cy="4320"/>
          </a:xfrm>
        </p:grpSpPr>
        <p:pic>
          <p:nvPicPr>
            <p:cNvPr id="8" name="Oval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 y="0"/>
              <a:ext cx="4328" cy="432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7"/>
            <p:cNvSpPr txBox="1">
              <a:spLocks noChangeArrowheads="1"/>
            </p:cNvSpPr>
            <p:nvPr/>
          </p:nvSpPr>
          <p:spPr bwMode="auto">
            <a:xfrm rot="16200000">
              <a:off x="2363" y="632"/>
              <a:ext cx="3054" cy="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venir Next LT Pro" pitchFamily="34" charset="0"/>
                </a:defRPr>
              </a:lvl1pPr>
              <a:lvl2pPr marL="742950" indent="-285750">
                <a:defRPr>
                  <a:solidFill>
                    <a:schemeClr val="tx1"/>
                  </a:solidFill>
                  <a:latin typeface="Avenir Next LT Pro" pitchFamily="34" charset="0"/>
                </a:defRPr>
              </a:lvl2pPr>
              <a:lvl3pPr marL="1143000" indent="-228600">
                <a:defRPr>
                  <a:solidFill>
                    <a:schemeClr val="tx1"/>
                  </a:solidFill>
                  <a:latin typeface="Avenir Next LT Pro" pitchFamily="34" charset="0"/>
                </a:defRPr>
              </a:lvl3pPr>
              <a:lvl4pPr marL="1600200" indent="-228600">
                <a:defRPr>
                  <a:solidFill>
                    <a:schemeClr val="tx1"/>
                  </a:solidFill>
                  <a:latin typeface="Avenir Next LT Pro" pitchFamily="34" charset="0"/>
                </a:defRPr>
              </a:lvl4pPr>
              <a:lvl5pPr marL="2057400" indent="-228600">
                <a:defRPr>
                  <a:solidFill>
                    <a:schemeClr val="tx1"/>
                  </a:solidFill>
                  <a:latin typeface="Avenir Next LT Pro" pitchFamily="34" charset="0"/>
                </a:defRPr>
              </a:lvl5pPr>
              <a:lvl6pPr marL="2514600" indent="-228600" eaLnBrk="0" fontAlgn="base" hangingPunct="0">
                <a:spcBef>
                  <a:spcPct val="0"/>
                </a:spcBef>
                <a:spcAft>
                  <a:spcPct val="0"/>
                </a:spcAft>
                <a:defRPr>
                  <a:solidFill>
                    <a:schemeClr val="tx1"/>
                  </a:solidFill>
                  <a:latin typeface="Avenir Next LT Pro" pitchFamily="34" charset="0"/>
                </a:defRPr>
              </a:lvl6pPr>
              <a:lvl7pPr marL="2971800" indent="-228600" eaLnBrk="0" fontAlgn="base" hangingPunct="0">
                <a:spcBef>
                  <a:spcPct val="0"/>
                </a:spcBef>
                <a:spcAft>
                  <a:spcPct val="0"/>
                </a:spcAft>
                <a:defRPr>
                  <a:solidFill>
                    <a:schemeClr val="tx1"/>
                  </a:solidFill>
                  <a:latin typeface="Avenir Next LT Pro" pitchFamily="34" charset="0"/>
                </a:defRPr>
              </a:lvl7pPr>
              <a:lvl8pPr marL="3429000" indent="-228600" eaLnBrk="0" fontAlgn="base" hangingPunct="0">
                <a:spcBef>
                  <a:spcPct val="0"/>
                </a:spcBef>
                <a:spcAft>
                  <a:spcPct val="0"/>
                </a:spcAft>
                <a:defRPr>
                  <a:solidFill>
                    <a:schemeClr val="tx1"/>
                  </a:solidFill>
                  <a:latin typeface="Avenir Next LT Pro" pitchFamily="34" charset="0"/>
                </a:defRPr>
              </a:lvl8pPr>
              <a:lvl9pPr marL="3886200" indent="-228600" eaLnBrk="0" fontAlgn="base" hangingPunct="0">
                <a:spcBef>
                  <a:spcPct val="0"/>
                </a:spcBef>
                <a:spcAft>
                  <a:spcPct val="0"/>
                </a:spcAft>
                <a:defRPr>
                  <a:solidFill>
                    <a:schemeClr val="tx1"/>
                  </a:solidFill>
                  <a:latin typeface="Avenir Next LT Pro" pitchFamily="34" charset="0"/>
                </a:defRPr>
              </a:lvl9pPr>
            </a:lstStyle>
            <a:p>
              <a:pPr algn="ctr" eaLnBrk="1" hangingPunct="1"/>
              <a:endParaRPr lang="en-GB" altLang="en-US">
                <a:solidFill>
                  <a:srgbClr val="FFFFFF"/>
                </a:solidFill>
              </a:endParaRPr>
            </a:p>
          </p:txBody>
        </p:sp>
      </p:grpSp>
      <p:grpSp>
        <p:nvGrpSpPr>
          <p:cNvPr id="10" name="Oval 10"/>
          <p:cNvGrpSpPr>
            <a:grpSpLocks/>
          </p:cNvGrpSpPr>
          <p:nvPr userDrawn="1"/>
        </p:nvGrpSpPr>
        <p:grpSpPr bwMode="auto">
          <a:xfrm>
            <a:off x="0" y="1257300"/>
            <a:ext cx="5753100" cy="5600700"/>
            <a:chOff x="0" y="792"/>
            <a:chExt cx="3624" cy="3528"/>
          </a:xfrm>
        </p:grpSpPr>
        <p:pic>
          <p:nvPicPr>
            <p:cNvPr id="11" name="Oval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2"/>
              <a:ext cx="3624" cy="35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0"/>
            <p:cNvSpPr txBox="1">
              <a:spLocks noChangeArrowheads="1"/>
            </p:cNvSpPr>
            <p:nvPr/>
          </p:nvSpPr>
          <p:spPr bwMode="auto">
            <a:xfrm rot="16200000">
              <a:off x="564" y="1281"/>
              <a:ext cx="2490" cy="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venir Next LT Pro" pitchFamily="34" charset="0"/>
                </a:defRPr>
              </a:lvl1pPr>
              <a:lvl2pPr marL="742950" indent="-285750">
                <a:defRPr>
                  <a:solidFill>
                    <a:schemeClr val="tx1"/>
                  </a:solidFill>
                  <a:latin typeface="Avenir Next LT Pro" pitchFamily="34" charset="0"/>
                </a:defRPr>
              </a:lvl2pPr>
              <a:lvl3pPr marL="1143000" indent="-228600">
                <a:defRPr>
                  <a:solidFill>
                    <a:schemeClr val="tx1"/>
                  </a:solidFill>
                  <a:latin typeface="Avenir Next LT Pro" pitchFamily="34" charset="0"/>
                </a:defRPr>
              </a:lvl3pPr>
              <a:lvl4pPr marL="1600200" indent="-228600">
                <a:defRPr>
                  <a:solidFill>
                    <a:schemeClr val="tx1"/>
                  </a:solidFill>
                  <a:latin typeface="Avenir Next LT Pro" pitchFamily="34" charset="0"/>
                </a:defRPr>
              </a:lvl4pPr>
              <a:lvl5pPr marL="2057400" indent="-228600">
                <a:defRPr>
                  <a:solidFill>
                    <a:schemeClr val="tx1"/>
                  </a:solidFill>
                  <a:latin typeface="Avenir Next LT Pro" pitchFamily="34" charset="0"/>
                </a:defRPr>
              </a:lvl5pPr>
              <a:lvl6pPr marL="2514600" indent="-228600" eaLnBrk="0" fontAlgn="base" hangingPunct="0">
                <a:spcBef>
                  <a:spcPct val="0"/>
                </a:spcBef>
                <a:spcAft>
                  <a:spcPct val="0"/>
                </a:spcAft>
                <a:defRPr>
                  <a:solidFill>
                    <a:schemeClr val="tx1"/>
                  </a:solidFill>
                  <a:latin typeface="Avenir Next LT Pro" pitchFamily="34" charset="0"/>
                </a:defRPr>
              </a:lvl6pPr>
              <a:lvl7pPr marL="2971800" indent="-228600" eaLnBrk="0" fontAlgn="base" hangingPunct="0">
                <a:spcBef>
                  <a:spcPct val="0"/>
                </a:spcBef>
                <a:spcAft>
                  <a:spcPct val="0"/>
                </a:spcAft>
                <a:defRPr>
                  <a:solidFill>
                    <a:schemeClr val="tx1"/>
                  </a:solidFill>
                  <a:latin typeface="Avenir Next LT Pro" pitchFamily="34" charset="0"/>
                </a:defRPr>
              </a:lvl7pPr>
              <a:lvl8pPr marL="3429000" indent="-228600" eaLnBrk="0" fontAlgn="base" hangingPunct="0">
                <a:spcBef>
                  <a:spcPct val="0"/>
                </a:spcBef>
                <a:spcAft>
                  <a:spcPct val="0"/>
                </a:spcAft>
                <a:defRPr>
                  <a:solidFill>
                    <a:schemeClr val="tx1"/>
                  </a:solidFill>
                  <a:latin typeface="Avenir Next LT Pro" pitchFamily="34" charset="0"/>
                </a:defRPr>
              </a:lvl8pPr>
              <a:lvl9pPr marL="3886200" indent="-228600" eaLnBrk="0" fontAlgn="base" hangingPunct="0">
                <a:spcBef>
                  <a:spcPct val="0"/>
                </a:spcBef>
                <a:spcAft>
                  <a:spcPct val="0"/>
                </a:spcAft>
                <a:defRPr>
                  <a:solidFill>
                    <a:schemeClr val="tx1"/>
                  </a:solidFill>
                  <a:latin typeface="Avenir Next LT Pro" pitchFamily="34" charset="0"/>
                </a:defRPr>
              </a:lvl9pPr>
            </a:lstStyle>
            <a:p>
              <a:pPr algn="ctr" eaLnBrk="1" hangingPunct="1"/>
              <a:endParaRPr lang="en-GB" altLang="en-US">
                <a:solidFill>
                  <a:srgbClr val="FFFFFF"/>
                </a:solidFill>
              </a:endParaRPr>
            </a:p>
          </p:txBody>
        </p:sp>
      </p:grpSp>
      <p:grpSp>
        <p:nvGrpSpPr>
          <p:cNvPr id="13" name="Oval 11"/>
          <p:cNvGrpSpPr>
            <a:grpSpLocks/>
          </p:cNvGrpSpPr>
          <p:nvPr userDrawn="1"/>
        </p:nvGrpSpPr>
        <p:grpSpPr bwMode="auto">
          <a:xfrm>
            <a:off x="6451600" y="177800"/>
            <a:ext cx="5753100" cy="5778500"/>
            <a:chOff x="4064" y="112"/>
            <a:chExt cx="3624" cy="3640"/>
          </a:xfrm>
        </p:grpSpPr>
        <p:pic>
          <p:nvPicPr>
            <p:cNvPr id="14" name="Oval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 y="112"/>
              <a:ext cx="3624" cy="36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3"/>
            <p:cNvSpPr txBox="1">
              <a:spLocks noChangeArrowheads="1"/>
            </p:cNvSpPr>
            <p:nvPr/>
          </p:nvSpPr>
          <p:spPr bwMode="auto">
            <a:xfrm rot="16200000">
              <a:off x="4590" y="651"/>
              <a:ext cx="2566" cy="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venir Next LT Pro" pitchFamily="34" charset="0"/>
                </a:defRPr>
              </a:lvl1pPr>
              <a:lvl2pPr marL="742950" indent="-285750">
                <a:defRPr>
                  <a:solidFill>
                    <a:schemeClr val="tx1"/>
                  </a:solidFill>
                  <a:latin typeface="Avenir Next LT Pro" pitchFamily="34" charset="0"/>
                </a:defRPr>
              </a:lvl2pPr>
              <a:lvl3pPr marL="1143000" indent="-228600">
                <a:defRPr>
                  <a:solidFill>
                    <a:schemeClr val="tx1"/>
                  </a:solidFill>
                  <a:latin typeface="Avenir Next LT Pro" pitchFamily="34" charset="0"/>
                </a:defRPr>
              </a:lvl3pPr>
              <a:lvl4pPr marL="1600200" indent="-228600">
                <a:defRPr>
                  <a:solidFill>
                    <a:schemeClr val="tx1"/>
                  </a:solidFill>
                  <a:latin typeface="Avenir Next LT Pro" pitchFamily="34" charset="0"/>
                </a:defRPr>
              </a:lvl4pPr>
              <a:lvl5pPr marL="2057400" indent="-228600">
                <a:defRPr>
                  <a:solidFill>
                    <a:schemeClr val="tx1"/>
                  </a:solidFill>
                  <a:latin typeface="Avenir Next LT Pro" pitchFamily="34" charset="0"/>
                </a:defRPr>
              </a:lvl5pPr>
              <a:lvl6pPr marL="2514600" indent="-228600" eaLnBrk="0" fontAlgn="base" hangingPunct="0">
                <a:spcBef>
                  <a:spcPct val="0"/>
                </a:spcBef>
                <a:spcAft>
                  <a:spcPct val="0"/>
                </a:spcAft>
                <a:defRPr>
                  <a:solidFill>
                    <a:schemeClr val="tx1"/>
                  </a:solidFill>
                  <a:latin typeface="Avenir Next LT Pro" pitchFamily="34" charset="0"/>
                </a:defRPr>
              </a:lvl6pPr>
              <a:lvl7pPr marL="2971800" indent="-228600" eaLnBrk="0" fontAlgn="base" hangingPunct="0">
                <a:spcBef>
                  <a:spcPct val="0"/>
                </a:spcBef>
                <a:spcAft>
                  <a:spcPct val="0"/>
                </a:spcAft>
                <a:defRPr>
                  <a:solidFill>
                    <a:schemeClr val="tx1"/>
                  </a:solidFill>
                  <a:latin typeface="Avenir Next LT Pro" pitchFamily="34" charset="0"/>
                </a:defRPr>
              </a:lvl7pPr>
              <a:lvl8pPr marL="3429000" indent="-228600" eaLnBrk="0" fontAlgn="base" hangingPunct="0">
                <a:spcBef>
                  <a:spcPct val="0"/>
                </a:spcBef>
                <a:spcAft>
                  <a:spcPct val="0"/>
                </a:spcAft>
                <a:defRPr>
                  <a:solidFill>
                    <a:schemeClr val="tx1"/>
                  </a:solidFill>
                  <a:latin typeface="Avenir Next LT Pro" pitchFamily="34" charset="0"/>
                </a:defRPr>
              </a:lvl8pPr>
              <a:lvl9pPr marL="3886200" indent="-228600" eaLnBrk="0" fontAlgn="base" hangingPunct="0">
                <a:spcBef>
                  <a:spcPct val="0"/>
                </a:spcBef>
                <a:spcAft>
                  <a:spcPct val="0"/>
                </a:spcAft>
                <a:defRPr>
                  <a:solidFill>
                    <a:schemeClr val="tx1"/>
                  </a:solidFill>
                  <a:latin typeface="Avenir Next LT Pro" pitchFamily="34" charset="0"/>
                </a:defRPr>
              </a:lvl9pPr>
            </a:lstStyle>
            <a:p>
              <a:pPr algn="ctr" eaLnBrk="1" hangingPunct="1"/>
              <a:endParaRPr lang="en-GB" altLang="en-US">
                <a:solidFill>
                  <a:srgbClr val="FFFFFF"/>
                </a:solidFill>
              </a:endParaRPr>
            </a:p>
          </p:txBody>
        </p:sp>
      </p:grpSp>
      <p:pic>
        <p:nvPicPr>
          <p:cNvPr id="16" name="Picture 13" descr="Tag=CustomerPhoto&#10;Crop=1&#10;Align=N/A"/>
          <p:cNvPicPr>
            <a:picLocks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75"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ctrTitle"/>
          </p:nvPr>
        </p:nvSpPr>
        <p:spPr>
          <a:xfrm>
            <a:off x="1527050" y="1121700"/>
            <a:ext cx="9144000" cy="2387600"/>
          </a:xfrm>
        </p:spPr>
        <p:txBody>
          <a:bodyPr/>
          <a:lstStyle>
            <a:lvl1pPr algn="ctr">
              <a:defRPr>
                <a:solidFill>
                  <a:schemeClr val="bg1"/>
                </a:solidFill>
              </a:defRPr>
            </a:lvl1pPr>
          </a:lstStyle>
          <a:p>
            <a:endParaRPr lang="en-GB" noProof="0"/>
          </a:p>
        </p:txBody>
      </p:sp>
      <p:sp>
        <p:nvSpPr>
          <p:cNvPr id="20" name="Text Placeholder 12"/>
          <p:cNvSpPr>
            <a:spLocks noGrp="1"/>
          </p:cNvSpPr>
          <p:nvPr>
            <p:ph type="body" sz="quarter" idx="15"/>
          </p:nvPr>
        </p:nvSpPr>
        <p:spPr>
          <a:xfrm>
            <a:off x="1527050" y="3600450"/>
            <a:ext cx="9144000" cy="2451100"/>
          </a:xfrm>
        </p:spPr>
        <p:txBody>
          <a:bodyPr/>
          <a:lstStyle>
            <a:lvl1pPr marL="0" indent="0" algn="ctr">
              <a:buNone/>
              <a:defRPr sz="2800">
                <a:solidFill>
                  <a:schemeClr val="bg1"/>
                </a:solidFill>
                <a:effectLst/>
                <a:latin typeface="+mn-lt"/>
              </a:defRPr>
            </a:lvl1pPr>
          </a:lstStyle>
          <a:p>
            <a:pPr lvl="0"/>
            <a:r>
              <a:rPr lang="en-GB" noProof="0"/>
              <a:t>Click to edit Master text styles</a:t>
            </a:r>
          </a:p>
        </p:txBody>
      </p:sp>
    </p:spTree>
    <p:extLst>
      <p:ext uri="{BB962C8B-B14F-4D97-AF65-F5344CB8AC3E}">
        <p14:creationId xmlns:p14="http://schemas.microsoft.com/office/powerpoint/2010/main" val="4074905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8" name="Date Placeholder 3"/>
          <p:cNvSpPr txBox="1">
            <a:spLocks/>
          </p:cNvSpPr>
          <p:nvPr userDrawn="1"/>
        </p:nvSpPr>
        <p:spPr>
          <a:xfrm>
            <a:off x="841248" y="6429375"/>
            <a:ext cx="2646725" cy="365125"/>
          </a:xfrm>
          <a:prstGeom prst="rect">
            <a:avLst/>
          </a:prstGeom>
        </p:spPr>
        <p:txBody>
          <a:bodyPr anchor="ctr"/>
          <a:lstStyle>
            <a:defPPr>
              <a:defRPr lang="en-US"/>
            </a:defPPr>
            <a:lvl1pPr marL="0" algn="l"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FBE2A0A-F5C4-4D37-83C3-240D6AF00C46}" type="datetime1">
              <a:rPr lang="en-GB" smtClean="0">
                <a:solidFill>
                  <a:schemeClr val="tx2">
                    <a:alpha val="60000"/>
                  </a:schemeClr>
                </a:solidFill>
              </a:rPr>
              <a:pPr fontAlgn="auto">
                <a:spcBef>
                  <a:spcPts val="0"/>
                </a:spcBef>
                <a:spcAft>
                  <a:spcPts val="0"/>
                </a:spcAft>
                <a:defRPr/>
              </a:pPr>
              <a:t>06/06/2023</a:t>
            </a:fld>
            <a:endParaRPr lang="en-GB" dirty="0">
              <a:solidFill>
                <a:schemeClr val="tx2">
                  <a:alpha val="60000"/>
                </a:schemeClr>
              </a:solidFill>
            </a:endParaRPr>
          </a:p>
        </p:txBody>
      </p:sp>
      <p:sp>
        <p:nvSpPr>
          <p:cNvPr id="9" name="Footer Placeholder 4"/>
          <p:cNvSpPr txBox="1">
            <a:spLocks/>
          </p:cNvSpPr>
          <p:nvPr userDrawn="1"/>
        </p:nvSpPr>
        <p:spPr>
          <a:xfrm>
            <a:off x="4044696" y="6429375"/>
            <a:ext cx="4114800" cy="365125"/>
          </a:xfrm>
          <a:prstGeom prst="rect">
            <a:avLst/>
          </a:prstGeom>
        </p:spPr>
        <p:txBody>
          <a:bodyPr anchor="ctr"/>
          <a:lstStyle>
            <a:defPPr>
              <a:defRPr lang="en-US"/>
            </a:defPPr>
            <a:lvl1pPr marL="0" algn="ct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a:solidFill>
                  <a:schemeClr val="tx2">
                    <a:alpha val="60000"/>
                  </a:schemeClr>
                </a:solidFill>
              </a:rPr>
              <a:t>Sample footer text</a:t>
            </a:r>
          </a:p>
        </p:txBody>
      </p:sp>
      <p:sp>
        <p:nvSpPr>
          <p:cNvPr id="10" name="Slide Number Placeholder 5"/>
          <p:cNvSpPr txBox="1">
            <a:spLocks/>
          </p:cNvSpPr>
          <p:nvPr userDrawn="1"/>
        </p:nvSpPr>
        <p:spPr>
          <a:xfrm>
            <a:off x="8613648" y="6429375"/>
            <a:ext cx="2743200" cy="365125"/>
          </a:xfrm>
          <a:prstGeom prst="rect">
            <a:avLst/>
          </a:prstGeom>
        </p:spPr>
        <p:txBody>
          <a:bodyPr anchor="ctr"/>
          <a:lstStyle>
            <a:defPPr>
              <a:defRPr lang="en-US"/>
            </a:defPPr>
            <a:lvl1pPr marL="0" algn="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13ACB05-A109-4226-82AF-7119559A97DB}" type="slidenum">
              <a:rPr lang="en-GB" smtClean="0">
                <a:solidFill>
                  <a:schemeClr val="tx2">
                    <a:alpha val="60000"/>
                  </a:schemeClr>
                </a:solidFill>
              </a:rPr>
              <a:pPr fontAlgn="auto">
                <a:spcBef>
                  <a:spcPts val="0"/>
                </a:spcBef>
                <a:spcAft>
                  <a:spcPts val="0"/>
                </a:spcAft>
                <a:defRPr/>
              </a:pPr>
              <a:t>‹#›</a:t>
            </a:fld>
            <a:endParaRPr lang="en-GB">
              <a:solidFill>
                <a:schemeClr val="tx2">
                  <a:alpha val="60000"/>
                </a:schemeClr>
              </a:solidFill>
            </a:endParaRPr>
          </a:p>
        </p:txBody>
      </p:sp>
      <p:sp>
        <p:nvSpPr>
          <p:cNvPr id="6" name="Title 1"/>
          <p:cNvSpPr>
            <a:spLocks noGrp="1"/>
          </p:cNvSpPr>
          <p:nvPr>
            <p:ph type="title"/>
          </p:nvPr>
        </p:nvSpPr>
        <p:spPr>
          <a:xfrm>
            <a:off x="841248" y="857251"/>
            <a:ext cx="6156051" cy="2076450"/>
          </a:xfrm>
        </p:spPr>
        <p:txBody>
          <a:bodyPr anchor="b"/>
          <a:lstStyle/>
          <a:p>
            <a:endParaRPr lang="en-GB" noProof="0"/>
          </a:p>
        </p:txBody>
      </p:sp>
      <p:sp>
        <p:nvSpPr>
          <p:cNvPr id="7" name="Content Placeholder 2"/>
          <p:cNvSpPr>
            <a:spLocks noGrp="1"/>
          </p:cNvSpPr>
          <p:nvPr>
            <p:ph idx="1"/>
          </p:nvPr>
        </p:nvSpPr>
        <p:spPr>
          <a:xfrm>
            <a:off x="841247" y="3190875"/>
            <a:ext cx="6156052" cy="2986087"/>
          </a:xfrm>
        </p:spPr>
        <p:txBody>
          <a:bodyPr/>
          <a:lstStyle>
            <a:lvl1pPr marL="0" indent="0">
              <a:buNone/>
              <a:defRPr sz="2200"/>
            </a:lvl1pPr>
          </a:lstStyle>
          <a:p>
            <a:endParaRPr lang="en-GB" noProof="0"/>
          </a:p>
        </p:txBody>
      </p:sp>
      <p:sp>
        <p:nvSpPr>
          <p:cNvPr id="14" name="Picture Placeholder 13"/>
          <p:cNvSpPr>
            <a:spLocks noGrp="1"/>
          </p:cNvSpPr>
          <p:nvPr>
            <p:ph type="pic" sz="quarter" idx="13"/>
          </p:nvPr>
        </p:nvSpPr>
        <p:spPr>
          <a:xfrm>
            <a:off x="7424928" y="484632"/>
            <a:ext cx="4279392" cy="2862072"/>
          </a:xfrm>
          <a:solidFill>
            <a:schemeClr val="accent6"/>
          </a:solidFill>
        </p:spPr>
        <p:txBody>
          <a:bodyPr rtlCol="0">
            <a:normAutofit/>
          </a:bodyPr>
          <a:lstStyle/>
          <a:p>
            <a:pPr lvl="0"/>
            <a:endParaRPr lang="en-GB" noProof="0"/>
          </a:p>
        </p:txBody>
      </p:sp>
      <p:sp>
        <p:nvSpPr>
          <p:cNvPr id="15" name="Picture Placeholder 13"/>
          <p:cNvSpPr>
            <a:spLocks noGrp="1"/>
          </p:cNvSpPr>
          <p:nvPr>
            <p:ph type="pic" sz="quarter" idx="14"/>
          </p:nvPr>
        </p:nvSpPr>
        <p:spPr>
          <a:xfrm>
            <a:off x="7424928" y="3511296"/>
            <a:ext cx="4279392" cy="2862072"/>
          </a:xfrm>
          <a:solidFill>
            <a:schemeClr val="accent6"/>
          </a:solidFill>
        </p:spPr>
        <p:txBody>
          <a:bodyPr rtlCol="0">
            <a:normAutofit/>
          </a:bodyPr>
          <a:lstStyle/>
          <a:p>
            <a:pPr lvl="0"/>
            <a:endParaRPr lang="en-GB" noProof="0"/>
          </a:p>
        </p:txBody>
      </p:sp>
      <p:sp>
        <p:nvSpPr>
          <p:cNvPr id="11" name="Date Placeholder 1"/>
          <p:cNvSpPr>
            <a:spLocks noGrp="1"/>
          </p:cNvSpPr>
          <p:nvPr>
            <p:ph type="dt" sz="half" idx="15"/>
          </p:nvPr>
        </p:nvSpPr>
        <p:spPr/>
        <p:txBody>
          <a:bodyPr/>
          <a:lstStyle>
            <a:lvl1pPr>
              <a:defRPr/>
            </a:lvl1pPr>
          </a:lstStyle>
          <a:p>
            <a:pPr>
              <a:defRPr/>
            </a:pPr>
            <a:r>
              <a:rPr lang="en-GB"/>
              <a:t>20xx</a:t>
            </a:r>
          </a:p>
        </p:txBody>
      </p:sp>
      <p:sp>
        <p:nvSpPr>
          <p:cNvPr id="12" name="Footer Placeholder 2"/>
          <p:cNvSpPr>
            <a:spLocks noGrp="1"/>
          </p:cNvSpPr>
          <p:nvPr>
            <p:ph type="ftr" sz="quarter" idx="16"/>
          </p:nvPr>
        </p:nvSpPr>
        <p:spPr/>
        <p:txBody>
          <a:bodyPr/>
          <a:lstStyle>
            <a:lvl1pPr>
              <a:defRPr/>
            </a:lvl1pPr>
          </a:lstStyle>
          <a:p>
            <a:pPr>
              <a:defRPr/>
            </a:pPr>
            <a:r>
              <a:rPr lang="en-GB"/>
              <a:t>SAMPLE FOOTER TEXT</a:t>
            </a:r>
          </a:p>
        </p:txBody>
      </p:sp>
      <p:sp>
        <p:nvSpPr>
          <p:cNvPr id="13" name="Slide Number Placeholder 3"/>
          <p:cNvSpPr>
            <a:spLocks noGrp="1"/>
          </p:cNvSpPr>
          <p:nvPr>
            <p:ph type="sldNum" sz="quarter" idx="17"/>
          </p:nvPr>
        </p:nvSpPr>
        <p:spPr/>
        <p:txBody>
          <a:bodyPr/>
          <a:lstStyle>
            <a:lvl1pPr>
              <a:defRPr/>
            </a:lvl1pPr>
          </a:lstStyle>
          <a:p>
            <a:fld id="{E69366A0-C86B-4E43-B804-60DD5EA170CE}" type="slidenum">
              <a:rPr lang="en-GB" altLang="en-US"/>
              <a:pPr/>
              <a:t>‹#›</a:t>
            </a:fld>
            <a:endParaRPr lang="en-GB" altLang="en-US"/>
          </a:p>
        </p:txBody>
      </p:sp>
    </p:spTree>
    <p:extLst>
      <p:ext uri="{BB962C8B-B14F-4D97-AF65-F5344CB8AC3E}">
        <p14:creationId xmlns:p14="http://schemas.microsoft.com/office/powerpoint/2010/main" val="3840527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1"/>
          <p:cNvSpPr>
            <a:spLocks noGrp="1"/>
          </p:cNvSpPr>
          <p:nvPr>
            <p:ph type="title"/>
          </p:nvPr>
        </p:nvSpPr>
        <p:spPr>
          <a:xfrm>
            <a:off x="841248" y="3893769"/>
            <a:ext cx="5992550" cy="2319306"/>
          </a:xfrm>
        </p:spPr>
        <p:txBody>
          <a:bodyPr anchor="t"/>
          <a:lstStyle/>
          <a:p>
            <a:endParaRPr lang="en-GB" noProof="0"/>
          </a:p>
        </p:txBody>
      </p:sp>
      <p:sp>
        <p:nvSpPr>
          <p:cNvPr id="14" name="Picture Placeholder 13"/>
          <p:cNvSpPr>
            <a:spLocks noGrp="1"/>
          </p:cNvSpPr>
          <p:nvPr>
            <p:ph type="pic" sz="quarter" idx="13"/>
          </p:nvPr>
        </p:nvSpPr>
        <p:spPr>
          <a:xfrm>
            <a:off x="493776" y="484632"/>
            <a:ext cx="11210544" cy="3191256"/>
          </a:xfrm>
          <a:solidFill>
            <a:schemeClr val="accent6"/>
          </a:solidFill>
        </p:spPr>
        <p:txBody>
          <a:bodyPr rtlCol="0">
            <a:normAutofit/>
          </a:bodyPr>
          <a:lstStyle/>
          <a:p>
            <a:pPr lvl="0"/>
            <a:endParaRPr lang="en-GB" noProof="0"/>
          </a:p>
        </p:txBody>
      </p:sp>
      <p:sp>
        <p:nvSpPr>
          <p:cNvPr id="9" name="Content Placeholder 2"/>
          <p:cNvSpPr>
            <a:spLocks noGrp="1"/>
          </p:cNvSpPr>
          <p:nvPr>
            <p:ph idx="1"/>
          </p:nvPr>
        </p:nvSpPr>
        <p:spPr>
          <a:xfrm>
            <a:off x="6979133" y="3893770"/>
            <a:ext cx="4377714" cy="2319306"/>
          </a:xfrm>
        </p:spPr>
        <p:txBody>
          <a:bodyPr/>
          <a:lstStyle>
            <a:lvl1pPr marL="0" indent="0">
              <a:buNone/>
              <a:defRPr sz="2800"/>
            </a:lvl1pPr>
          </a:lstStyle>
          <a:p>
            <a:endParaRPr lang="en-GB" noProof="0"/>
          </a:p>
        </p:txBody>
      </p:sp>
      <p:sp>
        <p:nvSpPr>
          <p:cNvPr id="5" name="Date Placeholder 1"/>
          <p:cNvSpPr>
            <a:spLocks noGrp="1"/>
          </p:cNvSpPr>
          <p:nvPr>
            <p:ph type="dt" sz="half" idx="14"/>
          </p:nvPr>
        </p:nvSpPr>
        <p:spPr>
          <a:xfrm>
            <a:off x="838200" y="6418263"/>
            <a:ext cx="2743200" cy="365125"/>
          </a:xfrm>
        </p:spPr>
        <p:txBody>
          <a:bodyPr/>
          <a:lstStyle>
            <a:lvl1pPr>
              <a:defRPr/>
            </a:lvl1pPr>
          </a:lstStyle>
          <a:p>
            <a:pPr>
              <a:defRPr/>
            </a:pPr>
            <a:r>
              <a:rPr lang="en-GB"/>
              <a:t>20xx</a:t>
            </a:r>
          </a:p>
        </p:txBody>
      </p:sp>
      <p:sp>
        <p:nvSpPr>
          <p:cNvPr id="6" name="Footer Placeholder 2"/>
          <p:cNvSpPr>
            <a:spLocks noGrp="1"/>
          </p:cNvSpPr>
          <p:nvPr>
            <p:ph type="ftr" sz="quarter" idx="15"/>
          </p:nvPr>
        </p:nvSpPr>
        <p:spPr/>
        <p:txBody>
          <a:bodyPr/>
          <a:lstStyle>
            <a:lvl1pPr>
              <a:defRPr/>
            </a:lvl1pPr>
          </a:lstStyle>
          <a:p>
            <a:pPr>
              <a:defRPr/>
            </a:pPr>
            <a:r>
              <a:rPr lang="en-GB"/>
              <a:t>SAMPLE FOOTER TEXT</a:t>
            </a:r>
          </a:p>
        </p:txBody>
      </p:sp>
      <p:sp>
        <p:nvSpPr>
          <p:cNvPr id="8" name="Slide Number Placeholder 3"/>
          <p:cNvSpPr>
            <a:spLocks noGrp="1"/>
          </p:cNvSpPr>
          <p:nvPr>
            <p:ph type="sldNum" sz="quarter" idx="16"/>
          </p:nvPr>
        </p:nvSpPr>
        <p:spPr/>
        <p:txBody>
          <a:bodyPr/>
          <a:lstStyle>
            <a:lvl1pPr>
              <a:defRPr/>
            </a:lvl1pPr>
          </a:lstStyle>
          <a:p>
            <a:fld id="{2FFD311B-E248-45BF-8D52-A36F1420CE0E}" type="slidenum">
              <a:rPr lang="en-GB" altLang="en-US"/>
              <a:pPr/>
              <a:t>‹#›</a:t>
            </a:fld>
            <a:endParaRPr lang="en-GB" altLang="en-US"/>
          </a:p>
        </p:txBody>
      </p:sp>
    </p:spTree>
    <p:extLst>
      <p:ext uri="{BB962C8B-B14F-4D97-AF65-F5344CB8AC3E}">
        <p14:creationId xmlns:p14="http://schemas.microsoft.com/office/powerpoint/2010/main" val="3462147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GB"/>
              <a:t>20xx</a:t>
            </a:r>
          </a:p>
        </p:txBody>
      </p:sp>
      <p:sp>
        <p:nvSpPr>
          <p:cNvPr id="3" name="Footer Placeholder 4"/>
          <p:cNvSpPr>
            <a:spLocks noGrp="1"/>
          </p:cNvSpPr>
          <p:nvPr>
            <p:ph type="ftr" sz="quarter" idx="11"/>
          </p:nvPr>
        </p:nvSpPr>
        <p:spPr/>
        <p:txBody>
          <a:bodyPr/>
          <a:lstStyle>
            <a:lvl1pPr>
              <a:defRPr/>
            </a:lvl1pPr>
          </a:lstStyle>
          <a:p>
            <a:pPr>
              <a:defRPr/>
            </a:pPr>
            <a:r>
              <a:rPr lang="en-GB"/>
              <a:t>SAMPLE FOOTER TEXT</a:t>
            </a:r>
          </a:p>
        </p:txBody>
      </p:sp>
      <p:sp>
        <p:nvSpPr>
          <p:cNvPr id="4" name="Slide Number Placeholder 5"/>
          <p:cNvSpPr>
            <a:spLocks noGrp="1"/>
          </p:cNvSpPr>
          <p:nvPr>
            <p:ph type="sldNum" sz="quarter" idx="12"/>
          </p:nvPr>
        </p:nvSpPr>
        <p:spPr/>
        <p:txBody>
          <a:bodyPr/>
          <a:lstStyle>
            <a:lvl1pPr>
              <a:defRPr/>
            </a:lvl1pPr>
          </a:lstStyle>
          <a:p>
            <a:fld id="{9B6953D3-A039-4273-B710-6449D6D69ED0}" type="slidenum">
              <a:rPr lang="en-GB" altLang="en-US"/>
              <a:pPr/>
              <a:t>‹#›</a:t>
            </a:fld>
            <a:endParaRPr lang="en-GB" altLang="en-US"/>
          </a:p>
        </p:txBody>
      </p:sp>
    </p:spTree>
    <p:extLst>
      <p:ext uri="{BB962C8B-B14F-4D97-AF65-F5344CB8AC3E}">
        <p14:creationId xmlns:p14="http://schemas.microsoft.com/office/powerpoint/2010/main" val="2735898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400"/>
            </a:lvl1pPr>
          </a:lstStyle>
          <a:p>
            <a:r>
              <a:rPr lang="en-GB" noProof="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GB"/>
              <a:t>20xx</a:t>
            </a:r>
          </a:p>
        </p:txBody>
      </p:sp>
      <p:sp>
        <p:nvSpPr>
          <p:cNvPr id="5" name="Footer Placeholder 4"/>
          <p:cNvSpPr>
            <a:spLocks noGrp="1"/>
          </p:cNvSpPr>
          <p:nvPr>
            <p:ph type="ftr" sz="quarter" idx="11"/>
          </p:nvPr>
        </p:nvSpPr>
        <p:spPr/>
        <p:txBody>
          <a:bodyPr/>
          <a:lstStyle>
            <a:lvl1pPr>
              <a:defRPr/>
            </a:lvl1pPr>
          </a:lstStyle>
          <a:p>
            <a:pPr>
              <a:defRPr/>
            </a:pPr>
            <a:r>
              <a:rPr lang="en-GB"/>
              <a:t>SAMPLE FOOTER TEXT</a:t>
            </a:r>
          </a:p>
        </p:txBody>
      </p:sp>
      <p:sp>
        <p:nvSpPr>
          <p:cNvPr id="6" name="Slide Number Placeholder 5"/>
          <p:cNvSpPr>
            <a:spLocks noGrp="1"/>
          </p:cNvSpPr>
          <p:nvPr>
            <p:ph type="sldNum" sz="quarter" idx="12"/>
          </p:nvPr>
        </p:nvSpPr>
        <p:spPr/>
        <p:txBody>
          <a:bodyPr/>
          <a:lstStyle>
            <a:lvl1pPr>
              <a:defRPr/>
            </a:lvl1pPr>
          </a:lstStyle>
          <a:p>
            <a:fld id="{884C361E-2F38-45D1-92B2-3B77A291D563}" type="slidenum">
              <a:rPr lang="en-GB" altLang="en-US"/>
              <a:pPr/>
              <a:t>‹#›</a:t>
            </a:fld>
            <a:endParaRPr lang="en-GB" altLang="en-US"/>
          </a:p>
        </p:txBody>
      </p:sp>
    </p:spTree>
    <p:extLst>
      <p:ext uri="{BB962C8B-B14F-4D97-AF65-F5344CB8AC3E}">
        <p14:creationId xmlns:p14="http://schemas.microsoft.com/office/powerpoint/2010/main" val="269643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5400"/>
            </a:lvl1pPr>
          </a:lstStyle>
          <a:p>
            <a:r>
              <a:rPr lang="en-GB" noProof="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GB"/>
              <a:t>20xx</a:t>
            </a:r>
          </a:p>
        </p:txBody>
      </p:sp>
      <p:sp>
        <p:nvSpPr>
          <p:cNvPr id="5" name="Footer Placeholder 4"/>
          <p:cNvSpPr>
            <a:spLocks noGrp="1"/>
          </p:cNvSpPr>
          <p:nvPr>
            <p:ph type="ftr" sz="quarter" idx="11"/>
          </p:nvPr>
        </p:nvSpPr>
        <p:spPr/>
        <p:txBody>
          <a:bodyPr/>
          <a:lstStyle>
            <a:lvl1pPr>
              <a:defRPr/>
            </a:lvl1pPr>
          </a:lstStyle>
          <a:p>
            <a:pPr>
              <a:defRPr/>
            </a:pPr>
            <a:r>
              <a:rPr lang="en-GB"/>
              <a:t>SAMPLE FOOTER TEXT</a:t>
            </a:r>
          </a:p>
        </p:txBody>
      </p:sp>
      <p:sp>
        <p:nvSpPr>
          <p:cNvPr id="6" name="Slide Number Placeholder 5"/>
          <p:cNvSpPr>
            <a:spLocks noGrp="1"/>
          </p:cNvSpPr>
          <p:nvPr>
            <p:ph type="sldNum" sz="quarter" idx="12"/>
          </p:nvPr>
        </p:nvSpPr>
        <p:spPr/>
        <p:txBody>
          <a:bodyPr/>
          <a:lstStyle>
            <a:lvl1pPr>
              <a:defRPr/>
            </a:lvl1pPr>
          </a:lstStyle>
          <a:p>
            <a:fld id="{9B3C5B30-F4DB-45C1-BBA7-69B95F9BBA1A}" type="slidenum">
              <a:rPr lang="en-GB" altLang="en-US"/>
              <a:pPr/>
              <a:t>‹#›</a:t>
            </a:fld>
            <a:endParaRPr lang="en-GB" altLang="en-US"/>
          </a:p>
        </p:txBody>
      </p:sp>
    </p:spTree>
    <p:extLst>
      <p:ext uri="{BB962C8B-B14F-4D97-AF65-F5344CB8AC3E}">
        <p14:creationId xmlns:p14="http://schemas.microsoft.com/office/powerpoint/2010/main" val="3391799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vl1pPr>
          </a:lstStyle>
          <a:p>
            <a:r>
              <a:rPr lang="en-GB" noProof="0"/>
              <a:t>Click to edit Master title style</a:t>
            </a:r>
          </a:p>
        </p:txBody>
      </p:sp>
      <p:sp>
        <p:nvSpPr>
          <p:cNvPr id="3" name="Content Placeholder 2"/>
          <p:cNvSpPr>
            <a:spLocks noGrp="1"/>
          </p:cNvSpPr>
          <p:nvPr>
            <p:ph sz="half" idx="1"/>
          </p:nvPr>
        </p:nvSpPr>
        <p:spPr>
          <a:xfrm>
            <a:off x="838200" y="2057399"/>
            <a:ext cx="5181600" cy="411956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Quarter level</a:t>
            </a:r>
          </a:p>
          <a:p>
            <a:pPr lvl="4"/>
            <a:r>
              <a:rPr lang="en-GB" noProof="0"/>
              <a:t>Fifth level</a:t>
            </a:r>
          </a:p>
        </p:txBody>
      </p:sp>
      <p:sp>
        <p:nvSpPr>
          <p:cNvPr id="4" name="Content Placeholder 3"/>
          <p:cNvSpPr>
            <a:spLocks noGrp="1"/>
          </p:cNvSpPr>
          <p:nvPr>
            <p:ph sz="half" idx="2"/>
          </p:nvPr>
        </p:nvSpPr>
        <p:spPr>
          <a:xfrm>
            <a:off x="6172200" y="2057399"/>
            <a:ext cx="5181600" cy="411956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Quarter level</a:t>
            </a:r>
          </a:p>
          <a:p>
            <a:pPr lvl="4"/>
            <a:r>
              <a:rPr lang="en-GB" noProof="0"/>
              <a:t>Fifth level</a:t>
            </a:r>
          </a:p>
        </p:txBody>
      </p:sp>
      <p:sp>
        <p:nvSpPr>
          <p:cNvPr id="5" name="Date Placeholder 3"/>
          <p:cNvSpPr>
            <a:spLocks noGrp="1"/>
          </p:cNvSpPr>
          <p:nvPr>
            <p:ph type="dt" sz="half" idx="10"/>
          </p:nvPr>
        </p:nvSpPr>
        <p:spPr/>
        <p:txBody>
          <a:bodyPr/>
          <a:lstStyle>
            <a:lvl1pPr>
              <a:defRPr/>
            </a:lvl1pPr>
          </a:lstStyle>
          <a:p>
            <a:pPr>
              <a:defRPr/>
            </a:pPr>
            <a:r>
              <a:rPr lang="en-GB"/>
              <a:t>20xx</a:t>
            </a:r>
          </a:p>
        </p:txBody>
      </p:sp>
      <p:sp>
        <p:nvSpPr>
          <p:cNvPr id="6" name="Footer Placeholder 4"/>
          <p:cNvSpPr>
            <a:spLocks noGrp="1"/>
          </p:cNvSpPr>
          <p:nvPr>
            <p:ph type="ftr" sz="quarter" idx="11"/>
          </p:nvPr>
        </p:nvSpPr>
        <p:spPr/>
        <p:txBody>
          <a:bodyPr/>
          <a:lstStyle>
            <a:lvl1pPr>
              <a:defRPr/>
            </a:lvl1pPr>
          </a:lstStyle>
          <a:p>
            <a:pPr>
              <a:defRPr/>
            </a:pPr>
            <a:r>
              <a:rPr lang="en-GB"/>
              <a:t>SAMPLE FOOTER TEXT</a:t>
            </a:r>
          </a:p>
        </p:txBody>
      </p:sp>
      <p:sp>
        <p:nvSpPr>
          <p:cNvPr id="7" name="Slide Number Placeholder 5"/>
          <p:cNvSpPr>
            <a:spLocks noGrp="1"/>
          </p:cNvSpPr>
          <p:nvPr>
            <p:ph type="sldNum" sz="quarter" idx="12"/>
          </p:nvPr>
        </p:nvSpPr>
        <p:spPr/>
        <p:txBody>
          <a:bodyPr/>
          <a:lstStyle>
            <a:lvl1pPr>
              <a:defRPr/>
            </a:lvl1pPr>
          </a:lstStyle>
          <a:p>
            <a:fld id="{B3704773-B6D4-452F-921B-DAC39839EA25}" type="slidenum">
              <a:rPr lang="en-GB" altLang="en-US"/>
              <a:pPr/>
              <a:t>‹#›</a:t>
            </a:fld>
            <a:endParaRPr lang="en-GB" altLang="en-US"/>
          </a:p>
        </p:txBody>
      </p:sp>
    </p:spTree>
    <p:extLst>
      <p:ext uri="{BB962C8B-B14F-4D97-AF65-F5344CB8AC3E}">
        <p14:creationId xmlns:p14="http://schemas.microsoft.com/office/powerpoint/2010/main" val="2356338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GB"/>
              <a:t>20xx</a:t>
            </a:r>
          </a:p>
        </p:txBody>
      </p:sp>
      <p:sp>
        <p:nvSpPr>
          <p:cNvPr id="4" name="Footer Placeholder 4"/>
          <p:cNvSpPr>
            <a:spLocks noGrp="1"/>
          </p:cNvSpPr>
          <p:nvPr>
            <p:ph type="ftr" sz="quarter" idx="11"/>
          </p:nvPr>
        </p:nvSpPr>
        <p:spPr/>
        <p:txBody>
          <a:bodyPr/>
          <a:lstStyle>
            <a:lvl1pPr>
              <a:defRPr/>
            </a:lvl1pPr>
          </a:lstStyle>
          <a:p>
            <a:pPr>
              <a:defRPr/>
            </a:pPr>
            <a:r>
              <a:rPr lang="en-GB"/>
              <a:t>SAMPLE FOOTER TEXT</a:t>
            </a:r>
          </a:p>
        </p:txBody>
      </p:sp>
      <p:sp>
        <p:nvSpPr>
          <p:cNvPr id="5" name="Slide Number Placeholder 5"/>
          <p:cNvSpPr>
            <a:spLocks noGrp="1"/>
          </p:cNvSpPr>
          <p:nvPr>
            <p:ph type="sldNum" sz="quarter" idx="12"/>
          </p:nvPr>
        </p:nvSpPr>
        <p:spPr/>
        <p:txBody>
          <a:bodyPr/>
          <a:lstStyle>
            <a:lvl1pPr>
              <a:defRPr/>
            </a:lvl1pPr>
          </a:lstStyle>
          <a:p>
            <a:fld id="{2D3C76E0-0276-4586-B9F4-E8875AC2ADE0}" type="slidenum">
              <a:rPr lang="en-GB" altLang="en-US"/>
              <a:pPr/>
              <a:t>‹#›</a:t>
            </a:fld>
            <a:endParaRPr lang="en-GB" altLang="en-US"/>
          </a:p>
        </p:txBody>
      </p:sp>
    </p:spTree>
    <p:extLst>
      <p:ext uri="{BB962C8B-B14F-4D97-AF65-F5344CB8AC3E}">
        <p14:creationId xmlns:p14="http://schemas.microsoft.com/office/powerpoint/2010/main" val="4160476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85800"/>
            <a:ext cx="3932237" cy="1371600"/>
          </a:xfrm>
        </p:spPr>
        <p:txBody>
          <a:bodyPr anchor="b"/>
          <a:lstStyle>
            <a:lvl1pPr>
              <a:defRPr sz="3200"/>
            </a:lvl1pPr>
          </a:lstStyle>
          <a:p>
            <a:r>
              <a:rPr lang="en-GB" noProof="0"/>
              <a:t>Click to edit Master title style</a:t>
            </a:r>
          </a:p>
        </p:txBody>
      </p:sp>
      <p:sp>
        <p:nvSpPr>
          <p:cNvPr id="3" name="Content Placeholder 2"/>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a:t>Click to edit Master text styles</a:t>
            </a:r>
          </a:p>
          <a:p>
            <a:pPr lvl="1"/>
            <a:r>
              <a:rPr lang="en-GB" noProof="0"/>
              <a:t>Second level</a:t>
            </a:r>
          </a:p>
          <a:p>
            <a:pPr lvl="2"/>
            <a:r>
              <a:rPr lang="en-GB" noProof="0"/>
              <a:t>Third level</a:t>
            </a:r>
          </a:p>
          <a:p>
            <a:pPr lvl="3"/>
            <a:r>
              <a:rPr lang="en-GB" noProof="0"/>
              <a:t>Quarter level</a:t>
            </a:r>
          </a:p>
          <a:p>
            <a:pPr lvl="4"/>
            <a:r>
              <a:rPr lang="en-GB" noProof="0"/>
              <a:t>Fifth level</a:t>
            </a:r>
          </a:p>
        </p:txBody>
      </p:sp>
      <p:sp>
        <p:nvSpPr>
          <p:cNvPr id="4" name="Text Placeholder 3"/>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GB"/>
              <a:t>20xx</a:t>
            </a:r>
          </a:p>
        </p:txBody>
      </p:sp>
      <p:sp>
        <p:nvSpPr>
          <p:cNvPr id="6" name="Footer Placeholder 4"/>
          <p:cNvSpPr>
            <a:spLocks noGrp="1"/>
          </p:cNvSpPr>
          <p:nvPr>
            <p:ph type="ftr" sz="quarter" idx="11"/>
          </p:nvPr>
        </p:nvSpPr>
        <p:spPr/>
        <p:txBody>
          <a:bodyPr/>
          <a:lstStyle>
            <a:lvl1pPr>
              <a:defRPr/>
            </a:lvl1pPr>
          </a:lstStyle>
          <a:p>
            <a:pPr>
              <a:defRPr/>
            </a:pPr>
            <a:r>
              <a:rPr lang="en-GB"/>
              <a:t>SAMPLE FOOTER TEXT</a:t>
            </a:r>
          </a:p>
        </p:txBody>
      </p:sp>
      <p:sp>
        <p:nvSpPr>
          <p:cNvPr id="7" name="Slide Number Placeholder 5"/>
          <p:cNvSpPr>
            <a:spLocks noGrp="1"/>
          </p:cNvSpPr>
          <p:nvPr>
            <p:ph type="sldNum" sz="quarter" idx="12"/>
          </p:nvPr>
        </p:nvSpPr>
        <p:spPr/>
        <p:txBody>
          <a:bodyPr/>
          <a:lstStyle>
            <a:lvl1pPr>
              <a:defRPr/>
            </a:lvl1pPr>
          </a:lstStyle>
          <a:p>
            <a:fld id="{ECB50554-A168-4EB7-9840-5E6B037CF70D}" type="slidenum">
              <a:rPr lang="en-GB" altLang="en-US"/>
              <a:pPr/>
              <a:t>‹#›</a:t>
            </a:fld>
            <a:endParaRPr lang="en-GB" altLang="en-US"/>
          </a:p>
        </p:txBody>
      </p:sp>
    </p:spTree>
    <p:extLst>
      <p:ext uri="{BB962C8B-B14F-4D97-AF65-F5344CB8AC3E}">
        <p14:creationId xmlns:p14="http://schemas.microsoft.com/office/powerpoint/2010/main" val="917120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85800"/>
            <a:ext cx="3932237" cy="1371600"/>
          </a:xfrm>
        </p:spPr>
        <p:txBody>
          <a:bodyPr anchor="b"/>
          <a:lstStyle>
            <a:lvl1pPr>
              <a:defRPr sz="3200"/>
            </a:lvl1pPr>
          </a:lstStyle>
          <a:p>
            <a:r>
              <a:rPr lang="en-GB" noProof="0"/>
              <a:t>Click to edit Master title style</a:t>
            </a:r>
          </a:p>
        </p:txBody>
      </p:sp>
      <p:sp>
        <p:nvSpPr>
          <p:cNvPr id="3" name="Picture Placeholder 2"/>
          <p:cNvSpPr>
            <a:spLocks noGrp="1"/>
          </p:cNvSpPr>
          <p:nvPr>
            <p:ph type="pic" idx="1"/>
          </p:nvPr>
        </p:nvSpPr>
        <p:spPr>
          <a:xfrm>
            <a:off x="5183188" y="685801"/>
            <a:ext cx="6172200" cy="517525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p>
        </p:txBody>
      </p:sp>
      <p:sp>
        <p:nvSpPr>
          <p:cNvPr id="4" name="Text Placeholder 3"/>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GB"/>
              <a:t>20xx</a:t>
            </a:r>
          </a:p>
        </p:txBody>
      </p:sp>
      <p:sp>
        <p:nvSpPr>
          <p:cNvPr id="6" name="Footer Placeholder 4"/>
          <p:cNvSpPr>
            <a:spLocks noGrp="1"/>
          </p:cNvSpPr>
          <p:nvPr>
            <p:ph type="ftr" sz="quarter" idx="11"/>
          </p:nvPr>
        </p:nvSpPr>
        <p:spPr/>
        <p:txBody>
          <a:bodyPr/>
          <a:lstStyle>
            <a:lvl1pPr>
              <a:defRPr/>
            </a:lvl1pPr>
          </a:lstStyle>
          <a:p>
            <a:pPr>
              <a:defRPr/>
            </a:pPr>
            <a:r>
              <a:rPr lang="en-GB"/>
              <a:t>SAMPLE FOOTER TEXT</a:t>
            </a:r>
          </a:p>
        </p:txBody>
      </p:sp>
      <p:sp>
        <p:nvSpPr>
          <p:cNvPr id="7" name="Slide Number Placeholder 5"/>
          <p:cNvSpPr>
            <a:spLocks noGrp="1"/>
          </p:cNvSpPr>
          <p:nvPr>
            <p:ph type="sldNum" sz="quarter" idx="12"/>
          </p:nvPr>
        </p:nvSpPr>
        <p:spPr/>
        <p:txBody>
          <a:bodyPr/>
          <a:lstStyle>
            <a:lvl1pPr>
              <a:defRPr/>
            </a:lvl1pPr>
          </a:lstStyle>
          <a:p>
            <a:fld id="{D658F9A6-40BF-4BB0-8E6D-9E570D7144FD}" type="slidenum">
              <a:rPr lang="en-GB" altLang="en-US"/>
              <a:pPr/>
              <a:t>‹#›</a:t>
            </a:fld>
            <a:endParaRPr lang="en-GB" altLang="en-US"/>
          </a:p>
        </p:txBody>
      </p:sp>
    </p:spTree>
    <p:extLst>
      <p:ext uri="{BB962C8B-B14F-4D97-AF65-F5344CB8AC3E}">
        <p14:creationId xmlns:p14="http://schemas.microsoft.com/office/powerpoint/2010/main" val="217042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8" name="Rectangle 7" descr="&quot;&quot;"/>
          <p:cNvSpPr/>
          <p:nvPr userDrawn="1"/>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Frame 8" descr="&quot;&quot;"/>
          <p:cNvSpPr/>
          <p:nvPr userDrawn="1"/>
        </p:nvSpPr>
        <p:spPr>
          <a:xfrm>
            <a:off x="0" y="0"/>
            <a:ext cx="12188825"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Title 1"/>
          <p:cNvSpPr>
            <a:spLocks noGrp="1"/>
          </p:cNvSpPr>
          <p:nvPr>
            <p:ph type="title"/>
          </p:nvPr>
        </p:nvSpPr>
        <p:spPr>
          <a:xfrm>
            <a:off x="838200" y="914399"/>
            <a:ext cx="5992550" cy="2827422"/>
          </a:xfrm>
        </p:spPr>
        <p:txBody>
          <a:bodyPr anchor="t"/>
          <a:lstStyle/>
          <a:p>
            <a:endParaRPr lang="en-GB" noProof="0"/>
          </a:p>
        </p:txBody>
      </p:sp>
      <p:sp>
        <p:nvSpPr>
          <p:cNvPr id="7" name="Content Placeholder 2"/>
          <p:cNvSpPr>
            <a:spLocks noGrp="1"/>
          </p:cNvSpPr>
          <p:nvPr>
            <p:ph idx="1"/>
          </p:nvPr>
        </p:nvSpPr>
        <p:spPr>
          <a:xfrm>
            <a:off x="6976085" y="914400"/>
            <a:ext cx="4377714" cy="2827422"/>
          </a:xfrm>
        </p:spPr>
        <p:txBody>
          <a:bodyPr/>
          <a:lstStyle>
            <a:lvl1pPr marL="0" indent="0">
              <a:buNone/>
              <a:defRPr sz="2800"/>
            </a:lvl1pPr>
          </a:lstStyle>
          <a:p>
            <a:endParaRPr lang="en-GB" noProof="0"/>
          </a:p>
        </p:txBody>
      </p:sp>
      <p:sp>
        <p:nvSpPr>
          <p:cNvPr id="14" name="Picture Placeholder 13"/>
          <p:cNvSpPr>
            <a:spLocks noGrp="1"/>
          </p:cNvSpPr>
          <p:nvPr>
            <p:ph type="pic" sz="quarter" idx="13"/>
          </p:nvPr>
        </p:nvSpPr>
        <p:spPr>
          <a:xfrm>
            <a:off x="490538" y="4059936"/>
            <a:ext cx="2807208" cy="2322576"/>
          </a:xfrm>
          <a:solidFill>
            <a:schemeClr val="accent6"/>
          </a:solidFill>
        </p:spPr>
        <p:txBody>
          <a:bodyPr rtlCol="0">
            <a:normAutofit/>
          </a:bodyPr>
          <a:lstStyle/>
          <a:p>
            <a:pPr lvl="0"/>
            <a:endParaRPr lang="en-GB" noProof="0"/>
          </a:p>
        </p:txBody>
      </p:sp>
      <p:sp>
        <p:nvSpPr>
          <p:cNvPr id="15" name="Picture Placeholder 13"/>
          <p:cNvSpPr>
            <a:spLocks noGrp="1"/>
          </p:cNvSpPr>
          <p:nvPr>
            <p:ph type="pic" sz="quarter" idx="14"/>
          </p:nvPr>
        </p:nvSpPr>
        <p:spPr>
          <a:xfrm>
            <a:off x="3291840" y="4059936"/>
            <a:ext cx="2807208" cy="2322576"/>
          </a:xfrm>
          <a:solidFill>
            <a:schemeClr val="accent6"/>
          </a:solidFill>
        </p:spPr>
        <p:txBody>
          <a:bodyPr rtlCol="0">
            <a:normAutofit/>
          </a:bodyPr>
          <a:lstStyle/>
          <a:p>
            <a:pPr lvl="0"/>
            <a:endParaRPr lang="en-GB" noProof="0"/>
          </a:p>
        </p:txBody>
      </p:sp>
      <p:sp>
        <p:nvSpPr>
          <p:cNvPr id="16" name="Picture Placeholder 13"/>
          <p:cNvSpPr>
            <a:spLocks noGrp="1"/>
          </p:cNvSpPr>
          <p:nvPr>
            <p:ph type="pic" sz="quarter" idx="15"/>
          </p:nvPr>
        </p:nvSpPr>
        <p:spPr>
          <a:xfrm>
            <a:off x="6099048" y="4059936"/>
            <a:ext cx="2807208" cy="2322576"/>
          </a:xfrm>
          <a:solidFill>
            <a:schemeClr val="accent6"/>
          </a:solidFill>
        </p:spPr>
        <p:txBody>
          <a:bodyPr rtlCol="0">
            <a:normAutofit/>
          </a:bodyPr>
          <a:lstStyle/>
          <a:p>
            <a:pPr lvl="0"/>
            <a:endParaRPr lang="en-GB" noProof="0"/>
          </a:p>
        </p:txBody>
      </p:sp>
      <p:sp>
        <p:nvSpPr>
          <p:cNvPr id="17" name="Picture Placeholder 13"/>
          <p:cNvSpPr>
            <a:spLocks noGrp="1"/>
          </p:cNvSpPr>
          <p:nvPr>
            <p:ph type="pic" sz="quarter" idx="16"/>
          </p:nvPr>
        </p:nvSpPr>
        <p:spPr>
          <a:xfrm>
            <a:off x="8906256" y="4059936"/>
            <a:ext cx="2807208" cy="2322576"/>
          </a:xfrm>
          <a:solidFill>
            <a:schemeClr val="accent6"/>
          </a:solidFill>
        </p:spPr>
        <p:txBody>
          <a:bodyPr rtlCol="0">
            <a:normAutofit/>
          </a:bodyPr>
          <a:lstStyle/>
          <a:p>
            <a:pPr lvl="0"/>
            <a:endParaRPr lang="en-GB" noProof="0"/>
          </a:p>
        </p:txBody>
      </p:sp>
      <p:sp>
        <p:nvSpPr>
          <p:cNvPr id="10" name="Date Placeholder 1"/>
          <p:cNvSpPr>
            <a:spLocks noGrp="1"/>
          </p:cNvSpPr>
          <p:nvPr>
            <p:ph type="dt" sz="half" idx="17"/>
          </p:nvPr>
        </p:nvSpPr>
        <p:spPr/>
        <p:txBody>
          <a:bodyPr/>
          <a:lstStyle>
            <a:lvl1pPr>
              <a:defRPr/>
            </a:lvl1pPr>
          </a:lstStyle>
          <a:p>
            <a:pPr>
              <a:defRPr/>
            </a:pPr>
            <a:r>
              <a:rPr lang="en-GB"/>
              <a:t>20xx</a:t>
            </a:r>
          </a:p>
        </p:txBody>
      </p:sp>
      <p:sp>
        <p:nvSpPr>
          <p:cNvPr id="11" name="Footer Placeholder 2"/>
          <p:cNvSpPr>
            <a:spLocks noGrp="1"/>
          </p:cNvSpPr>
          <p:nvPr>
            <p:ph type="ftr" sz="quarter" idx="18"/>
          </p:nvPr>
        </p:nvSpPr>
        <p:spPr/>
        <p:txBody>
          <a:bodyPr/>
          <a:lstStyle>
            <a:lvl1pPr>
              <a:defRPr/>
            </a:lvl1pPr>
          </a:lstStyle>
          <a:p>
            <a:pPr>
              <a:defRPr/>
            </a:pPr>
            <a:r>
              <a:rPr lang="en-GB"/>
              <a:t>SAMPLE FOOTER TEXT</a:t>
            </a:r>
          </a:p>
        </p:txBody>
      </p:sp>
      <p:sp>
        <p:nvSpPr>
          <p:cNvPr id="12" name="Slide Number Placeholder 3"/>
          <p:cNvSpPr>
            <a:spLocks noGrp="1"/>
          </p:cNvSpPr>
          <p:nvPr>
            <p:ph type="sldNum" sz="quarter" idx="19"/>
          </p:nvPr>
        </p:nvSpPr>
        <p:spPr/>
        <p:txBody>
          <a:bodyPr/>
          <a:lstStyle>
            <a:lvl1pPr>
              <a:defRPr/>
            </a:lvl1pPr>
          </a:lstStyle>
          <a:p>
            <a:fld id="{EDEF3E2B-2494-44F8-A81A-ABBC197E1BF7}" type="slidenum">
              <a:rPr lang="en-GB" altLang="en-US"/>
              <a:pPr/>
              <a:t>‹#›</a:t>
            </a:fld>
            <a:endParaRPr lang="en-GB" altLang="en-US"/>
          </a:p>
        </p:txBody>
      </p:sp>
    </p:spTree>
    <p:extLst>
      <p:ext uri="{BB962C8B-B14F-4D97-AF65-F5344CB8AC3E}">
        <p14:creationId xmlns:p14="http://schemas.microsoft.com/office/powerpoint/2010/main" val="108154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5" name="Title 1"/>
          <p:cNvSpPr>
            <a:spLocks noGrp="1"/>
          </p:cNvSpPr>
          <p:nvPr>
            <p:ph type="title"/>
          </p:nvPr>
        </p:nvSpPr>
        <p:spPr>
          <a:xfrm>
            <a:off x="841249" y="857251"/>
            <a:ext cx="5914937" cy="2076450"/>
          </a:xfrm>
        </p:spPr>
        <p:txBody>
          <a:bodyPr anchor="b"/>
          <a:lstStyle/>
          <a:p>
            <a:endParaRPr lang="en-GB" noProof="0"/>
          </a:p>
        </p:txBody>
      </p:sp>
      <p:sp>
        <p:nvSpPr>
          <p:cNvPr id="17" name="Content Placeholder 2"/>
          <p:cNvSpPr>
            <a:spLocks noGrp="1"/>
          </p:cNvSpPr>
          <p:nvPr>
            <p:ph idx="1"/>
          </p:nvPr>
        </p:nvSpPr>
        <p:spPr>
          <a:xfrm>
            <a:off x="841248" y="3190875"/>
            <a:ext cx="5914938" cy="2986087"/>
          </a:xfrm>
        </p:spPr>
        <p:txBody>
          <a:bodyPr>
            <a:noAutofit/>
          </a:bodyPr>
          <a:lstStyle>
            <a:lvl1pPr marL="0" indent="0">
              <a:lnSpc>
                <a:spcPct val="100000"/>
              </a:lnSpc>
              <a:buNone/>
              <a:defRPr sz="2000"/>
            </a:lvl1pPr>
          </a:lstStyle>
          <a:p>
            <a:endParaRPr lang="en-GB" noProof="0"/>
          </a:p>
        </p:txBody>
      </p:sp>
      <p:sp>
        <p:nvSpPr>
          <p:cNvPr id="24" name="Picture Placeholder 23"/>
          <p:cNvSpPr>
            <a:spLocks noGrp="1"/>
          </p:cNvSpPr>
          <p:nvPr>
            <p:ph type="pic" sz="quarter" idx="13"/>
          </p:nvPr>
        </p:nvSpPr>
        <p:spPr>
          <a:xfrm>
            <a:off x="7589520" y="0"/>
            <a:ext cx="4599432" cy="2286000"/>
          </a:xfrm>
          <a:solidFill>
            <a:schemeClr val="accent6"/>
          </a:solidFill>
        </p:spPr>
        <p:txBody>
          <a:bodyPr rtlCol="0">
            <a:normAutofit/>
          </a:bodyPr>
          <a:lstStyle/>
          <a:p>
            <a:pPr lvl="0"/>
            <a:endParaRPr lang="en-GB" noProof="0"/>
          </a:p>
        </p:txBody>
      </p:sp>
      <p:sp>
        <p:nvSpPr>
          <p:cNvPr id="25" name="Picture Placeholder 23"/>
          <p:cNvSpPr>
            <a:spLocks noGrp="1"/>
          </p:cNvSpPr>
          <p:nvPr>
            <p:ph type="pic" sz="quarter" idx="14"/>
          </p:nvPr>
        </p:nvSpPr>
        <p:spPr>
          <a:xfrm>
            <a:off x="7589520" y="2286000"/>
            <a:ext cx="4599432" cy="2286000"/>
          </a:xfrm>
          <a:solidFill>
            <a:schemeClr val="accent6"/>
          </a:solidFill>
        </p:spPr>
        <p:txBody>
          <a:bodyPr rtlCol="0">
            <a:normAutofit/>
          </a:bodyPr>
          <a:lstStyle/>
          <a:p>
            <a:pPr lvl="0"/>
            <a:endParaRPr lang="en-GB" noProof="0"/>
          </a:p>
        </p:txBody>
      </p:sp>
      <p:sp>
        <p:nvSpPr>
          <p:cNvPr id="26" name="Picture Placeholder 23"/>
          <p:cNvSpPr>
            <a:spLocks noGrp="1"/>
          </p:cNvSpPr>
          <p:nvPr>
            <p:ph type="pic" sz="quarter" idx="15"/>
          </p:nvPr>
        </p:nvSpPr>
        <p:spPr>
          <a:xfrm>
            <a:off x="7589520" y="4572000"/>
            <a:ext cx="4599432" cy="2286000"/>
          </a:xfrm>
          <a:solidFill>
            <a:schemeClr val="accent6"/>
          </a:solidFill>
        </p:spPr>
        <p:txBody>
          <a:bodyPr rtlCol="0">
            <a:normAutofit/>
          </a:bodyPr>
          <a:lstStyle/>
          <a:p>
            <a:pPr lvl="0"/>
            <a:endParaRPr lang="en-GB" noProof="0"/>
          </a:p>
        </p:txBody>
      </p:sp>
      <p:sp>
        <p:nvSpPr>
          <p:cNvPr id="7" name="Date Placeholder 1"/>
          <p:cNvSpPr>
            <a:spLocks noGrp="1"/>
          </p:cNvSpPr>
          <p:nvPr>
            <p:ph type="dt" sz="half" idx="16"/>
          </p:nvPr>
        </p:nvSpPr>
        <p:spPr/>
        <p:txBody>
          <a:bodyPr/>
          <a:lstStyle>
            <a:lvl1pPr>
              <a:defRPr>
                <a:solidFill>
                  <a:schemeClr val="tx2">
                    <a:alpha val="60000"/>
                  </a:schemeClr>
                </a:solidFill>
              </a:defRPr>
            </a:lvl1pPr>
          </a:lstStyle>
          <a:p>
            <a:pPr>
              <a:defRPr/>
            </a:pPr>
            <a:r>
              <a:rPr lang="en-GB"/>
              <a:t>20xx</a:t>
            </a:r>
          </a:p>
        </p:txBody>
      </p:sp>
      <p:sp>
        <p:nvSpPr>
          <p:cNvPr id="8" name="Footer Placeholder 2"/>
          <p:cNvSpPr>
            <a:spLocks noGrp="1"/>
          </p:cNvSpPr>
          <p:nvPr>
            <p:ph type="ftr" sz="quarter" idx="17"/>
          </p:nvPr>
        </p:nvSpPr>
        <p:spPr/>
        <p:txBody>
          <a:bodyPr/>
          <a:lstStyle>
            <a:lvl1pPr algn="l">
              <a:defRPr>
                <a:solidFill>
                  <a:schemeClr val="tx2">
                    <a:alpha val="60000"/>
                  </a:schemeClr>
                </a:solidFill>
              </a:defRPr>
            </a:lvl1pPr>
          </a:lstStyle>
          <a:p>
            <a:pPr>
              <a:defRPr/>
            </a:pPr>
            <a:r>
              <a:rPr lang="en-GB"/>
              <a:t>SAMPLE FOOTER TEXT</a:t>
            </a:r>
          </a:p>
        </p:txBody>
      </p:sp>
      <p:sp>
        <p:nvSpPr>
          <p:cNvPr id="9" name="Slide Number Placeholder 3"/>
          <p:cNvSpPr>
            <a:spLocks noGrp="1"/>
          </p:cNvSpPr>
          <p:nvPr>
            <p:ph type="sldNum" sz="quarter" idx="18"/>
          </p:nvPr>
        </p:nvSpPr>
        <p:spPr/>
        <p:txBody>
          <a:bodyPr/>
          <a:lstStyle>
            <a:lvl1pPr>
              <a:defRPr/>
            </a:lvl1pPr>
          </a:lstStyle>
          <a:p>
            <a:fld id="{8FFE843F-2E0E-496E-AF07-2E7051AE3429}" type="slidenum">
              <a:rPr lang="en-GB" altLang="en-US"/>
              <a:pPr/>
              <a:t>‹#›</a:t>
            </a:fld>
            <a:endParaRPr lang="en-GB" altLang="en-US"/>
          </a:p>
        </p:txBody>
      </p:sp>
    </p:spTree>
    <p:extLst>
      <p:ext uri="{BB962C8B-B14F-4D97-AF65-F5344CB8AC3E}">
        <p14:creationId xmlns:p14="http://schemas.microsoft.com/office/powerpoint/2010/main" val="2954662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useBgFill="1">
        <p:nvSpPr>
          <p:cNvPr id="6" name="Rectangle 5" descr="&quot;&quot;"/>
          <p:cNvSpPr/>
          <p:nvPr userDrawn="1"/>
        </p:nvSpPr>
        <p:spPr>
          <a:xfrm>
            <a:off x="9525" y="9525"/>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Rectangle 6" descr="&quot;&quot;"/>
          <p:cNvSpPr/>
          <p:nvPr userDrawn="1"/>
        </p:nvSpPr>
        <p:spPr>
          <a:xfrm>
            <a:off x="12700" y="9525"/>
            <a:ext cx="1218882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descr="&quot;&quot;"/>
          <p:cNvSpPr/>
          <p:nvPr userDrawn="1"/>
        </p:nvSpPr>
        <p:spPr>
          <a:xfrm>
            <a:off x="1588" y="0"/>
            <a:ext cx="12188825"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9" name="Freeform: Shape 7"/>
          <p:cNvGrpSpPr>
            <a:grpSpLocks/>
          </p:cNvGrpSpPr>
          <p:nvPr userDrawn="1"/>
        </p:nvGrpSpPr>
        <p:grpSpPr bwMode="auto">
          <a:xfrm>
            <a:off x="25400" y="0"/>
            <a:ext cx="5778500" cy="2425700"/>
            <a:chOff x="16" y="0"/>
            <a:chExt cx="3640" cy="1528"/>
          </a:xfrm>
        </p:grpSpPr>
        <p:pic>
          <p:nvPicPr>
            <p:cNvPr id="11" name="Freeform: Shap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 y="0"/>
              <a:ext cx="3640" cy="15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6"/>
            <p:cNvSpPr txBox="1">
              <a:spLocks noChangeArrowheads="1"/>
            </p:cNvSpPr>
            <p:nvPr/>
          </p:nvSpPr>
          <p:spPr bwMode="auto">
            <a:xfrm>
              <a:off x="21" y="6"/>
              <a:ext cx="3635"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venir Next LT Pro" pitchFamily="34" charset="0"/>
                </a:defRPr>
              </a:lvl1pPr>
              <a:lvl2pPr marL="742950" indent="-285750">
                <a:defRPr>
                  <a:solidFill>
                    <a:schemeClr val="tx1"/>
                  </a:solidFill>
                  <a:latin typeface="Avenir Next LT Pro" pitchFamily="34" charset="0"/>
                </a:defRPr>
              </a:lvl2pPr>
              <a:lvl3pPr marL="1143000" indent="-228600">
                <a:defRPr>
                  <a:solidFill>
                    <a:schemeClr val="tx1"/>
                  </a:solidFill>
                  <a:latin typeface="Avenir Next LT Pro" pitchFamily="34" charset="0"/>
                </a:defRPr>
              </a:lvl3pPr>
              <a:lvl4pPr marL="1600200" indent="-228600">
                <a:defRPr>
                  <a:solidFill>
                    <a:schemeClr val="tx1"/>
                  </a:solidFill>
                  <a:latin typeface="Avenir Next LT Pro" pitchFamily="34" charset="0"/>
                </a:defRPr>
              </a:lvl4pPr>
              <a:lvl5pPr marL="2057400" indent="-228600">
                <a:defRPr>
                  <a:solidFill>
                    <a:schemeClr val="tx1"/>
                  </a:solidFill>
                  <a:latin typeface="Avenir Next LT Pro" pitchFamily="34" charset="0"/>
                </a:defRPr>
              </a:lvl5pPr>
              <a:lvl6pPr marL="2514600" indent="-228600" eaLnBrk="0" fontAlgn="base" hangingPunct="0">
                <a:spcBef>
                  <a:spcPct val="0"/>
                </a:spcBef>
                <a:spcAft>
                  <a:spcPct val="0"/>
                </a:spcAft>
                <a:defRPr>
                  <a:solidFill>
                    <a:schemeClr val="tx1"/>
                  </a:solidFill>
                  <a:latin typeface="Avenir Next LT Pro" pitchFamily="34" charset="0"/>
                </a:defRPr>
              </a:lvl6pPr>
              <a:lvl7pPr marL="2971800" indent="-228600" eaLnBrk="0" fontAlgn="base" hangingPunct="0">
                <a:spcBef>
                  <a:spcPct val="0"/>
                </a:spcBef>
                <a:spcAft>
                  <a:spcPct val="0"/>
                </a:spcAft>
                <a:defRPr>
                  <a:solidFill>
                    <a:schemeClr val="tx1"/>
                  </a:solidFill>
                  <a:latin typeface="Avenir Next LT Pro" pitchFamily="34" charset="0"/>
                </a:defRPr>
              </a:lvl7pPr>
              <a:lvl8pPr marL="3429000" indent="-228600" eaLnBrk="0" fontAlgn="base" hangingPunct="0">
                <a:spcBef>
                  <a:spcPct val="0"/>
                </a:spcBef>
                <a:spcAft>
                  <a:spcPct val="0"/>
                </a:spcAft>
                <a:defRPr>
                  <a:solidFill>
                    <a:schemeClr val="tx1"/>
                  </a:solidFill>
                  <a:latin typeface="Avenir Next LT Pro" pitchFamily="34" charset="0"/>
                </a:defRPr>
              </a:lvl8pPr>
              <a:lvl9pPr marL="3886200" indent="-228600" eaLnBrk="0" fontAlgn="base" hangingPunct="0">
                <a:spcBef>
                  <a:spcPct val="0"/>
                </a:spcBef>
                <a:spcAft>
                  <a:spcPct val="0"/>
                </a:spcAft>
                <a:defRPr>
                  <a:solidFill>
                    <a:schemeClr val="tx1"/>
                  </a:solidFill>
                  <a:latin typeface="Avenir Next LT Pro" pitchFamily="34" charset="0"/>
                </a:defRPr>
              </a:lvl9pPr>
            </a:lstStyle>
            <a:p>
              <a:pPr algn="ctr" eaLnBrk="1" hangingPunct="1"/>
              <a:endParaRPr lang="en-GB" altLang="en-US">
                <a:solidFill>
                  <a:srgbClr val="FFFFFF"/>
                </a:solidFill>
              </a:endParaRPr>
            </a:p>
          </p:txBody>
        </p:sp>
      </p:grpSp>
      <p:sp>
        <p:nvSpPr>
          <p:cNvPr id="14" name="Frame 13" descr="&quot;&quot;"/>
          <p:cNvSpPr/>
          <p:nvPr userDrawn="1"/>
        </p:nvSpPr>
        <p:spPr>
          <a:xfrm>
            <a:off x="1588" y="0"/>
            <a:ext cx="12188825"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
        <p:nvSpPr>
          <p:cNvPr id="10" name="Title 1"/>
          <p:cNvSpPr>
            <a:spLocks noGrp="1"/>
          </p:cNvSpPr>
          <p:nvPr>
            <p:ph type="ctrTitle"/>
          </p:nvPr>
        </p:nvSpPr>
        <p:spPr>
          <a:xfrm>
            <a:off x="847477" y="1131641"/>
            <a:ext cx="5322618" cy="2387600"/>
          </a:xfrm>
        </p:spPr>
        <p:txBody>
          <a:bodyPr/>
          <a:lstStyle>
            <a:lvl1pPr>
              <a:defRPr>
                <a:solidFill>
                  <a:schemeClr val="bg1"/>
                </a:solidFill>
              </a:defRPr>
            </a:lvl1pPr>
          </a:lstStyle>
          <a:p>
            <a:endParaRPr lang="en-GB" noProof="0"/>
          </a:p>
        </p:txBody>
      </p:sp>
      <p:sp>
        <p:nvSpPr>
          <p:cNvPr id="18" name="Picture Placeholder 17"/>
          <p:cNvSpPr>
            <a:spLocks noGrp="1"/>
          </p:cNvSpPr>
          <p:nvPr>
            <p:ph type="pic" sz="quarter" idx="13"/>
          </p:nvPr>
        </p:nvSpPr>
        <p:spPr>
          <a:xfrm>
            <a:off x="6784848" y="905256"/>
            <a:ext cx="4581144" cy="2450592"/>
          </a:xfrm>
          <a:solidFill>
            <a:schemeClr val="accent6"/>
          </a:solidFill>
        </p:spPr>
        <p:txBody>
          <a:bodyPr rtlCol="0">
            <a:normAutofit/>
          </a:bodyPr>
          <a:lstStyle/>
          <a:p>
            <a:pPr lvl="0"/>
            <a:endParaRPr lang="en-GB" noProof="0"/>
          </a:p>
        </p:txBody>
      </p:sp>
      <p:sp>
        <p:nvSpPr>
          <p:cNvPr id="20" name="Picture Placeholder 17"/>
          <p:cNvSpPr>
            <a:spLocks noGrp="1"/>
          </p:cNvSpPr>
          <p:nvPr>
            <p:ph type="pic" sz="quarter" idx="14"/>
          </p:nvPr>
        </p:nvSpPr>
        <p:spPr>
          <a:xfrm>
            <a:off x="6784848" y="3520440"/>
            <a:ext cx="4581144" cy="2450592"/>
          </a:xfrm>
          <a:solidFill>
            <a:schemeClr val="accent6"/>
          </a:solidFill>
        </p:spPr>
        <p:txBody>
          <a:bodyPr rtlCol="0">
            <a:normAutofit/>
          </a:bodyPr>
          <a:lstStyle/>
          <a:p>
            <a:pPr lvl="0"/>
            <a:endParaRPr lang="en-GB" noProof="0"/>
          </a:p>
        </p:txBody>
      </p:sp>
      <p:sp>
        <p:nvSpPr>
          <p:cNvPr id="13" name="Text Placeholder 12"/>
          <p:cNvSpPr>
            <a:spLocks noGrp="1"/>
          </p:cNvSpPr>
          <p:nvPr>
            <p:ph type="body" sz="quarter" idx="15"/>
          </p:nvPr>
        </p:nvSpPr>
        <p:spPr>
          <a:xfrm>
            <a:off x="838200" y="3600450"/>
            <a:ext cx="5322888" cy="2451100"/>
          </a:xfrm>
        </p:spPr>
        <p:txBody>
          <a:bodyPr/>
          <a:lstStyle>
            <a:lvl1pPr marL="0" indent="0">
              <a:buNone/>
              <a:defRPr sz="2800">
                <a:solidFill>
                  <a:schemeClr val="bg1"/>
                </a:solidFill>
                <a:latin typeface="+mn-lt"/>
              </a:defRPr>
            </a:lvl1pPr>
          </a:lstStyle>
          <a:p>
            <a:pPr lvl="0"/>
            <a:r>
              <a:rPr lang="en-GB" noProof="0"/>
              <a:t>Click to edit Master text styles</a:t>
            </a:r>
          </a:p>
        </p:txBody>
      </p:sp>
    </p:spTree>
    <p:extLst>
      <p:ext uri="{BB962C8B-B14F-4D97-AF65-F5344CB8AC3E}">
        <p14:creationId xmlns:p14="http://schemas.microsoft.com/office/powerpoint/2010/main" val="1575616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able Chart 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GB" noProof="0"/>
              <a:t>Click to edit Master text styles</a:t>
            </a:r>
          </a:p>
          <a:p>
            <a:pPr lvl="1"/>
            <a:r>
              <a:rPr lang="en-GB" noProof="0"/>
              <a:t>Second level</a:t>
            </a:r>
          </a:p>
          <a:p>
            <a:pPr lvl="2"/>
            <a:r>
              <a:rPr lang="en-GB" noProof="0"/>
              <a:t>Third level</a:t>
            </a:r>
          </a:p>
          <a:p>
            <a:pPr lvl="3"/>
            <a:r>
              <a:rPr lang="en-GB" noProof="0"/>
              <a:t>Quarter level</a:t>
            </a:r>
          </a:p>
          <a:p>
            <a:pPr lvl="4"/>
            <a:r>
              <a:rPr lang="en-GB" noProof="0"/>
              <a:t>Fifth level</a:t>
            </a:r>
          </a:p>
        </p:txBody>
      </p:sp>
      <p:sp>
        <p:nvSpPr>
          <p:cNvPr id="4" name="Date Placeholder 3"/>
          <p:cNvSpPr>
            <a:spLocks noGrp="1"/>
          </p:cNvSpPr>
          <p:nvPr>
            <p:ph type="dt" sz="half" idx="10"/>
          </p:nvPr>
        </p:nvSpPr>
        <p:spPr/>
        <p:txBody>
          <a:bodyPr/>
          <a:lstStyle>
            <a:lvl1pPr>
              <a:defRPr/>
            </a:lvl1pPr>
          </a:lstStyle>
          <a:p>
            <a:pPr>
              <a:defRPr/>
            </a:pPr>
            <a:r>
              <a:rPr lang="en-GB"/>
              <a:t>20xx</a:t>
            </a:r>
          </a:p>
        </p:txBody>
      </p:sp>
      <p:sp>
        <p:nvSpPr>
          <p:cNvPr id="5" name="Footer Placeholder 4"/>
          <p:cNvSpPr>
            <a:spLocks noGrp="1"/>
          </p:cNvSpPr>
          <p:nvPr>
            <p:ph type="ftr" sz="quarter" idx="11"/>
          </p:nvPr>
        </p:nvSpPr>
        <p:spPr/>
        <p:txBody>
          <a:bodyPr/>
          <a:lstStyle>
            <a:lvl1pPr>
              <a:defRPr/>
            </a:lvl1pPr>
          </a:lstStyle>
          <a:p>
            <a:pPr>
              <a:defRPr/>
            </a:pPr>
            <a:r>
              <a:rPr lang="en-GB"/>
              <a:t>SAMPLE FOOTER TEXT</a:t>
            </a:r>
          </a:p>
        </p:txBody>
      </p:sp>
      <p:sp>
        <p:nvSpPr>
          <p:cNvPr id="6" name="Slide Number Placeholder 5"/>
          <p:cNvSpPr>
            <a:spLocks noGrp="1"/>
          </p:cNvSpPr>
          <p:nvPr>
            <p:ph type="sldNum" sz="quarter" idx="12"/>
          </p:nvPr>
        </p:nvSpPr>
        <p:spPr/>
        <p:txBody>
          <a:bodyPr/>
          <a:lstStyle>
            <a:lvl1pPr>
              <a:defRPr/>
            </a:lvl1pPr>
          </a:lstStyle>
          <a:p>
            <a:fld id="{3094DAB8-4CFD-40FD-8C35-0A7CBC056A25}" type="slidenum">
              <a:rPr lang="en-GB" altLang="en-US"/>
              <a:pPr/>
              <a:t>‹#›</a:t>
            </a:fld>
            <a:endParaRPr lang="en-GB" altLang="en-US"/>
          </a:p>
        </p:txBody>
      </p:sp>
    </p:spTree>
    <p:extLst>
      <p:ext uri="{BB962C8B-B14F-4D97-AF65-F5344CB8AC3E}">
        <p14:creationId xmlns:p14="http://schemas.microsoft.com/office/powerpoint/2010/main" val="74160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useBgFill="1">
        <p:nvSpPr>
          <p:cNvPr id="5" name="Rectangle 4" descr="&quot;&quot;"/>
          <p:cNvSpPr/>
          <p:nvPr userDrawn="1"/>
        </p:nvSpPr>
        <p:spPr>
          <a:xfrm>
            <a:off x="3175"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useBgFill="1">
        <p:nvSpPr>
          <p:cNvPr id="7" name="Rectangle 6" descr="&quot;&quot;"/>
          <p:cNvSpPr/>
          <p:nvPr userDrawn="1"/>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Frame 7" descr="&quot;&quot;"/>
          <p:cNvSpPr/>
          <p:nvPr userDrawn="1"/>
        </p:nvSpPr>
        <p:spPr>
          <a:xfrm>
            <a:off x="0" y="0"/>
            <a:ext cx="12188825"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 name="Picture Placeholder 19"/>
          <p:cNvSpPr>
            <a:spLocks noGrp="1"/>
          </p:cNvSpPr>
          <p:nvPr>
            <p:ph type="pic" sz="quarter" idx="13"/>
          </p:nvPr>
        </p:nvSpPr>
        <p:spPr>
          <a:xfrm>
            <a:off x="6096" y="484632"/>
            <a:ext cx="12179808" cy="5907024"/>
          </a:xfrm>
          <a:solidFill>
            <a:schemeClr val="accent6"/>
          </a:solidFill>
        </p:spPr>
        <p:txBody>
          <a:bodyPr rtlCol="0">
            <a:normAutofit/>
          </a:bodyPr>
          <a:lstStyle/>
          <a:p>
            <a:pPr lvl="0"/>
            <a:endParaRPr lang="en-GB" noProof="0"/>
          </a:p>
        </p:txBody>
      </p:sp>
      <p:sp>
        <p:nvSpPr>
          <p:cNvPr id="6" name="Title 5"/>
          <p:cNvSpPr>
            <a:spLocks noGrp="1"/>
          </p:cNvSpPr>
          <p:nvPr>
            <p:ph type="title"/>
          </p:nvPr>
        </p:nvSpPr>
        <p:spPr>
          <a:xfrm>
            <a:off x="838200" y="1271016"/>
            <a:ext cx="4800600" cy="3749040"/>
          </a:xfrm>
        </p:spPr>
        <p:txBody>
          <a:bodyPr anchor="b" anchorCtr="0"/>
          <a:lstStyle>
            <a:lvl1pPr>
              <a:defRPr>
                <a:solidFill>
                  <a:schemeClr val="bg1"/>
                </a:solidFill>
                <a:effectLst>
                  <a:outerShdw blurRad="38100" dist="38100" dir="2700000" algn="tl">
                    <a:srgbClr val="000000">
                      <a:alpha val="43137"/>
                    </a:srgbClr>
                  </a:outerShdw>
                </a:effectLst>
              </a:defRPr>
            </a:lvl1pPr>
          </a:lstStyle>
          <a:p>
            <a:r>
              <a:rPr lang="en-GB" noProof="0"/>
              <a:t>Click to edit Master title style</a:t>
            </a:r>
          </a:p>
        </p:txBody>
      </p:sp>
      <p:sp>
        <p:nvSpPr>
          <p:cNvPr id="26" name="Text Placeholder 25"/>
          <p:cNvSpPr>
            <a:spLocks noGrp="1"/>
          </p:cNvSpPr>
          <p:nvPr>
            <p:ph type="body" sz="quarter" idx="15"/>
          </p:nvPr>
        </p:nvSpPr>
        <p:spPr>
          <a:xfrm>
            <a:off x="838200" y="4835779"/>
            <a:ext cx="4800600" cy="1066800"/>
          </a:xfrm>
        </p:spPr>
        <p:txBody>
          <a:bodyPr/>
          <a:lstStyle>
            <a:lvl1pPr marL="228600" indent="0">
              <a:buNone/>
              <a:defRPr sz="2200">
                <a:solidFill>
                  <a:schemeClr val="bg1"/>
                </a:solidFill>
                <a:effectLst>
                  <a:outerShdw blurRad="38100" dist="38100" dir="2700000" algn="tl">
                    <a:srgbClr val="000000">
                      <a:alpha val="43137"/>
                    </a:srgbClr>
                  </a:outerShdw>
                </a:effectLst>
              </a:defRPr>
            </a:lvl1pPr>
          </a:lstStyle>
          <a:p>
            <a:pPr lvl="0"/>
            <a:r>
              <a:rPr lang="en-GB" noProof="0"/>
              <a:t>Click to edit Master text styles</a:t>
            </a:r>
          </a:p>
        </p:txBody>
      </p:sp>
      <p:sp>
        <p:nvSpPr>
          <p:cNvPr id="9" name="Date Placeholder 1"/>
          <p:cNvSpPr>
            <a:spLocks noGrp="1"/>
          </p:cNvSpPr>
          <p:nvPr>
            <p:ph type="dt" sz="half" idx="16"/>
          </p:nvPr>
        </p:nvSpPr>
        <p:spPr/>
        <p:txBody>
          <a:bodyPr/>
          <a:lstStyle>
            <a:lvl1pPr>
              <a:defRPr/>
            </a:lvl1pPr>
          </a:lstStyle>
          <a:p>
            <a:pPr>
              <a:defRPr/>
            </a:pPr>
            <a:r>
              <a:rPr lang="en-GB"/>
              <a:t>20xx</a:t>
            </a:r>
          </a:p>
        </p:txBody>
      </p:sp>
      <p:sp>
        <p:nvSpPr>
          <p:cNvPr id="10" name="Footer Placeholder 2"/>
          <p:cNvSpPr>
            <a:spLocks noGrp="1"/>
          </p:cNvSpPr>
          <p:nvPr>
            <p:ph type="ftr" sz="quarter" idx="17"/>
          </p:nvPr>
        </p:nvSpPr>
        <p:spPr/>
        <p:txBody>
          <a:bodyPr/>
          <a:lstStyle>
            <a:lvl1pPr>
              <a:defRPr/>
            </a:lvl1pPr>
          </a:lstStyle>
          <a:p>
            <a:pPr>
              <a:defRPr/>
            </a:pPr>
            <a:r>
              <a:rPr lang="en-GB"/>
              <a:t>SAMPLE FOOTER TEXT</a:t>
            </a:r>
          </a:p>
        </p:txBody>
      </p:sp>
      <p:sp>
        <p:nvSpPr>
          <p:cNvPr id="11" name="Slide Number Placeholder 3"/>
          <p:cNvSpPr>
            <a:spLocks noGrp="1"/>
          </p:cNvSpPr>
          <p:nvPr>
            <p:ph type="sldNum" sz="quarter" idx="18"/>
          </p:nvPr>
        </p:nvSpPr>
        <p:spPr/>
        <p:txBody>
          <a:bodyPr/>
          <a:lstStyle>
            <a:lvl1pPr>
              <a:defRPr/>
            </a:lvl1pPr>
          </a:lstStyle>
          <a:p>
            <a:fld id="{46D76C72-1E63-48B2-A87D-57F229895969}" type="slidenum">
              <a:rPr lang="en-GB" altLang="en-US"/>
              <a:pPr/>
              <a:t>‹#›</a:t>
            </a:fld>
            <a:endParaRPr lang="en-GB" altLang="en-US"/>
          </a:p>
        </p:txBody>
      </p:sp>
    </p:spTree>
    <p:extLst>
      <p:ext uri="{BB962C8B-B14F-4D97-AF65-F5344CB8AC3E}">
        <p14:creationId xmlns:p14="http://schemas.microsoft.com/office/powerpoint/2010/main" val="4126281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15" name="Picture Placeholder 14"/>
          <p:cNvSpPr>
            <a:spLocks noGrp="1"/>
          </p:cNvSpPr>
          <p:nvPr>
            <p:ph type="pic" sz="quarter" idx="13"/>
          </p:nvPr>
        </p:nvSpPr>
        <p:spPr>
          <a:xfrm>
            <a:off x="740664" y="2240280"/>
            <a:ext cx="2286000" cy="2322576"/>
          </a:xfrm>
          <a:solidFill>
            <a:schemeClr val="accent6"/>
          </a:solidFill>
        </p:spPr>
        <p:txBody>
          <a:bodyPr rtlCol="0">
            <a:normAutofit/>
          </a:bodyPr>
          <a:lstStyle/>
          <a:p>
            <a:pPr lvl="0"/>
            <a:endParaRPr lang="en-GB" noProof="0"/>
          </a:p>
        </p:txBody>
      </p:sp>
      <p:sp>
        <p:nvSpPr>
          <p:cNvPr id="16" name="Picture Placeholder 14"/>
          <p:cNvSpPr>
            <a:spLocks noGrp="1"/>
          </p:cNvSpPr>
          <p:nvPr>
            <p:ph type="pic" sz="quarter" idx="14"/>
          </p:nvPr>
        </p:nvSpPr>
        <p:spPr>
          <a:xfrm>
            <a:off x="3538728" y="2240280"/>
            <a:ext cx="2286000" cy="2322576"/>
          </a:xfrm>
          <a:solidFill>
            <a:schemeClr val="accent6"/>
          </a:solidFill>
        </p:spPr>
        <p:txBody>
          <a:bodyPr rtlCol="0">
            <a:normAutofit/>
          </a:bodyPr>
          <a:lstStyle/>
          <a:p>
            <a:pPr lvl="0"/>
            <a:endParaRPr lang="en-GB" noProof="0"/>
          </a:p>
        </p:txBody>
      </p:sp>
      <p:sp>
        <p:nvSpPr>
          <p:cNvPr id="17" name="Picture Placeholder 14"/>
          <p:cNvSpPr>
            <a:spLocks noGrp="1"/>
          </p:cNvSpPr>
          <p:nvPr>
            <p:ph type="pic" sz="quarter" idx="15"/>
          </p:nvPr>
        </p:nvSpPr>
        <p:spPr>
          <a:xfrm>
            <a:off x="6345936" y="2267712"/>
            <a:ext cx="2286000" cy="2322576"/>
          </a:xfrm>
          <a:solidFill>
            <a:schemeClr val="accent6"/>
          </a:solidFill>
        </p:spPr>
        <p:txBody>
          <a:bodyPr rtlCol="0">
            <a:normAutofit/>
          </a:bodyPr>
          <a:lstStyle/>
          <a:p>
            <a:pPr lvl="0"/>
            <a:endParaRPr lang="en-GB" noProof="0"/>
          </a:p>
        </p:txBody>
      </p:sp>
      <p:sp>
        <p:nvSpPr>
          <p:cNvPr id="18" name="Picture Placeholder 14"/>
          <p:cNvSpPr>
            <a:spLocks noGrp="1"/>
          </p:cNvSpPr>
          <p:nvPr>
            <p:ph type="pic" sz="quarter" idx="16"/>
          </p:nvPr>
        </p:nvSpPr>
        <p:spPr>
          <a:xfrm>
            <a:off x="9153144" y="2267712"/>
            <a:ext cx="2286000" cy="2322576"/>
          </a:xfrm>
          <a:solidFill>
            <a:schemeClr val="accent6"/>
          </a:solidFill>
        </p:spPr>
        <p:txBody>
          <a:bodyPr rtlCol="0">
            <a:normAutofit/>
          </a:bodyPr>
          <a:lstStyle/>
          <a:p>
            <a:pPr lvl="0"/>
            <a:endParaRPr lang="en-GB" noProof="0"/>
          </a:p>
        </p:txBody>
      </p:sp>
      <p:sp>
        <p:nvSpPr>
          <p:cNvPr id="20" name="Text Placeholder 19"/>
          <p:cNvSpPr>
            <a:spLocks noGrp="1"/>
          </p:cNvSpPr>
          <p:nvPr>
            <p:ph type="body" sz="quarter" idx="17"/>
          </p:nvPr>
        </p:nvSpPr>
        <p:spPr>
          <a:xfrm>
            <a:off x="741363" y="4733925"/>
            <a:ext cx="2286000" cy="590550"/>
          </a:xfrm>
        </p:spPr>
        <p:txBody>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GB" noProof="0"/>
              <a:t>Click to edit Master text styles</a:t>
            </a:r>
          </a:p>
        </p:txBody>
      </p:sp>
      <p:sp>
        <p:nvSpPr>
          <p:cNvPr id="23" name="Text Placeholder 19"/>
          <p:cNvSpPr>
            <a:spLocks noGrp="1"/>
          </p:cNvSpPr>
          <p:nvPr>
            <p:ph type="body" sz="quarter" idx="18"/>
          </p:nvPr>
        </p:nvSpPr>
        <p:spPr>
          <a:xfrm>
            <a:off x="740664" y="5343144"/>
            <a:ext cx="2286000" cy="590550"/>
          </a:xfrm>
        </p:spPr>
        <p:txBody>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GB" noProof="0"/>
              <a:t>Click to edit Master text styles</a:t>
            </a:r>
          </a:p>
        </p:txBody>
      </p:sp>
      <p:sp>
        <p:nvSpPr>
          <p:cNvPr id="24" name="Text Placeholder 19"/>
          <p:cNvSpPr>
            <a:spLocks noGrp="1"/>
          </p:cNvSpPr>
          <p:nvPr>
            <p:ph type="body" sz="quarter" idx="19"/>
          </p:nvPr>
        </p:nvSpPr>
        <p:spPr>
          <a:xfrm>
            <a:off x="3538728" y="4733925"/>
            <a:ext cx="2286000" cy="590550"/>
          </a:xfrm>
        </p:spPr>
        <p:txBody>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GB" noProof="0"/>
              <a:t>Click to edit Master text styles</a:t>
            </a:r>
          </a:p>
        </p:txBody>
      </p:sp>
      <p:sp>
        <p:nvSpPr>
          <p:cNvPr id="25" name="Text Placeholder 19"/>
          <p:cNvSpPr>
            <a:spLocks noGrp="1"/>
          </p:cNvSpPr>
          <p:nvPr>
            <p:ph type="body" sz="quarter" idx="20"/>
          </p:nvPr>
        </p:nvSpPr>
        <p:spPr>
          <a:xfrm>
            <a:off x="3538029" y="5343144"/>
            <a:ext cx="2286000" cy="590550"/>
          </a:xfrm>
        </p:spPr>
        <p:txBody>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GB" noProof="0"/>
              <a:t>Click to edit Master text styles</a:t>
            </a:r>
          </a:p>
        </p:txBody>
      </p:sp>
      <p:sp>
        <p:nvSpPr>
          <p:cNvPr id="26" name="Text Placeholder 19"/>
          <p:cNvSpPr>
            <a:spLocks noGrp="1"/>
          </p:cNvSpPr>
          <p:nvPr>
            <p:ph type="body" sz="quarter" idx="21"/>
          </p:nvPr>
        </p:nvSpPr>
        <p:spPr>
          <a:xfrm>
            <a:off x="6367973" y="4733544"/>
            <a:ext cx="2286000" cy="590550"/>
          </a:xfrm>
        </p:spPr>
        <p:txBody>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GB" noProof="0"/>
              <a:t>Click to edit Master text styles</a:t>
            </a:r>
          </a:p>
        </p:txBody>
      </p:sp>
      <p:sp>
        <p:nvSpPr>
          <p:cNvPr id="27" name="Text Placeholder 19"/>
          <p:cNvSpPr>
            <a:spLocks noGrp="1"/>
          </p:cNvSpPr>
          <p:nvPr>
            <p:ph type="body" sz="quarter" idx="22"/>
          </p:nvPr>
        </p:nvSpPr>
        <p:spPr>
          <a:xfrm>
            <a:off x="6367274" y="5342763"/>
            <a:ext cx="2286000" cy="590550"/>
          </a:xfrm>
        </p:spPr>
        <p:txBody>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GB" noProof="0"/>
              <a:t>Click to edit Master text styles</a:t>
            </a:r>
          </a:p>
        </p:txBody>
      </p:sp>
      <p:sp>
        <p:nvSpPr>
          <p:cNvPr id="28" name="Text Placeholder 19"/>
          <p:cNvSpPr>
            <a:spLocks noGrp="1"/>
          </p:cNvSpPr>
          <p:nvPr>
            <p:ph type="body" sz="quarter" idx="23"/>
          </p:nvPr>
        </p:nvSpPr>
        <p:spPr>
          <a:xfrm>
            <a:off x="9164639" y="4737100"/>
            <a:ext cx="2286000" cy="590550"/>
          </a:xfrm>
        </p:spPr>
        <p:txBody>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GB" noProof="0"/>
              <a:t>Click to edit Master text styles</a:t>
            </a:r>
          </a:p>
        </p:txBody>
      </p:sp>
      <p:sp>
        <p:nvSpPr>
          <p:cNvPr id="29" name="Text Placeholder 19"/>
          <p:cNvSpPr>
            <a:spLocks noGrp="1"/>
          </p:cNvSpPr>
          <p:nvPr>
            <p:ph type="body" sz="quarter" idx="24"/>
          </p:nvPr>
        </p:nvSpPr>
        <p:spPr>
          <a:xfrm>
            <a:off x="9163940" y="5346319"/>
            <a:ext cx="2286000" cy="590550"/>
          </a:xfrm>
        </p:spPr>
        <p:txBody>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GB" noProof="0"/>
              <a:t>Click to edit Master text styles</a:t>
            </a:r>
          </a:p>
        </p:txBody>
      </p:sp>
      <p:sp>
        <p:nvSpPr>
          <p:cNvPr id="19" name="Date Placeholder 3"/>
          <p:cNvSpPr>
            <a:spLocks noGrp="1"/>
          </p:cNvSpPr>
          <p:nvPr>
            <p:ph type="dt" sz="half" idx="25"/>
          </p:nvPr>
        </p:nvSpPr>
        <p:spPr/>
        <p:txBody>
          <a:bodyPr/>
          <a:lstStyle>
            <a:lvl1pPr>
              <a:defRPr/>
            </a:lvl1pPr>
          </a:lstStyle>
          <a:p>
            <a:pPr>
              <a:defRPr/>
            </a:pPr>
            <a:r>
              <a:rPr lang="en-GB"/>
              <a:t>20xx</a:t>
            </a:r>
          </a:p>
        </p:txBody>
      </p:sp>
      <p:sp>
        <p:nvSpPr>
          <p:cNvPr id="21" name="Footer Placeholder 4"/>
          <p:cNvSpPr>
            <a:spLocks noGrp="1"/>
          </p:cNvSpPr>
          <p:nvPr>
            <p:ph type="ftr" sz="quarter" idx="26"/>
          </p:nvPr>
        </p:nvSpPr>
        <p:spPr/>
        <p:txBody>
          <a:bodyPr/>
          <a:lstStyle>
            <a:lvl1pPr>
              <a:defRPr/>
            </a:lvl1pPr>
          </a:lstStyle>
          <a:p>
            <a:pPr>
              <a:defRPr/>
            </a:pPr>
            <a:r>
              <a:rPr lang="en-GB"/>
              <a:t>SAMPLE FOOTER TEXT</a:t>
            </a:r>
          </a:p>
        </p:txBody>
      </p:sp>
      <p:sp>
        <p:nvSpPr>
          <p:cNvPr id="22" name="Slide Number Placeholder 5"/>
          <p:cNvSpPr>
            <a:spLocks noGrp="1"/>
          </p:cNvSpPr>
          <p:nvPr>
            <p:ph type="sldNum" sz="quarter" idx="27"/>
          </p:nvPr>
        </p:nvSpPr>
        <p:spPr/>
        <p:txBody>
          <a:bodyPr/>
          <a:lstStyle>
            <a:lvl1pPr>
              <a:defRPr/>
            </a:lvl1pPr>
          </a:lstStyle>
          <a:p>
            <a:fld id="{D6940E53-8EE4-4596-BBA5-09DA702C8DD6}" type="slidenum">
              <a:rPr lang="en-GB" altLang="en-US"/>
              <a:pPr/>
              <a:t>‹#›</a:t>
            </a:fld>
            <a:endParaRPr lang="en-GB" altLang="en-US"/>
          </a:p>
        </p:txBody>
      </p:sp>
    </p:spTree>
    <p:extLst>
      <p:ext uri="{BB962C8B-B14F-4D97-AF65-F5344CB8AC3E}">
        <p14:creationId xmlns:p14="http://schemas.microsoft.com/office/powerpoint/2010/main" val="19925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comparison slid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2560320"/>
            <a:ext cx="5157787" cy="3446463"/>
          </a:xfrm>
          <a:solidFill>
            <a:schemeClr val="bg1"/>
          </a:solidFill>
        </p:spPr>
        <p:txBody>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Quarter level</a:t>
            </a:r>
          </a:p>
          <a:p>
            <a:pPr lvl="4"/>
            <a:r>
              <a:rPr lang="en-GB" noProof="0"/>
              <a:t>Fifth level</a:t>
            </a:r>
          </a:p>
        </p:txBody>
      </p:sp>
      <p:sp>
        <p:nvSpPr>
          <p:cNvPr id="6" name="Content Placeholder 5"/>
          <p:cNvSpPr>
            <a:spLocks noGrp="1"/>
          </p:cNvSpPr>
          <p:nvPr>
            <p:ph sz="quarter" idx="4"/>
          </p:nvPr>
        </p:nvSpPr>
        <p:spPr>
          <a:xfrm>
            <a:off x="6172200" y="2560320"/>
            <a:ext cx="5183188" cy="3446463"/>
          </a:xfrm>
        </p:spPr>
        <p:txBody>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Quarter level</a:t>
            </a:r>
          </a:p>
          <a:p>
            <a:pPr lvl="4"/>
            <a:r>
              <a:rPr lang="en-GB" noProof="0"/>
              <a:t>Fifth level</a:t>
            </a:r>
          </a:p>
        </p:txBody>
      </p:sp>
      <p:sp>
        <p:nvSpPr>
          <p:cNvPr id="10" name="Title 9"/>
          <p:cNvSpPr>
            <a:spLocks noGrp="1"/>
          </p:cNvSpPr>
          <p:nvPr>
            <p:ph type="title"/>
          </p:nvPr>
        </p:nvSpPr>
        <p:spPr/>
        <p:txBody>
          <a:bodyPr/>
          <a:lstStyle/>
          <a:p>
            <a:r>
              <a:rPr lang="en-GB" noProof="0"/>
              <a:t>Click to edit Master title style</a:t>
            </a:r>
          </a:p>
        </p:txBody>
      </p:sp>
      <p:sp>
        <p:nvSpPr>
          <p:cNvPr id="11" name="Text Placeholder 2"/>
          <p:cNvSpPr>
            <a:spLocks noGrp="1"/>
          </p:cNvSpPr>
          <p:nvPr>
            <p:ph type="body" idx="1"/>
          </p:nvPr>
        </p:nvSpPr>
        <p:spPr>
          <a:xfrm>
            <a:off x="839787" y="2011680"/>
            <a:ext cx="5157787" cy="530352"/>
          </a:xfrm>
        </p:spPr>
        <p:txBody>
          <a:bodyPr>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3" name="Text Placeholder 4"/>
          <p:cNvSpPr>
            <a:spLocks noGrp="1"/>
          </p:cNvSpPr>
          <p:nvPr>
            <p:ph type="body" sz="quarter" idx="13"/>
          </p:nvPr>
        </p:nvSpPr>
        <p:spPr>
          <a:xfrm>
            <a:off x="6169027" y="2011680"/>
            <a:ext cx="5183187" cy="530352"/>
          </a:xfrm>
        </p:spPr>
        <p:txBody>
          <a:bodyPr>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7" name="Date Placeholder 3"/>
          <p:cNvSpPr>
            <a:spLocks noGrp="1"/>
          </p:cNvSpPr>
          <p:nvPr>
            <p:ph type="dt" sz="half" idx="14"/>
          </p:nvPr>
        </p:nvSpPr>
        <p:spPr/>
        <p:txBody>
          <a:bodyPr/>
          <a:lstStyle>
            <a:lvl1pPr>
              <a:defRPr/>
            </a:lvl1pPr>
          </a:lstStyle>
          <a:p>
            <a:pPr>
              <a:defRPr/>
            </a:pPr>
            <a:r>
              <a:rPr lang="en-GB"/>
              <a:t>20xx</a:t>
            </a:r>
          </a:p>
        </p:txBody>
      </p:sp>
      <p:sp>
        <p:nvSpPr>
          <p:cNvPr id="8" name="Footer Placeholder 4"/>
          <p:cNvSpPr>
            <a:spLocks noGrp="1"/>
          </p:cNvSpPr>
          <p:nvPr>
            <p:ph type="ftr" sz="quarter" idx="15"/>
          </p:nvPr>
        </p:nvSpPr>
        <p:spPr/>
        <p:txBody>
          <a:bodyPr/>
          <a:lstStyle>
            <a:lvl1pPr>
              <a:defRPr/>
            </a:lvl1pPr>
          </a:lstStyle>
          <a:p>
            <a:pPr>
              <a:defRPr/>
            </a:pPr>
            <a:r>
              <a:rPr lang="en-GB"/>
              <a:t>SAMPLE FOOTER TEXT</a:t>
            </a:r>
          </a:p>
        </p:txBody>
      </p:sp>
      <p:sp>
        <p:nvSpPr>
          <p:cNvPr id="9" name="Slide Number Placeholder 5"/>
          <p:cNvSpPr>
            <a:spLocks noGrp="1"/>
          </p:cNvSpPr>
          <p:nvPr>
            <p:ph type="sldNum" sz="quarter" idx="16"/>
          </p:nvPr>
        </p:nvSpPr>
        <p:spPr/>
        <p:txBody>
          <a:bodyPr/>
          <a:lstStyle>
            <a:lvl1pPr>
              <a:defRPr/>
            </a:lvl1pPr>
          </a:lstStyle>
          <a:p>
            <a:fld id="{A993AB15-FB76-47DD-980D-9F3A240C51ED}" type="slidenum">
              <a:rPr lang="en-GB" altLang="en-US"/>
              <a:pPr/>
              <a:t>‹#›</a:t>
            </a:fld>
            <a:endParaRPr lang="en-GB" altLang="en-US"/>
          </a:p>
        </p:txBody>
      </p:sp>
    </p:spTree>
    <p:extLst>
      <p:ext uri="{BB962C8B-B14F-4D97-AF65-F5344CB8AC3E}">
        <p14:creationId xmlns:p14="http://schemas.microsoft.com/office/powerpoint/2010/main" val="213409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 name="Title 1"/>
          <p:cNvSpPr>
            <a:spLocks noGrp="1"/>
          </p:cNvSpPr>
          <p:nvPr>
            <p:ph type="title"/>
          </p:nvPr>
        </p:nvSpPr>
        <p:spPr>
          <a:xfrm>
            <a:off x="839788" y="685800"/>
            <a:ext cx="10515600" cy="1325880"/>
          </a:xfrm>
        </p:spPr>
        <p:txBody>
          <a:bodyPr/>
          <a:lstStyle/>
          <a:p>
            <a:r>
              <a:rPr lang="en-GB" noProof="0"/>
              <a:t>Click to edit Master title style</a:t>
            </a:r>
          </a:p>
        </p:txBody>
      </p:sp>
      <p:sp>
        <p:nvSpPr>
          <p:cNvPr id="3" name="Text Placeholder 2"/>
          <p:cNvSpPr>
            <a:spLocks noGrp="1"/>
          </p:cNvSpPr>
          <p:nvPr>
            <p:ph type="body" idx="1"/>
          </p:nvPr>
        </p:nvSpPr>
        <p:spPr>
          <a:xfrm>
            <a:off x="839788" y="2011680"/>
            <a:ext cx="3383280" cy="530352"/>
          </a:xfrm>
        </p:spPr>
        <p:txBody>
          <a:bodyPr>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4" name="Content Placeholder 3"/>
          <p:cNvSpPr>
            <a:spLocks noGrp="1"/>
          </p:cNvSpPr>
          <p:nvPr>
            <p:ph sz="half" idx="2"/>
          </p:nvPr>
        </p:nvSpPr>
        <p:spPr>
          <a:xfrm>
            <a:off x="839788" y="2560320"/>
            <a:ext cx="3383280" cy="3446463"/>
          </a:xfrm>
        </p:spPr>
        <p:txBody>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GB" noProof="0"/>
              <a:t>Click to edit Master text styles</a:t>
            </a:r>
          </a:p>
          <a:p>
            <a:pPr lvl="1"/>
            <a:r>
              <a:rPr lang="en-GB" noProof="0"/>
              <a:t>Second level</a:t>
            </a:r>
          </a:p>
          <a:p>
            <a:pPr lvl="2"/>
            <a:r>
              <a:rPr lang="en-GB" noProof="0"/>
              <a:t>Third level</a:t>
            </a:r>
          </a:p>
          <a:p>
            <a:pPr lvl="3"/>
            <a:r>
              <a:rPr lang="en-GB" noProof="0"/>
              <a:t>Quarter level</a:t>
            </a:r>
          </a:p>
          <a:p>
            <a:pPr lvl="4"/>
            <a:r>
              <a:rPr lang="en-GB" noProof="0"/>
              <a:t>Fifth level</a:t>
            </a:r>
          </a:p>
        </p:txBody>
      </p:sp>
      <p:sp>
        <p:nvSpPr>
          <p:cNvPr id="5" name="Text Placeholder 4"/>
          <p:cNvSpPr>
            <a:spLocks noGrp="1"/>
          </p:cNvSpPr>
          <p:nvPr>
            <p:ph type="body" sz="quarter" idx="3"/>
          </p:nvPr>
        </p:nvSpPr>
        <p:spPr>
          <a:xfrm>
            <a:off x="4404360" y="2011680"/>
            <a:ext cx="3383280" cy="530352"/>
          </a:xfrm>
        </p:spPr>
        <p:txBody>
          <a:bodyPr>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6" name="Content Placeholder 5"/>
          <p:cNvSpPr>
            <a:spLocks noGrp="1"/>
          </p:cNvSpPr>
          <p:nvPr>
            <p:ph sz="quarter" idx="4"/>
          </p:nvPr>
        </p:nvSpPr>
        <p:spPr>
          <a:xfrm>
            <a:off x="4404360" y="2560320"/>
            <a:ext cx="3383280" cy="3446463"/>
          </a:xfrm>
        </p:spPr>
        <p:txBody>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GB" noProof="0"/>
              <a:t>Click to edit Master text styles</a:t>
            </a:r>
          </a:p>
          <a:p>
            <a:pPr lvl="1"/>
            <a:r>
              <a:rPr lang="en-GB" noProof="0"/>
              <a:t>Second level</a:t>
            </a:r>
          </a:p>
          <a:p>
            <a:pPr lvl="2"/>
            <a:r>
              <a:rPr lang="en-GB" noProof="0"/>
              <a:t>Third level</a:t>
            </a:r>
          </a:p>
          <a:p>
            <a:pPr lvl="3"/>
            <a:r>
              <a:rPr lang="en-GB" noProof="0"/>
              <a:t>Quarter level</a:t>
            </a:r>
          </a:p>
          <a:p>
            <a:pPr lvl="4"/>
            <a:r>
              <a:rPr lang="en-GB" noProof="0"/>
              <a:t>Fifth level</a:t>
            </a:r>
          </a:p>
        </p:txBody>
      </p:sp>
      <p:sp>
        <p:nvSpPr>
          <p:cNvPr id="10" name="Text Placeholder 4"/>
          <p:cNvSpPr>
            <a:spLocks noGrp="1"/>
          </p:cNvSpPr>
          <p:nvPr>
            <p:ph type="body" sz="quarter" idx="13"/>
          </p:nvPr>
        </p:nvSpPr>
        <p:spPr>
          <a:xfrm>
            <a:off x="7968934" y="2011680"/>
            <a:ext cx="3383280" cy="530352"/>
          </a:xfrm>
        </p:spPr>
        <p:txBody>
          <a:bodyPr>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1" name="Content Placeholder 5"/>
          <p:cNvSpPr>
            <a:spLocks noGrp="1"/>
          </p:cNvSpPr>
          <p:nvPr>
            <p:ph sz="quarter" idx="14"/>
          </p:nvPr>
        </p:nvSpPr>
        <p:spPr>
          <a:xfrm>
            <a:off x="7968934" y="2560320"/>
            <a:ext cx="3383280" cy="3446463"/>
          </a:xfrm>
        </p:spPr>
        <p:txBody>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GB" noProof="0"/>
              <a:t>Click to edit Master text styles</a:t>
            </a:r>
          </a:p>
          <a:p>
            <a:pPr lvl="1"/>
            <a:r>
              <a:rPr lang="en-GB" noProof="0"/>
              <a:t>Second level</a:t>
            </a:r>
          </a:p>
          <a:p>
            <a:pPr lvl="2"/>
            <a:r>
              <a:rPr lang="en-GB" noProof="0"/>
              <a:t>Third level</a:t>
            </a:r>
          </a:p>
          <a:p>
            <a:pPr lvl="3"/>
            <a:r>
              <a:rPr lang="en-GB" noProof="0"/>
              <a:t>Quarter level</a:t>
            </a:r>
          </a:p>
          <a:p>
            <a:pPr lvl="4"/>
            <a:r>
              <a:rPr lang="en-GB" noProof="0"/>
              <a:t>Fifth level</a:t>
            </a:r>
          </a:p>
        </p:txBody>
      </p:sp>
      <p:sp>
        <p:nvSpPr>
          <p:cNvPr id="9" name="Date Placeholder 3"/>
          <p:cNvSpPr>
            <a:spLocks noGrp="1"/>
          </p:cNvSpPr>
          <p:nvPr>
            <p:ph type="dt" sz="half" idx="15"/>
          </p:nvPr>
        </p:nvSpPr>
        <p:spPr/>
        <p:txBody>
          <a:bodyPr/>
          <a:lstStyle>
            <a:lvl1pPr>
              <a:defRPr/>
            </a:lvl1pPr>
          </a:lstStyle>
          <a:p>
            <a:pPr>
              <a:defRPr/>
            </a:pPr>
            <a:r>
              <a:rPr lang="en-GB"/>
              <a:t>20xx</a:t>
            </a:r>
          </a:p>
        </p:txBody>
      </p:sp>
      <p:sp>
        <p:nvSpPr>
          <p:cNvPr id="12" name="Footer Placeholder 4"/>
          <p:cNvSpPr>
            <a:spLocks noGrp="1"/>
          </p:cNvSpPr>
          <p:nvPr>
            <p:ph type="ftr" sz="quarter" idx="16"/>
          </p:nvPr>
        </p:nvSpPr>
        <p:spPr/>
        <p:txBody>
          <a:bodyPr/>
          <a:lstStyle>
            <a:lvl1pPr>
              <a:defRPr/>
            </a:lvl1pPr>
          </a:lstStyle>
          <a:p>
            <a:pPr>
              <a:defRPr/>
            </a:pPr>
            <a:r>
              <a:rPr lang="en-GB"/>
              <a:t>SAMPLE FOOTER TEXT</a:t>
            </a:r>
          </a:p>
        </p:txBody>
      </p:sp>
      <p:sp>
        <p:nvSpPr>
          <p:cNvPr id="13" name="Slide Number Placeholder 5"/>
          <p:cNvSpPr>
            <a:spLocks noGrp="1"/>
          </p:cNvSpPr>
          <p:nvPr>
            <p:ph type="sldNum" sz="quarter" idx="17"/>
          </p:nvPr>
        </p:nvSpPr>
        <p:spPr/>
        <p:txBody>
          <a:bodyPr/>
          <a:lstStyle>
            <a:lvl1pPr>
              <a:defRPr/>
            </a:lvl1pPr>
          </a:lstStyle>
          <a:p>
            <a:fld id="{58E2B90E-E997-4D9A-B371-2E470773E8E4}" type="slidenum">
              <a:rPr lang="en-GB" altLang="en-US"/>
              <a:pPr/>
              <a:t>‹#›</a:t>
            </a:fld>
            <a:endParaRPr lang="en-GB" altLang="en-US"/>
          </a:p>
        </p:txBody>
      </p:sp>
    </p:spTree>
    <p:extLst>
      <p:ext uri="{BB962C8B-B14F-4D97-AF65-F5344CB8AC3E}">
        <p14:creationId xmlns:p14="http://schemas.microsoft.com/office/powerpoint/2010/main" val="2027365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p:cNvSpPr/>
          <p:nvPr/>
        </p:nvSpPr>
        <p:spPr>
          <a:xfrm>
            <a:off x="1588" y="0"/>
            <a:ext cx="12188825"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Placeholder 1"/>
          <p:cNvSpPr>
            <a:spLocks noGrp="1"/>
          </p:cNvSpPr>
          <p:nvPr>
            <p:ph type="title"/>
          </p:nvPr>
        </p:nvSpPr>
        <p:spPr>
          <a:xfrm>
            <a:off x="838200" y="681038"/>
            <a:ext cx="10515600" cy="1325562"/>
          </a:xfrm>
          <a:prstGeom prst="rect">
            <a:avLst/>
          </a:prstGeom>
        </p:spPr>
        <p:txBody>
          <a:bodyPr vert="horz" lIns="91440" tIns="45720" rIns="91440" bIns="45720" rtlCol="0" anchor="ctr">
            <a:normAutofit/>
          </a:bodyPr>
          <a:lstStyle/>
          <a:p>
            <a:r>
              <a:rPr lang="en-GB" noProof="0"/>
              <a:t>Click to edit Master title style</a:t>
            </a:r>
          </a:p>
        </p:txBody>
      </p:sp>
      <p:sp>
        <p:nvSpPr>
          <p:cNvPr id="1028" name="Text Placeholder 2"/>
          <p:cNvSpPr>
            <a:spLocks noGrp="1" noChangeArrowheads="1"/>
          </p:cNvSpPr>
          <p:nvPr>
            <p:ph type="body" idx="1"/>
          </p:nvPr>
        </p:nvSpPr>
        <p:spPr bwMode="auto">
          <a:xfrm>
            <a:off x="838200" y="2178050"/>
            <a:ext cx="1051560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Quarter level</a:t>
            </a:r>
          </a:p>
          <a:p>
            <a:pPr lvl="4"/>
            <a:r>
              <a:rPr lang="en-GB" altLang="en-US"/>
              <a:t>Fifth level</a:t>
            </a:r>
          </a:p>
        </p:txBody>
      </p:sp>
      <p:sp>
        <p:nvSpPr>
          <p:cNvPr id="4" name="Date Placeholder 3"/>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spc="150" baseline="0">
                <a:solidFill>
                  <a:srgbClr val="FFFFFF"/>
                </a:solidFill>
                <a:latin typeface="+mn-lt"/>
              </a:defRPr>
            </a:lvl1pPr>
          </a:lstStyle>
          <a:p>
            <a:pPr>
              <a:defRPr/>
            </a:pPr>
            <a:r>
              <a:rPr lang="en-GB"/>
              <a:t>20xx</a:t>
            </a:r>
          </a:p>
        </p:txBody>
      </p:sp>
      <p:sp>
        <p:nvSpPr>
          <p:cNvPr id="5" name="Footer Placeholder 4"/>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spc="150" baseline="0">
                <a:solidFill>
                  <a:srgbClr val="FFFFFF"/>
                </a:solidFill>
                <a:latin typeface="+mn-lt"/>
              </a:defRPr>
            </a:lvl1pPr>
          </a:lstStyle>
          <a:p>
            <a:pPr>
              <a:defRPr/>
            </a:pPr>
            <a:r>
              <a:rPr lang="en-GB"/>
              <a:t>SAMPLE FOOTER TEXT</a:t>
            </a:r>
          </a:p>
        </p:txBody>
      </p:sp>
      <p:sp>
        <p:nvSpPr>
          <p:cNvPr id="6" name="Slide Number Placeholder 5"/>
          <p:cNvSpPr>
            <a:spLocks noGrp="1"/>
          </p:cNvSpPr>
          <p:nvPr>
            <p:ph type="sldNum" sz="quarter" idx="4"/>
          </p:nvPr>
        </p:nvSpPr>
        <p:spPr>
          <a:xfrm>
            <a:off x="8610600" y="6429375"/>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FFFFFF"/>
                </a:solidFill>
              </a:defRPr>
            </a:lvl1pPr>
          </a:lstStyle>
          <a:p>
            <a:fld id="{518BA148-FA8E-443E-8DAB-660A97B6D33D}"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13" r:id="rId5"/>
    <p:sldLayoutId id="2147483828" r:id="rId6"/>
    <p:sldLayoutId id="2147483814" r:id="rId7"/>
    <p:sldLayoutId id="2147483815" r:id="rId8"/>
    <p:sldLayoutId id="2147483816" r:id="rId9"/>
    <p:sldLayoutId id="2147483829" r:id="rId10"/>
    <p:sldLayoutId id="2147483830" r:id="rId11"/>
    <p:sldLayoutId id="2147483817" r:id="rId12"/>
    <p:sldLayoutId id="2147483818" r:id="rId13"/>
    <p:sldLayoutId id="2147483819" r:id="rId14"/>
    <p:sldLayoutId id="2147483820" r:id="rId15"/>
    <p:sldLayoutId id="2147483821" r:id="rId16"/>
    <p:sldLayoutId id="2147483822" r:id="rId17"/>
    <p:sldLayoutId id="2147483823" r:id="rId18"/>
  </p:sldLayoutIdLst>
  <p:hf hdr="0" dt="0"/>
  <p:txStyles>
    <p:titleStyle>
      <a:lvl1pPr algn="l" rtl="0" eaLnBrk="0" fontAlgn="base" hangingPunct="0">
        <a:lnSpc>
          <a:spcPct val="90000"/>
        </a:lnSpc>
        <a:spcBef>
          <a:spcPct val="0"/>
        </a:spcBef>
        <a:spcAft>
          <a:spcPct val="0"/>
        </a:spcAft>
        <a:defRPr lang="en-US" sz="5200" kern="1200" dirty="0">
          <a:gradFill flip="none" rotWithShape="1">
            <a:gsLst>
              <a:gs pos="0">
                <a:schemeClr val="accent5"/>
              </a:gs>
              <a:gs pos="100000">
                <a:schemeClr val="accent1">
                  <a:alpha val="70000"/>
                </a:schemeClr>
              </a:gs>
            </a:gsLst>
            <a:lin ang="0" scaled="1"/>
            <a:tileRect/>
          </a:gradFill>
          <a:latin typeface="+mj-lt"/>
          <a:ea typeface="Angsana New" pitchFamily="18" charset="-120"/>
          <a:cs typeface="Angsana New" panose="02020603050405020304" pitchFamily="18" charset="-34"/>
        </a:defRPr>
      </a:lvl1pPr>
      <a:lvl2pPr algn="l" rtl="0" eaLnBrk="0" fontAlgn="base" hangingPunct="0">
        <a:lnSpc>
          <a:spcPct val="90000"/>
        </a:lnSpc>
        <a:spcBef>
          <a:spcPct val="0"/>
        </a:spcBef>
        <a:spcAft>
          <a:spcPct val="0"/>
        </a:spcAft>
        <a:defRPr sz="5200">
          <a:solidFill>
            <a:schemeClr val="tx1"/>
          </a:solidFill>
          <a:latin typeface="Sabon Next LT" panose="02000500000000000000" pitchFamily="2" charset="0"/>
          <a:ea typeface="Angsana New" pitchFamily="18" charset="-120"/>
          <a:cs typeface="Angsana New" panose="02020603050405020304" pitchFamily="18" charset="-34"/>
        </a:defRPr>
      </a:lvl2pPr>
      <a:lvl3pPr algn="l" rtl="0" eaLnBrk="0" fontAlgn="base" hangingPunct="0">
        <a:lnSpc>
          <a:spcPct val="90000"/>
        </a:lnSpc>
        <a:spcBef>
          <a:spcPct val="0"/>
        </a:spcBef>
        <a:spcAft>
          <a:spcPct val="0"/>
        </a:spcAft>
        <a:defRPr sz="5200">
          <a:solidFill>
            <a:schemeClr val="tx1"/>
          </a:solidFill>
          <a:latin typeface="Sabon Next LT" panose="02000500000000000000" pitchFamily="2" charset="0"/>
          <a:ea typeface="Angsana New" pitchFamily="18" charset="-120"/>
          <a:cs typeface="Angsana New" panose="02020603050405020304" pitchFamily="18" charset="-34"/>
        </a:defRPr>
      </a:lvl3pPr>
      <a:lvl4pPr algn="l" rtl="0" eaLnBrk="0" fontAlgn="base" hangingPunct="0">
        <a:lnSpc>
          <a:spcPct val="90000"/>
        </a:lnSpc>
        <a:spcBef>
          <a:spcPct val="0"/>
        </a:spcBef>
        <a:spcAft>
          <a:spcPct val="0"/>
        </a:spcAft>
        <a:defRPr sz="5200">
          <a:solidFill>
            <a:schemeClr val="tx1"/>
          </a:solidFill>
          <a:latin typeface="Sabon Next LT" panose="02000500000000000000" pitchFamily="2" charset="0"/>
          <a:ea typeface="Angsana New" pitchFamily="18" charset="-120"/>
          <a:cs typeface="Angsana New" panose="02020603050405020304" pitchFamily="18" charset="-34"/>
        </a:defRPr>
      </a:lvl4pPr>
      <a:lvl5pPr algn="l" rtl="0" eaLnBrk="0" fontAlgn="base" hangingPunct="0">
        <a:lnSpc>
          <a:spcPct val="90000"/>
        </a:lnSpc>
        <a:spcBef>
          <a:spcPct val="0"/>
        </a:spcBef>
        <a:spcAft>
          <a:spcPct val="0"/>
        </a:spcAft>
        <a:defRPr sz="5200">
          <a:solidFill>
            <a:schemeClr val="tx1"/>
          </a:solidFill>
          <a:latin typeface="Sabon Next LT" panose="02000500000000000000" pitchFamily="2" charset="0"/>
          <a:ea typeface="Angsana New" pitchFamily="18" charset="-120"/>
          <a:cs typeface="Angsana New" panose="02020603050405020304" pitchFamily="18" charset="-34"/>
        </a:defRPr>
      </a:lvl5pPr>
      <a:lvl6pPr marL="457200" algn="l" rtl="0" fontAlgn="base">
        <a:lnSpc>
          <a:spcPct val="90000"/>
        </a:lnSpc>
        <a:spcBef>
          <a:spcPct val="0"/>
        </a:spcBef>
        <a:spcAft>
          <a:spcPct val="0"/>
        </a:spcAft>
        <a:defRPr sz="5200">
          <a:solidFill>
            <a:schemeClr val="tx1"/>
          </a:solidFill>
          <a:latin typeface="Sabon Next LT" panose="02000500000000000000" pitchFamily="2" charset="0"/>
          <a:cs typeface="Angsana New" panose="02020603050405020304" pitchFamily="18" charset="-34"/>
        </a:defRPr>
      </a:lvl6pPr>
      <a:lvl7pPr marL="914400" algn="l" rtl="0" fontAlgn="base">
        <a:lnSpc>
          <a:spcPct val="90000"/>
        </a:lnSpc>
        <a:spcBef>
          <a:spcPct val="0"/>
        </a:spcBef>
        <a:spcAft>
          <a:spcPct val="0"/>
        </a:spcAft>
        <a:defRPr sz="5200">
          <a:solidFill>
            <a:schemeClr val="tx1"/>
          </a:solidFill>
          <a:latin typeface="Sabon Next LT" panose="02000500000000000000" pitchFamily="2" charset="0"/>
          <a:cs typeface="Angsana New" panose="02020603050405020304" pitchFamily="18" charset="-34"/>
        </a:defRPr>
      </a:lvl7pPr>
      <a:lvl8pPr marL="1371600" algn="l" rtl="0" fontAlgn="base">
        <a:lnSpc>
          <a:spcPct val="90000"/>
        </a:lnSpc>
        <a:spcBef>
          <a:spcPct val="0"/>
        </a:spcBef>
        <a:spcAft>
          <a:spcPct val="0"/>
        </a:spcAft>
        <a:defRPr sz="5200">
          <a:solidFill>
            <a:schemeClr val="tx1"/>
          </a:solidFill>
          <a:latin typeface="Sabon Next LT" panose="02000500000000000000" pitchFamily="2" charset="0"/>
          <a:cs typeface="Angsana New" panose="02020603050405020304" pitchFamily="18" charset="-34"/>
        </a:defRPr>
      </a:lvl8pPr>
      <a:lvl9pPr marL="1828800" algn="l" rtl="0" fontAlgn="base">
        <a:lnSpc>
          <a:spcPct val="90000"/>
        </a:lnSpc>
        <a:spcBef>
          <a:spcPct val="0"/>
        </a:spcBef>
        <a:spcAft>
          <a:spcPct val="0"/>
        </a:spcAft>
        <a:defRPr sz="5200">
          <a:solidFill>
            <a:schemeClr val="tx1"/>
          </a:solidFill>
          <a:latin typeface="Sabon Next LT" panose="02000500000000000000" pitchFamily="2" charset="0"/>
          <a:cs typeface="Angsana New" panose="02020603050405020304" pitchFamily="18" charset="-34"/>
        </a:defRPr>
      </a:lvl9pPr>
    </p:titleStyle>
    <p:bodyStyle>
      <a:lvl1pPr marL="457200" indent="-228600" algn="l" rtl="0" eaLnBrk="0" fontAlgn="base" hangingPunct="0">
        <a:lnSpc>
          <a:spcPct val="110000"/>
        </a:lnSpc>
        <a:spcBef>
          <a:spcPts val="1000"/>
        </a:spcBef>
        <a:spcAft>
          <a:spcPct val="0"/>
        </a:spcAft>
        <a:buClr>
          <a:srgbClr val="E4DEF6"/>
        </a:buClr>
        <a:buSzPct val="80000"/>
        <a:buFont typeface="Wingdings" panose="05000000000000000000" pitchFamily="2" charset="2"/>
        <a:buChar char="§"/>
        <a:defRPr sz="3200" kern="1200">
          <a:solidFill>
            <a:srgbClr val="201449"/>
          </a:solidFill>
          <a:latin typeface="+mn-lt"/>
          <a:ea typeface="+mn-ea"/>
          <a:cs typeface="+mn-cs"/>
        </a:defRPr>
      </a:lvl1pPr>
      <a:lvl2pPr marL="800100" indent="-228600" algn="l" rtl="0" eaLnBrk="0" fontAlgn="base" hangingPunct="0">
        <a:lnSpc>
          <a:spcPct val="110000"/>
        </a:lnSpc>
        <a:spcBef>
          <a:spcPts val="500"/>
        </a:spcBef>
        <a:spcAft>
          <a:spcPct val="0"/>
        </a:spcAft>
        <a:buClr>
          <a:srgbClr val="E4DEF6"/>
        </a:buClr>
        <a:buSzPct val="80000"/>
        <a:buFont typeface="Wingdings" panose="05000000000000000000" pitchFamily="2" charset="2"/>
        <a:buChar char="§"/>
        <a:defRPr sz="2800" kern="1200">
          <a:solidFill>
            <a:srgbClr val="201449"/>
          </a:solidFill>
          <a:latin typeface="+mn-lt"/>
          <a:ea typeface="+mn-ea"/>
          <a:cs typeface="+mn-cs"/>
        </a:defRPr>
      </a:lvl2pPr>
      <a:lvl3pPr marL="1257300" indent="-228600" algn="l" rtl="0" eaLnBrk="0" fontAlgn="base" hangingPunct="0">
        <a:lnSpc>
          <a:spcPct val="110000"/>
        </a:lnSpc>
        <a:spcBef>
          <a:spcPts val="500"/>
        </a:spcBef>
        <a:spcAft>
          <a:spcPct val="0"/>
        </a:spcAft>
        <a:buClr>
          <a:srgbClr val="E4DEF6"/>
        </a:buClr>
        <a:buSzPct val="80000"/>
        <a:buFont typeface="Wingdings" panose="05000000000000000000" pitchFamily="2" charset="2"/>
        <a:buChar char="§"/>
        <a:defRPr sz="2400" kern="1200">
          <a:solidFill>
            <a:srgbClr val="201449"/>
          </a:solidFill>
          <a:latin typeface="+mn-lt"/>
          <a:ea typeface="+mn-ea"/>
          <a:cs typeface="+mn-cs"/>
        </a:defRPr>
      </a:lvl3pPr>
      <a:lvl4pPr marL="1657350" indent="-228600" algn="l" rtl="0" eaLnBrk="0" fontAlgn="base" hangingPunct="0">
        <a:lnSpc>
          <a:spcPct val="110000"/>
        </a:lnSpc>
        <a:spcBef>
          <a:spcPts val="500"/>
        </a:spcBef>
        <a:spcAft>
          <a:spcPct val="0"/>
        </a:spcAft>
        <a:buClr>
          <a:srgbClr val="E4DEF6"/>
        </a:buClr>
        <a:buSzPct val="80000"/>
        <a:buFont typeface="Wingdings" panose="05000000000000000000" pitchFamily="2" charset="2"/>
        <a:buChar char="§"/>
        <a:defRPr sz="2000" kern="1200">
          <a:solidFill>
            <a:srgbClr val="201449"/>
          </a:solidFill>
          <a:latin typeface="+mn-lt"/>
          <a:ea typeface="+mn-ea"/>
          <a:cs typeface="+mn-cs"/>
        </a:defRPr>
      </a:lvl4pPr>
      <a:lvl5pPr marL="2114550" indent="-228600" algn="l" rtl="0" eaLnBrk="0" fontAlgn="base" hangingPunct="0">
        <a:lnSpc>
          <a:spcPct val="110000"/>
        </a:lnSpc>
        <a:spcBef>
          <a:spcPts val="500"/>
        </a:spcBef>
        <a:spcAft>
          <a:spcPct val="0"/>
        </a:spcAft>
        <a:buClr>
          <a:srgbClr val="E4DEF6"/>
        </a:buClr>
        <a:buSzPct val="80000"/>
        <a:buFont typeface="Wingdings" panose="05000000000000000000" pitchFamily="2" charset="2"/>
        <a:buChar char="§"/>
        <a:defRPr sz="2000" kern="1200">
          <a:solidFill>
            <a:srgbClr val="2014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p:cNvSpPr>
            <a:spLocks noGrp="1" noChangeArrowheads="1"/>
          </p:cNvSpPr>
          <p:nvPr>
            <p:ph type="ctrTitle"/>
          </p:nvPr>
        </p:nvSpPr>
        <p:spPr bwMode="auto">
          <a:xfrm>
            <a:off x="1693863" y="806450"/>
            <a:ext cx="9144000" cy="3241675"/>
          </a:xfrm>
        </p:spPr>
        <p:txBody>
          <a:bodyPr wrap="square" numCol="1" anchor="b" anchorCtr="0" compatLnSpc="1">
            <a:prstTxWarp prst="textNoShape">
              <a:avLst/>
            </a:prstTxWarp>
            <a:normAutofit fontScale="90000"/>
          </a:bodyPr>
          <a:lstStyle/>
          <a:p>
            <a:pPr eaLnBrk="1" hangingPunct="1">
              <a:lnSpc>
                <a:spcPct val="150000"/>
              </a:lnSpc>
              <a:defRPr/>
            </a:pPr>
            <a:br>
              <a:rPr altLang="en-BD" sz="3200" b="1" dirty="0">
                <a:latin typeface="Times New Roman" panose="02020603050405020304" pitchFamily="18" charset="0"/>
                <a:ea typeface="Calibri" panose="020F0502020204030204" pitchFamily="34" charset="0"/>
                <a:cs typeface="Vrinda" panose="020B0502040204020203" pitchFamily="34" charset="0"/>
              </a:rPr>
            </a:br>
            <a:br>
              <a:rPr altLang="en-BD" sz="3200" b="1" dirty="0">
                <a:latin typeface="Times New Roman" panose="02020603050405020304" pitchFamily="18" charset="0"/>
                <a:ea typeface="Calibri" panose="020F0502020204030204" pitchFamily="34" charset="0"/>
                <a:cs typeface="Vrinda" panose="020B0502040204020203" pitchFamily="34" charset="0"/>
              </a:rPr>
            </a:br>
            <a:br>
              <a:rPr altLang="en-BD" sz="3200" b="1" dirty="0">
                <a:latin typeface="Times New Roman" panose="02020603050405020304" pitchFamily="18" charset="0"/>
                <a:ea typeface="Calibri" panose="020F0502020204030204" pitchFamily="34" charset="0"/>
                <a:cs typeface="Vrinda" panose="020B0502040204020203" pitchFamily="34" charset="0"/>
              </a:rPr>
            </a:br>
            <a:br>
              <a:rPr altLang="en-BD" sz="3200" b="1" dirty="0">
                <a:latin typeface="Times New Roman" panose="02020603050405020304" pitchFamily="18" charset="0"/>
                <a:ea typeface="Calibri" panose="020F0502020204030204" pitchFamily="34" charset="0"/>
                <a:cs typeface="Vrinda" panose="020B0502040204020203" pitchFamily="34" charset="0"/>
              </a:rPr>
            </a:br>
            <a:br>
              <a:rPr altLang="en-BD" sz="3200" b="1" dirty="0">
                <a:latin typeface="Times New Roman" panose="02020603050405020304" pitchFamily="18" charset="0"/>
                <a:ea typeface="Calibri" panose="020F0502020204030204" pitchFamily="34" charset="0"/>
                <a:cs typeface="Vrinda" panose="020B0502040204020203" pitchFamily="34" charset="0"/>
              </a:rPr>
            </a:br>
            <a:br>
              <a:rPr altLang="en-BD" sz="3200" b="1" dirty="0">
                <a:latin typeface="Times New Roman" panose="02020603050405020304" pitchFamily="18" charset="0"/>
                <a:ea typeface="Calibri" panose="020F0502020204030204" pitchFamily="34" charset="0"/>
                <a:cs typeface="Vrinda" panose="020B0502040204020203" pitchFamily="34" charset="0"/>
              </a:rPr>
            </a:br>
            <a:br>
              <a:rPr altLang="en-BD" sz="3200" b="1" dirty="0">
                <a:latin typeface="Times New Roman" panose="02020603050405020304" pitchFamily="18" charset="0"/>
                <a:ea typeface="Calibri" panose="020F0502020204030204" pitchFamily="34" charset="0"/>
                <a:cs typeface="Vrinda" panose="020B0502040204020203" pitchFamily="34" charset="0"/>
              </a:rPr>
            </a:br>
            <a:br>
              <a:rPr altLang="en-BD" sz="3200" b="1" dirty="0">
                <a:latin typeface="Times New Roman" panose="02020603050405020304" pitchFamily="18" charset="0"/>
                <a:ea typeface="Calibri" panose="020F0502020204030204" pitchFamily="34" charset="0"/>
                <a:cs typeface="Vrinda" panose="020B0502040204020203" pitchFamily="34" charset="0"/>
              </a:rPr>
            </a:br>
            <a:br>
              <a:rPr altLang="en-BD" sz="3200" b="1" dirty="0">
                <a:latin typeface="Times New Roman" panose="02020603050405020304" pitchFamily="18" charset="0"/>
                <a:ea typeface="Calibri" panose="020F0502020204030204" pitchFamily="34" charset="0"/>
                <a:cs typeface="Vrinda" panose="020B0502040204020203" pitchFamily="34" charset="0"/>
              </a:rPr>
            </a:br>
            <a:br>
              <a:rPr altLang="en-BD" sz="3200" b="1" dirty="0">
                <a:latin typeface="Times New Roman" panose="02020603050405020304" pitchFamily="18" charset="0"/>
                <a:ea typeface="Calibri" panose="020F0502020204030204" pitchFamily="34" charset="0"/>
                <a:cs typeface="Vrinda" panose="020B0502040204020203" pitchFamily="34" charset="0"/>
              </a:rPr>
            </a:br>
            <a:br>
              <a:rPr altLang="en-BD" sz="3200" b="1" dirty="0">
                <a:latin typeface="Times New Roman" panose="02020603050405020304" pitchFamily="18" charset="0"/>
                <a:ea typeface="Calibri" panose="020F0502020204030204" pitchFamily="34" charset="0"/>
                <a:cs typeface="Vrinda" panose="020B0502040204020203" pitchFamily="34" charset="0"/>
              </a:rPr>
            </a:br>
            <a:br>
              <a:rPr altLang="en-BD" sz="3200" b="1" dirty="0">
                <a:latin typeface="Times New Roman" panose="02020603050405020304" pitchFamily="18" charset="0"/>
                <a:ea typeface="Calibri" panose="020F0502020204030204" pitchFamily="34" charset="0"/>
                <a:cs typeface="Vrinda" panose="020B0502040204020203" pitchFamily="34" charset="0"/>
              </a:rPr>
            </a:br>
            <a:br>
              <a:rPr altLang="en-BD" sz="3200" b="1" dirty="0">
                <a:latin typeface="Times New Roman" panose="02020603050405020304" pitchFamily="18" charset="0"/>
                <a:ea typeface="Calibri" panose="020F0502020204030204" pitchFamily="34" charset="0"/>
                <a:cs typeface="Vrinda" panose="020B0502040204020203" pitchFamily="34" charset="0"/>
              </a:rPr>
            </a:br>
            <a:br>
              <a:rPr altLang="en-BD" sz="3200" b="1" dirty="0">
                <a:latin typeface="Times New Roman" panose="02020603050405020304" pitchFamily="18" charset="0"/>
                <a:ea typeface="Calibri" panose="020F0502020204030204" pitchFamily="34" charset="0"/>
                <a:cs typeface="Vrinda" panose="020B0502040204020203" pitchFamily="34" charset="0"/>
              </a:rPr>
            </a:br>
            <a:br>
              <a:rPr altLang="en-BD" sz="3200" b="1" dirty="0">
                <a:latin typeface="Times New Roman" panose="02020603050405020304" pitchFamily="18" charset="0"/>
                <a:ea typeface="Calibri" panose="020F0502020204030204" pitchFamily="34" charset="0"/>
                <a:cs typeface="Vrinda" panose="020B0502040204020203" pitchFamily="34" charset="0"/>
              </a:rPr>
            </a:br>
            <a:br>
              <a:rPr altLang="en-BD" sz="3200" b="1" dirty="0">
                <a:latin typeface="Times New Roman" panose="02020603050405020304" pitchFamily="18" charset="0"/>
                <a:ea typeface="Calibri" panose="020F0502020204030204" pitchFamily="34" charset="0"/>
                <a:cs typeface="Vrinda" panose="020B0502040204020203" pitchFamily="34" charset="0"/>
              </a:rPr>
            </a:br>
            <a:br>
              <a:rPr altLang="en-BD" sz="3200" b="1" dirty="0">
                <a:latin typeface="Times New Roman" panose="02020603050405020304" pitchFamily="18" charset="0"/>
                <a:ea typeface="Calibri" panose="020F0502020204030204" pitchFamily="34" charset="0"/>
                <a:cs typeface="Vrinda" panose="020B0502040204020203" pitchFamily="34" charset="0"/>
              </a:rPr>
            </a:br>
            <a:br>
              <a:rPr altLang="en-BD" sz="3200" b="1" dirty="0">
                <a:latin typeface="Times New Roman" panose="02020603050405020304" pitchFamily="18" charset="0"/>
                <a:ea typeface="Calibri" panose="020F0502020204030204" pitchFamily="34" charset="0"/>
                <a:cs typeface="Vrinda" panose="020B0502040204020203" pitchFamily="34" charset="0"/>
              </a:rPr>
            </a:br>
            <a:br>
              <a:rPr altLang="en-BD" sz="3200" b="1" dirty="0">
                <a:latin typeface="Times New Roman" panose="02020603050405020304" pitchFamily="18" charset="0"/>
                <a:ea typeface="Calibri" panose="020F0502020204030204" pitchFamily="34" charset="0"/>
                <a:cs typeface="Vrinda" panose="020B0502040204020203" pitchFamily="34" charset="0"/>
              </a:rPr>
            </a:br>
            <a:br>
              <a:rPr altLang="en-BD" sz="3200" b="1" dirty="0">
                <a:latin typeface="Times New Roman" panose="02020603050405020304" pitchFamily="18" charset="0"/>
                <a:ea typeface="Calibri" panose="020F0502020204030204" pitchFamily="34" charset="0"/>
                <a:cs typeface="Vrinda" panose="020B0502040204020203" pitchFamily="34" charset="0"/>
              </a:rPr>
            </a:br>
            <a:br>
              <a:rPr altLang="en-BD" sz="3200" b="1" dirty="0">
                <a:latin typeface="Times New Roman" panose="02020603050405020304" pitchFamily="18" charset="0"/>
                <a:ea typeface="Calibri" panose="020F0502020204030204" pitchFamily="34" charset="0"/>
                <a:cs typeface="Vrinda" panose="020B0502040204020203" pitchFamily="34" charset="0"/>
              </a:rPr>
            </a:br>
            <a:r>
              <a:rPr altLang="en-BD" sz="3200" b="1" dirty="0">
                <a:latin typeface="Times New Roman" panose="02020603050405020304" pitchFamily="18" charset="0"/>
                <a:ea typeface="Calibri" panose="020F0502020204030204" pitchFamily="34" charset="0"/>
                <a:cs typeface="Vrinda" panose="020B0502040204020203" pitchFamily="34" charset="0"/>
              </a:rPr>
              <a:t>Developing Human Capital Through Training: A Comparative Study on Two Selected Training Institutions in Bangladesh </a:t>
            </a:r>
            <a:br>
              <a:rPr lang="en-BD" altLang="en-BD" sz="3200" dirty="0">
                <a:latin typeface="Calibri" panose="020F0502020204030204" pitchFamily="34" charset="0"/>
                <a:ea typeface="Calibri" panose="020F0502020204030204" pitchFamily="34" charset="0"/>
                <a:cs typeface="Vrinda" panose="020B0502040204020203" pitchFamily="34" charset="0"/>
              </a:rPr>
            </a:br>
            <a:r>
              <a:rPr altLang="en-BD" sz="3200" dirty="0">
                <a:latin typeface="Times New Roman" panose="02020603050405020304" pitchFamily="18" charset="0"/>
                <a:ea typeface="Calibri" panose="020F0502020204030204" pitchFamily="34" charset="0"/>
                <a:cs typeface="Vrinda" panose="020B0502040204020203" pitchFamily="34" charset="0"/>
              </a:rPr>
              <a:t> </a:t>
            </a:r>
            <a:br>
              <a:rPr lang="en-BD" altLang="en-BD" sz="3200" dirty="0">
                <a:latin typeface="Calibri" panose="020F0502020204030204" pitchFamily="34" charset="0"/>
                <a:ea typeface="Calibri" panose="020F0502020204030204" pitchFamily="34" charset="0"/>
                <a:cs typeface="Vrinda" panose="020B0502040204020203" pitchFamily="34" charset="0"/>
              </a:rPr>
            </a:br>
            <a:endParaRPr lang="en-GB" altLang="en-BD" sz="3200" dirty="0">
              <a:ea typeface="Calibri" panose="020F0502020204030204" pitchFamily="34" charset="0"/>
              <a:cs typeface="Vrinda" panose="020B0502040204020203" pitchFamily="34" charset="0"/>
            </a:endParaRPr>
          </a:p>
        </p:txBody>
      </p:sp>
      <p:sp>
        <p:nvSpPr>
          <p:cNvPr id="22530" name="Subtitle 4"/>
          <p:cNvSpPr>
            <a:spLocks noGrp="1" noChangeArrowheads="1"/>
          </p:cNvSpPr>
          <p:nvPr>
            <p:ph type="body" sz="quarter" idx="15"/>
          </p:nvPr>
        </p:nvSpPr>
        <p:spPr>
          <a:xfrm>
            <a:off x="1527175" y="3600450"/>
            <a:ext cx="9144000" cy="2108200"/>
          </a:xfrm>
        </p:spPr>
        <p:txBody>
          <a:bodyPr/>
          <a:lstStyle/>
          <a:p>
            <a:pPr eaLnBrk="1" hangingPunct="1"/>
            <a:r>
              <a:rPr lang="en-GB" altLang="en-US" sz="1800" b="1">
                <a:latin typeface="TimesNewRomanPS"/>
              </a:rPr>
              <a:t>JANNATUL FERDOUS, Ph.D. </a:t>
            </a:r>
            <a:endParaRPr lang="en-GB" altLang="en-US"/>
          </a:p>
          <a:p>
            <a:pPr eaLnBrk="1" hangingPunct="1"/>
            <a:r>
              <a:rPr lang="en-GB" altLang="en-US" sz="1800">
                <a:latin typeface="TimesNewRomanPSMT"/>
              </a:rPr>
              <a:t>Associate Professor</a:t>
            </a:r>
            <a:br>
              <a:rPr lang="en-GB" altLang="en-US" sz="1800">
                <a:latin typeface="TimesNewRomanPSMT"/>
              </a:rPr>
            </a:br>
            <a:r>
              <a:rPr lang="en-GB" altLang="en-US" sz="1800">
                <a:latin typeface="TimesNewRomanPSMT"/>
              </a:rPr>
              <a:t>Department of Public Administration Comilla University</a:t>
            </a:r>
            <a:br>
              <a:rPr lang="en-GB" altLang="en-US" sz="1800">
                <a:latin typeface="TimesNewRomanPSMT"/>
              </a:rPr>
            </a:br>
            <a:r>
              <a:rPr lang="en-GB" altLang="en-US" sz="1800">
                <a:latin typeface="TimesNewRomanPSMT"/>
              </a:rPr>
              <a:t>Cumilla-3506, Bangladesh</a:t>
            </a:r>
            <a:br>
              <a:rPr lang="en-GB" altLang="en-US" sz="1800">
                <a:latin typeface="TimesNewRomanPSMT"/>
              </a:rPr>
            </a:br>
            <a:endParaRPr lang="en-GB"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7"/>
          </p:nvPr>
        </p:nvSpPr>
        <p:spPr/>
        <p:txBody>
          <a:bodyPr/>
          <a:lstStyle/>
          <a:p>
            <a:pPr>
              <a:defRPr/>
            </a:pPr>
            <a:r>
              <a:rPr lang="en-GB"/>
              <a:t>SAMPLE FOOTER TEXT</a:t>
            </a:r>
          </a:p>
        </p:txBody>
      </p:sp>
      <p:sp>
        <p:nvSpPr>
          <p:cNvPr id="8" name="Slide Number Placeholder 7"/>
          <p:cNvSpPr>
            <a:spLocks noGrp="1"/>
          </p:cNvSpPr>
          <p:nvPr>
            <p:ph type="sldNum" sz="quarter" idx="18"/>
          </p:nvPr>
        </p:nvSpPr>
        <p:spPr/>
        <p:txBody>
          <a:bodyPr/>
          <a:lstStyle>
            <a:lvl1pPr>
              <a:defRPr>
                <a:solidFill>
                  <a:schemeClr val="tx1"/>
                </a:solidFill>
                <a:latin typeface="Avenir Next LT Pro" pitchFamily="34" charset="0"/>
              </a:defRPr>
            </a:lvl1pPr>
            <a:lvl2pPr marL="742950" indent="-285750">
              <a:defRPr>
                <a:solidFill>
                  <a:schemeClr val="tx1"/>
                </a:solidFill>
                <a:latin typeface="Avenir Next LT Pro" pitchFamily="34" charset="0"/>
              </a:defRPr>
            </a:lvl2pPr>
            <a:lvl3pPr marL="1143000" indent="-228600">
              <a:defRPr>
                <a:solidFill>
                  <a:schemeClr val="tx1"/>
                </a:solidFill>
                <a:latin typeface="Avenir Next LT Pro" pitchFamily="34" charset="0"/>
              </a:defRPr>
            </a:lvl3pPr>
            <a:lvl4pPr marL="1600200" indent="-228600">
              <a:defRPr>
                <a:solidFill>
                  <a:schemeClr val="tx1"/>
                </a:solidFill>
                <a:latin typeface="Avenir Next LT Pro" pitchFamily="34" charset="0"/>
              </a:defRPr>
            </a:lvl4pPr>
            <a:lvl5pPr marL="2057400" indent="-228600">
              <a:defRPr>
                <a:solidFill>
                  <a:schemeClr val="tx1"/>
                </a:solidFill>
                <a:latin typeface="Avenir Next LT Pro" pitchFamily="34" charset="0"/>
              </a:defRPr>
            </a:lvl5pPr>
            <a:lvl6pPr marL="2514600" indent="-228600" eaLnBrk="0" fontAlgn="base" hangingPunct="0">
              <a:spcBef>
                <a:spcPct val="0"/>
              </a:spcBef>
              <a:spcAft>
                <a:spcPct val="0"/>
              </a:spcAft>
              <a:defRPr>
                <a:solidFill>
                  <a:schemeClr val="tx1"/>
                </a:solidFill>
                <a:latin typeface="Avenir Next LT Pro" pitchFamily="34" charset="0"/>
              </a:defRPr>
            </a:lvl6pPr>
            <a:lvl7pPr marL="2971800" indent="-228600" eaLnBrk="0" fontAlgn="base" hangingPunct="0">
              <a:spcBef>
                <a:spcPct val="0"/>
              </a:spcBef>
              <a:spcAft>
                <a:spcPct val="0"/>
              </a:spcAft>
              <a:defRPr>
                <a:solidFill>
                  <a:schemeClr val="tx1"/>
                </a:solidFill>
                <a:latin typeface="Avenir Next LT Pro" pitchFamily="34" charset="0"/>
              </a:defRPr>
            </a:lvl7pPr>
            <a:lvl8pPr marL="3429000" indent="-228600" eaLnBrk="0" fontAlgn="base" hangingPunct="0">
              <a:spcBef>
                <a:spcPct val="0"/>
              </a:spcBef>
              <a:spcAft>
                <a:spcPct val="0"/>
              </a:spcAft>
              <a:defRPr>
                <a:solidFill>
                  <a:schemeClr val="tx1"/>
                </a:solidFill>
                <a:latin typeface="Avenir Next LT Pro" pitchFamily="34" charset="0"/>
              </a:defRPr>
            </a:lvl8pPr>
            <a:lvl9pPr marL="3886200" indent="-228600" eaLnBrk="0" fontAlgn="base" hangingPunct="0">
              <a:spcBef>
                <a:spcPct val="0"/>
              </a:spcBef>
              <a:spcAft>
                <a:spcPct val="0"/>
              </a:spcAft>
              <a:defRPr>
                <a:solidFill>
                  <a:schemeClr val="tx1"/>
                </a:solidFill>
                <a:latin typeface="Avenir Next LT Pro" pitchFamily="34" charset="0"/>
              </a:defRPr>
            </a:lvl9pPr>
          </a:lstStyle>
          <a:p>
            <a:fld id="{E4EEEB9B-65CF-42F3-B08B-9DF07E8CD840}" type="slidenum">
              <a:rPr lang="en-GB" altLang="en-US">
                <a:solidFill>
                  <a:srgbClr val="FFFFFF"/>
                </a:solidFill>
              </a:rPr>
              <a:pPr/>
              <a:t>10</a:t>
            </a:fld>
            <a:endParaRPr lang="en-GB" altLang="en-US">
              <a:solidFill>
                <a:srgbClr val="FFFFFF"/>
              </a:solidFill>
            </a:endParaRPr>
          </a:p>
        </p:txBody>
      </p:sp>
      <p:sp>
        <p:nvSpPr>
          <p:cNvPr id="35843" name="TextBox 10"/>
          <p:cNvSpPr txBox="1">
            <a:spLocks noChangeArrowheads="1"/>
          </p:cNvSpPr>
          <p:nvPr/>
        </p:nvSpPr>
        <p:spPr bwMode="auto">
          <a:xfrm>
            <a:off x="938213" y="2686050"/>
            <a:ext cx="95123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venir Next LT Pro" pitchFamily="34" charset="0"/>
              </a:defRPr>
            </a:lvl1pPr>
            <a:lvl2pPr marL="742950" indent="-285750">
              <a:defRPr>
                <a:solidFill>
                  <a:schemeClr val="tx1"/>
                </a:solidFill>
                <a:latin typeface="Avenir Next LT Pro" pitchFamily="34" charset="0"/>
              </a:defRPr>
            </a:lvl2pPr>
            <a:lvl3pPr marL="1143000" indent="-228600">
              <a:defRPr>
                <a:solidFill>
                  <a:schemeClr val="tx1"/>
                </a:solidFill>
                <a:latin typeface="Avenir Next LT Pro" pitchFamily="34" charset="0"/>
              </a:defRPr>
            </a:lvl3pPr>
            <a:lvl4pPr marL="1600200" indent="-228600">
              <a:defRPr>
                <a:solidFill>
                  <a:schemeClr val="tx1"/>
                </a:solidFill>
                <a:latin typeface="Avenir Next LT Pro" pitchFamily="34" charset="0"/>
              </a:defRPr>
            </a:lvl4pPr>
            <a:lvl5pPr marL="2057400" indent="-228600">
              <a:defRPr>
                <a:solidFill>
                  <a:schemeClr val="tx1"/>
                </a:solidFill>
                <a:latin typeface="Avenir Next LT Pro" pitchFamily="34" charset="0"/>
              </a:defRPr>
            </a:lvl5pPr>
            <a:lvl6pPr marL="2514600" indent="-228600" eaLnBrk="0" fontAlgn="base" hangingPunct="0">
              <a:spcBef>
                <a:spcPct val="0"/>
              </a:spcBef>
              <a:spcAft>
                <a:spcPct val="0"/>
              </a:spcAft>
              <a:defRPr>
                <a:solidFill>
                  <a:schemeClr val="tx1"/>
                </a:solidFill>
                <a:latin typeface="Avenir Next LT Pro" pitchFamily="34" charset="0"/>
              </a:defRPr>
            </a:lvl6pPr>
            <a:lvl7pPr marL="2971800" indent="-228600" eaLnBrk="0" fontAlgn="base" hangingPunct="0">
              <a:spcBef>
                <a:spcPct val="0"/>
              </a:spcBef>
              <a:spcAft>
                <a:spcPct val="0"/>
              </a:spcAft>
              <a:defRPr>
                <a:solidFill>
                  <a:schemeClr val="tx1"/>
                </a:solidFill>
                <a:latin typeface="Avenir Next LT Pro" pitchFamily="34" charset="0"/>
              </a:defRPr>
            </a:lvl7pPr>
            <a:lvl8pPr marL="3429000" indent="-228600" eaLnBrk="0" fontAlgn="base" hangingPunct="0">
              <a:spcBef>
                <a:spcPct val="0"/>
              </a:spcBef>
              <a:spcAft>
                <a:spcPct val="0"/>
              </a:spcAft>
              <a:defRPr>
                <a:solidFill>
                  <a:schemeClr val="tx1"/>
                </a:solidFill>
                <a:latin typeface="Avenir Next LT Pro" pitchFamily="34" charset="0"/>
              </a:defRPr>
            </a:lvl8pPr>
            <a:lvl9pPr marL="3886200" indent="-228600" eaLnBrk="0" fontAlgn="base" hangingPunct="0">
              <a:spcBef>
                <a:spcPct val="0"/>
              </a:spcBef>
              <a:spcAft>
                <a:spcPct val="0"/>
              </a:spcAft>
              <a:defRPr>
                <a:solidFill>
                  <a:schemeClr val="tx1"/>
                </a:solidFill>
                <a:latin typeface="Avenir Next LT Pro" pitchFamily="34" charset="0"/>
              </a:defRPr>
            </a:lvl9pPr>
          </a:lstStyle>
          <a:p>
            <a:pPr algn="just" eaLnBrk="1" hangingPunct="1">
              <a:lnSpc>
                <a:spcPct val="150000"/>
              </a:lnSpc>
            </a:pPr>
            <a:r>
              <a:rPr lang="en-US" altLang="en-US" dirty="0">
                <a:latin typeface="Times New Roman" panose="02020603050405020304" pitchFamily="18" charset="0"/>
              </a:rPr>
              <a:t>In this research data will be collected through a questionnaire survey, key informant interview (KII), and Focused Group Discussion (FGD) methods. The mixture of all three methods assisted to assemble consistent and effective data.</a:t>
            </a:r>
          </a:p>
          <a:p>
            <a:pPr eaLnBrk="1" hangingPunct="1">
              <a:lnSpc>
                <a:spcPct val="150000"/>
              </a:lnSpc>
            </a:pPr>
            <a:r>
              <a:rPr lang="en-US" altLang="en-US" b="1" dirty="0">
                <a:latin typeface="Times New Roman" panose="02020603050405020304" pitchFamily="18" charset="0"/>
                <a:ea typeface="Calibri" panose="020F0502020204030204" pitchFamily="34" charset="0"/>
                <a:cs typeface="Vrinda" pitchFamily="34" charset="0"/>
              </a:rPr>
              <a:t>Data Analysis</a:t>
            </a:r>
            <a:endParaRPr lang="en-US" altLang="en-US" dirty="0">
              <a:latin typeface="Calibri" panose="020F0502020204030204" pitchFamily="34" charset="0"/>
              <a:ea typeface="Calibri" panose="020F0502020204030204" pitchFamily="34" charset="0"/>
              <a:cs typeface="Vrinda" pitchFamily="34" charset="0"/>
            </a:endParaRPr>
          </a:p>
          <a:p>
            <a:pPr algn="just" eaLnBrk="1" hangingPunct="1">
              <a:lnSpc>
                <a:spcPct val="150000"/>
              </a:lnSpc>
            </a:pPr>
            <a:r>
              <a:rPr lang="en-US" altLang="en-US" dirty="0">
                <a:latin typeface="Times New Roman" panose="02020603050405020304" pitchFamily="18" charset="0"/>
                <a:ea typeface="Calibri" panose="020F0502020204030204" pitchFamily="34" charset="0"/>
                <a:cs typeface="Vrinda" pitchFamily="34" charset="0"/>
              </a:rPr>
              <a:t>The information gathered through the survey questionnaire, key informant interview (KII), and focused group discussion (FGD) was used to present an overview of human capital formation. To analyze the data, the researcher used simple computing. In addition, they are utilizing the triangulation method to ensure that the information is dependable, valid, and correct.</a:t>
            </a:r>
            <a:endParaRPr lang="en-US" altLang="en-US" dirty="0">
              <a:latin typeface="Times New Roman" panose="02020603050405020304" pitchFamily="18" charset="0"/>
            </a:endParaRPr>
          </a:p>
          <a:p>
            <a:pPr algn="just" eaLnBrk="1" hangingPunct="1"/>
            <a:endParaRPr lang="en-US" altLang="en-US" dirty="0">
              <a:solidFill>
                <a:srgbClr val="C00000"/>
              </a:solidFill>
              <a:latin typeface="Times New Roman" panose="02020603050405020304" pitchFamily="18" charset="0"/>
            </a:endParaRPr>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3" y="293688"/>
            <a:ext cx="10315575"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17" y="0"/>
            <a:ext cx="5914937" cy="498764"/>
          </a:xfrm>
        </p:spPr>
        <p:txBody>
          <a:bodyPr/>
          <a:lstStyle/>
          <a:p>
            <a:pPr eaLnBrk="1" fontAlgn="auto" hangingPunct="1">
              <a:spcAft>
                <a:spcPts val="0"/>
              </a:spcAft>
              <a:defRPr/>
            </a:pPr>
            <a:r>
              <a:rPr lang="en-BD" sz="2400" b="1" dirty="0">
                <a:latin typeface="Times New Roman" panose="02020603050405020304" pitchFamily="18" charset="0"/>
                <a:ea typeface="+mn-ea"/>
                <a:cs typeface="Vrinda" panose="020B0502040204020203" pitchFamily="34" charset="0"/>
              </a:rPr>
              <a:t>Findings</a:t>
            </a:r>
            <a:endParaRPr lang="en-BD" sz="2400" dirty="0">
              <a:ea typeface="+mn-ea"/>
            </a:endParaRPr>
          </a:p>
        </p:txBody>
      </p:sp>
      <p:sp>
        <p:nvSpPr>
          <p:cNvPr id="7" name="Footer Placeholder 6"/>
          <p:cNvSpPr>
            <a:spLocks noGrp="1"/>
          </p:cNvSpPr>
          <p:nvPr>
            <p:ph type="ftr" sz="quarter" idx="17"/>
          </p:nvPr>
        </p:nvSpPr>
        <p:spPr/>
        <p:txBody>
          <a:bodyPr/>
          <a:lstStyle/>
          <a:p>
            <a:pPr>
              <a:defRPr/>
            </a:pPr>
            <a:r>
              <a:rPr lang="en-GB"/>
              <a:t>SAMPLE FOOTER TEXT</a:t>
            </a:r>
          </a:p>
        </p:txBody>
      </p:sp>
      <p:sp>
        <p:nvSpPr>
          <p:cNvPr id="8" name="Slide Number Placeholder 7"/>
          <p:cNvSpPr>
            <a:spLocks noGrp="1"/>
          </p:cNvSpPr>
          <p:nvPr>
            <p:ph type="sldNum" sz="quarter" idx="18"/>
          </p:nvPr>
        </p:nvSpPr>
        <p:spPr/>
        <p:txBody>
          <a:bodyPr/>
          <a:lstStyle>
            <a:lvl1pPr>
              <a:defRPr>
                <a:solidFill>
                  <a:schemeClr val="tx1"/>
                </a:solidFill>
                <a:latin typeface="Avenir Next LT Pro" pitchFamily="34" charset="0"/>
              </a:defRPr>
            </a:lvl1pPr>
            <a:lvl2pPr marL="742950" indent="-285750">
              <a:defRPr>
                <a:solidFill>
                  <a:schemeClr val="tx1"/>
                </a:solidFill>
                <a:latin typeface="Avenir Next LT Pro" pitchFamily="34" charset="0"/>
              </a:defRPr>
            </a:lvl2pPr>
            <a:lvl3pPr marL="1143000" indent="-228600">
              <a:defRPr>
                <a:solidFill>
                  <a:schemeClr val="tx1"/>
                </a:solidFill>
                <a:latin typeface="Avenir Next LT Pro" pitchFamily="34" charset="0"/>
              </a:defRPr>
            </a:lvl3pPr>
            <a:lvl4pPr marL="1600200" indent="-228600">
              <a:defRPr>
                <a:solidFill>
                  <a:schemeClr val="tx1"/>
                </a:solidFill>
                <a:latin typeface="Avenir Next LT Pro" pitchFamily="34" charset="0"/>
              </a:defRPr>
            </a:lvl4pPr>
            <a:lvl5pPr marL="2057400" indent="-228600">
              <a:defRPr>
                <a:solidFill>
                  <a:schemeClr val="tx1"/>
                </a:solidFill>
                <a:latin typeface="Avenir Next LT Pro" pitchFamily="34" charset="0"/>
              </a:defRPr>
            </a:lvl5pPr>
            <a:lvl6pPr marL="2514600" indent="-228600" eaLnBrk="0" fontAlgn="base" hangingPunct="0">
              <a:spcBef>
                <a:spcPct val="0"/>
              </a:spcBef>
              <a:spcAft>
                <a:spcPct val="0"/>
              </a:spcAft>
              <a:defRPr>
                <a:solidFill>
                  <a:schemeClr val="tx1"/>
                </a:solidFill>
                <a:latin typeface="Avenir Next LT Pro" pitchFamily="34" charset="0"/>
              </a:defRPr>
            </a:lvl6pPr>
            <a:lvl7pPr marL="2971800" indent="-228600" eaLnBrk="0" fontAlgn="base" hangingPunct="0">
              <a:spcBef>
                <a:spcPct val="0"/>
              </a:spcBef>
              <a:spcAft>
                <a:spcPct val="0"/>
              </a:spcAft>
              <a:defRPr>
                <a:solidFill>
                  <a:schemeClr val="tx1"/>
                </a:solidFill>
                <a:latin typeface="Avenir Next LT Pro" pitchFamily="34" charset="0"/>
              </a:defRPr>
            </a:lvl7pPr>
            <a:lvl8pPr marL="3429000" indent="-228600" eaLnBrk="0" fontAlgn="base" hangingPunct="0">
              <a:spcBef>
                <a:spcPct val="0"/>
              </a:spcBef>
              <a:spcAft>
                <a:spcPct val="0"/>
              </a:spcAft>
              <a:defRPr>
                <a:solidFill>
                  <a:schemeClr val="tx1"/>
                </a:solidFill>
                <a:latin typeface="Avenir Next LT Pro" pitchFamily="34" charset="0"/>
              </a:defRPr>
            </a:lvl8pPr>
            <a:lvl9pPr marL="3886200" indent="-228600" eaLnBrk="0" fontAlgn="base" hangingPunct="0">
              <a:spcBef>
                <a:spcPct val="0"/>
              </a:spcBef>
              <a:spcAft>
                <a:spcPct val="0"/>
              </a:spcAft>
              <a:defRPr>
                <a:solidFill>
                  <a:schemeClr val="tx1"/>
                </a:solidFill>
                <a:latin typeface="Avenir Next LT Pro" pitchFamily="34" charset="0"/>
              </a:defRPr>
            </a:lvl9pPr>
          </a:lstStyle>
          <a:p>
            <a:fld id="{B124F2C5-3574-482A-9221-15E453C8CC68}" type="slidenum">
              <a:rPr lang="en-GB" altLang="en-US">
                <a:solidFill>
                  <a:srgbClr val="FFFFFF"/>
                </a:solidFill>
              </a:rPr>
              <a:pPr/>
              <a:t>11</a:t>
            </a:fld>
            <a:endParaRPr lang="en-GB" altLang="en-US">
              <a:solidFill>
                <a:srgbClr val="FFFF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789813022"/>
              </p:ext>
            </p:extLst>
          </p:nvPr>
        </p:nvGraphicFramePr>
        <p:xfrm>
          <a:off x="477981" y="496225"/>
          <a:ext cx="11236038" cy="5780666"/>
        </p:xfrm>
        <a:graphic>
          <a:graphicData uri="http://schemas.openxmlformats.org/drawingml/2006/table">
            <a:tbl>
              <a:tblPr firstRow="1" firstCol="1" bandRow="1">
                <a:tableStyleId>{93296810-A885-4BE3-A3E7-6D5BEEA58F35}</a:tableStyleId>
              </a:tblPr>
              <a:tblGrid>
                <a:gridCol w="2362769">
                  <a:extLst>
                    <a:ext uri="{9D8B030D-6E8A-4147-A177-3AD203B41FA5}">
                      <a16:colId xmlns:a16="http://schemas.microsoft.com/office/drawing/2014/main" val="2104800442"/>
                    </a:ext>
                  </a:extLst>
                </a:gridCol>
                <a:gridCol w="1255581">
                  <a:extLst>
                    <a:ext uri="{9D8B030D-6E8A-4147-A177-3AD203B41FA5}">
                      <a16:colId xmlns:a16="http://schemas.microsoft.com/office/drawing/2014/main" val="3413600283"/>
                    </a:ext>
                  </a:extLst>
                </a:gridCol>
                <a:gridCol w="1136655">
                  <a:extLst>
                    <a:ext uri="{9D8B030D-6E8A-4147-A177-3AD203B41FA5}">
                      <a16:colId xmlns:a16="http://schemas.microsoft.com/office/drawing/2014/main" val="848899233"/>
                    </a:ext>
                  </a:extLst>
                </a:gridCol>
                <a:gridCol w="1136655">
                  <a:extLst>
                    <a:ext uri="{9D8B030D-6E8A-4147-A177-3AD203B41FA5}">
                      <a16:colId xmlns:a16="http://schemas.microsoft.com/office/drawing/2014/main" val="4224737532"/>
                    </a:ext>
                  </a:extLst>
                </a:gridCol>
                <a:gridCol w="1136655">
                  <a:extLst>
                    <a:ext uri="{9D8B030D-6E8A-4147-A177-3AD203B41FA5}">
                      <a16:colId xmlns:a16="http://schemas.microsoft.com/office/drawing/2014/main" val="2782513699"/>
                    </a:ext>
                  </a:extLst>
                </a:gridCol>
                <a:gridCol w="1136655">
                  <a:extLst>
                    <a:ext uri="{9D8B030D-6E8A-4147-A177-3AD203B41FA5}">
                      <a16:colId xmlns:a16="http://schemas.microsoft.com/office/drawing/2014/main" val="1767540485"/>
                    </a:ext>
                  </a:extLst>
                </a:gridCol>
                <a:gridCol w="1547068">
                  <a:extLst>
                    <a:ext uri="{9D8B030D-6E8A-4147-A177-3AD203B41FA5}">
                      <a16:colId xmlns:a16="http://schemas.microsoft.com/office/drawing/2014/main" val="1396685921"/>
                    </a:ext>
                  </a:extLst>
                </a:gridCol>
                <a:gridCol w="1524000">
                  <a:extLst>
                    <a:ext uri="{9D8B030D-6E8A-4147-A177-3AD203B41FA5}">
                      <a16:colId xmlns:a16="http://schemas.microsoft.com/office/drawing/2014/main" val="3791739231"/>
                    </a:ext>
                  </a:extLst>
                </a:gridCol>
              </a:tblGrid>
              <a:tr h="360570">
                <a:tc>
                  <a:txBody>
                    <a:bodyPr/>
                    <a:lstStyle/>
                    <a:p>
                      <a:pPr marL="0" marR="0" algn="l">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Criteria</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Name</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Excellent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Very Good</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Good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Average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Little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Not satisfactory</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extLst>
                  <a:ext uri="{0D108BD9-81ED-4DB2-BD59-A6C34878D82A}">
                    <a16:rowId xmlns:a16="http://schemas.microsoft.com/office/drawing/2014/main" val="1726732165"/>
                  </a:ext>
                </a:extLst>
              </a:tr>
              <a:tr h="305947">
                <a:tc rowSpan="2">
                  <a:txBody>
                    <a:bodyPr/>
                    <a:lstStyle/>
                    <a:p>
                      <a:pPr marL="0" marR="0" algn="l">
                        <a:lnSpc>
                          <a:spcPct val="10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Appropriateness of Training Methods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NAPD</a:t>
                      </a: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(38%)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(38%)</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(17%)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(7%)</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extLst>
                  <a:ext uri="{0D108BD9-81ED-4DB2-BD59-A6C34878D82A}">
                    <a16:rowId xmlns:a16="http://schemas.microsoft.com/office/drawing/2014/main" val="2196846304"/>
                  </a:ext>
                </a:extLst>
              </a:tr>
              <a:tr h="328059">
                <a:tc vMerge="1">
                  <a:txBody>
                    <a:bodyPr/>
                    <a:lstStyle/>
                    <a:p>
                      <a:endParaRPr lang="en-US"/>
                    </a:p>
                  </a:txBody>
                  <a:tcPr/>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BARD</a:t>
                      </a: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(27%)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(38%)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(28%)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 (0%)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extLst>
                  <a:ext uri="{0D108BD9-81ED-4DB2-BD59-A6C34878D82A}">
                    <a16:rowId xmlns:a16="http://schemas.microsoft.com/office/drawing/2014/main" val="75860641"/>
                  </a:ext>
                </a:extLst>
              </a:tr>
              <a:tr h="305947">
                <a:tc rowSpan="2">
                  <a:txBody>
                    <a:bodyPr/>
                    <a:lstStyle/>
                    <a:p>
                      <a:pPr marL="0" marR="0" algn="l">
                        <a:lnSpc>
                          <a:spcPct val="10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The level of Training Management System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NAPD</a:t>
                      </a:r>
                    </a:p>
                  </a:txBody>
                  <a:tcPr marL="52261" marR="52261" marT="0" marB="0" anchor="ct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(33%)</a:t>
                      </a: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(43%)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 (10%)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(13%)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extLst>
                  <a:ext uri="{0D108BD9-81ED-4DB2-BD59-A6C34878D82A}">
                    <a16:rowId xmlns:a16="http://schemas.microsoft.com/office/drawing/2014/main" val="3075843704"/>
                  </a:ext>
                </a:extLst>
              </a:tr>
              <a:tr h="325928">
                <a:tc vMerge="1">
                  <a:txBody>
                    <a:bodyPr/>
                    <a:lstStyle/>
                    <a:p>
                      <a:endParaRPr lang="en-US"/>
                    </a:p>
                  </a:txBody>
                  <a:tcP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BARD</a:t>
                      </a:r>
                    </a:p>
                  </a:txBody>
                  <a:tcPr marL="52261" marR="52261" marT="0" marB="0" anchor="ct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(27%)</a:t>
                      </a: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(45%)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 (25%)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extLst>
                  <a:ext uri="{0D108BD9-81ED-4DB2-BD59-A6C34878D82A}">
                    <a16:rowId xmlns:a16="http://schemas.microsoft.com/office/drawing/2014/main" val="2343103888"/>
                  </a:ext>
                </a:extLst>
              </a:tr>
              <a:tr h="305947">
                <a:tc rowSpan="2">
                  <a:txBody>
                    <a:bodyPr/>
                    <a:lstStyle/>
                    <a:p>
                      <a:pPr marL="0" marR="0" algn="l">
                        <a:lnSpc>
                          <a:spcPct val="10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Assessing the Qualifications of Resource Person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NAPD</a:t>
                      </a:r>
                    </a:p>
                  </a:txBody>
                  <a:tcPr marL="52261" marR="52261" marT="0" marB="0" anchor="ct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(33%)</a:t>
                      </a: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(37%)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(23%)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extLst>
                  <a:ext uri="{0D108BD9-81ED-4DB2-BD59-A6C34878D82A}">
                    <a16:rowId xmlns:a16="http://schemas.microsoft.com/office/drawing/2014/main" val="3501735506"/>
                  </a:ext>
                </a:extLst>
              </a:tr>
              <a:tr h="611893">
                <a:tc vMerge="1">
                  <a:txBody>
                    <a:bodyPr/>
                    <a:lstStyle/>
                    <a:p>
                      <a:endParaRPr lang="en-US"/>
                    </a:p>
                  </a:txBody>
                  <a:tcPr/>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BARD</a:t>
                      </a:r>
                    </a:p>
                  </a:txBody>
                  <a:tcPr marL="52261" marR="52261" marT="0" marB="0" anchor="ctr"/>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(19%)</a:t>
                      </a: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(34%)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(23%)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(22%)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extLst>
                  <a:ext uri="{0D108BD9-81ED-4DB2-BD59-A6C34878D82A}">
                    <a16:rowId xmlns:a16="http://schemas.microsoft.com/office/drawing/2014/main" val="3933178353"/>
                  </a:ext>
                </a:extLst>
              </a:tr>
              <a:tr h="305947">
                <a:tc rowSpan="2">
                  <a:txBody>
                    <a:bodyPr/>
                    <a:lstStyle/>
                    <a:p>
                      <a:pPr marL="0" marR="0" algn="l">
                        <a:lnSpc>
                          <a:spcPct val="10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Evaluating the Adequacy of Institutional Environment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NAPD</a:t>
                      </a:r>
                    </a:p>
                  </a:txBody>
                  <a:tcPr marL="52261" marR="52261" marT="0" marB="0" anchor="ctr"/>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(23%)</a:t>
                      </a: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(30%)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(34%)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extLst>
                  <a:ext uri="{0D108BD9-81ED-4DB2-BD59-A6C34878D82A}">
                    <a16:rowId xmlns:a16="http://schemas.microsoft.com/office/drawing/2014/main" val="712338833"/>
                  </a:ext>
                </a:extLst>
              </a:tr>
              <a:tr h="397731">
                <a:tc vMerge="1">
                  <a:txBody>
                    <a:bodyPr/>
                    <a:lstStyle/>
                    <a:p>
                      <a:endParaRPr lang="en-US"/>
                    </a:p>
                  </a:txBody>
                  <a:tcP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BARD</a:t>
                      </a:r>
                    </a:p>
                  </a:txBody>
                  <a:tcPr marL="52261" marR="52261" marT="0" marB="0" anchor="ctr"/>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(58%)</a:t>
                      </a: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(33%)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extLst>
                  <a:ext uri="{0D108BD9-81ED-4DB2-BD59-A6C34878D82A}">
                    <a16:rowId xmlns:a16="http://schemas.microsoft.com/office/drawing/2014/main" val="3700371471"/>
                  </a:ext>
                </a:extLst>
              </a:tr>
              <a:tr h="305947">
                <a:tc rowSpan="2">
                  <a:txBody>
                    <a:bodyPr/>
                    <a:lstStyle/>
                    <a:p>
                      <a:pPr marL="0" marR="0" algn="l">
                        <a:lnSpc>
                          <a:spcPct val="10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Assessing Physical Facilities Support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NAPD</a:t>
                      </a:r>
                    </a:p>
                  </a:txBody>
                  <a:tcPr marL="52261" marR="52261" marT="0" marB="0" anchor="ct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(30%)</a:t>
                      </a: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(37%)</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(20%)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(13%)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extLst>
                  <a:ext uri="{0D108BD9-81ED-4DB2-BD59-A6C34878D82A}">
                    <a16:rowId xmlns:a16="http://schemas.microsoft.com/office/drawing/2014/main" val="1960780359"/>
                  </a:ext>
                </a:extLst>
              </a:tr>
              <a:tr h="305947">
                <a:tc vMerge="1">
                  <a:txBody>
                    <a:bodyPr/>
                    <a:lstStyle/>
                    <a:p>
                      <a:endParaRPr lang="en-US"/>
                    </a:p>
                  </a:txBody>
                  <a:tcPr/>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BARD</a:t>
                      </a:r>
                    </a:p>
                  </a:txBody>
                  <a:tcPr marL="52261" marR="52261" marT="0" marB="0" anchor="ct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(41%)</a:t>
                      </a: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(39%)</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(16%)</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(2%)</a:t>
                      </a: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extLst>
                  <a:ext uri="{0D108BD9-81ED-4DB2-BD59-A6C34878D82A}">
                    <a16:rowId xmlns:a16="http://schemas.microsoft.com/office/drawing/2014/main" val="2157776864"/>
                  </a:ext>
                </a:extLst>
              </a:tr>
              <a:tr h="305947">
                <a:tc rowSpan="2">
                  <a:txBody>
                    <a:bodyPr/>
                    <a:lstStyle/>
                    <a:p>
                      <a:pPr marL="0" marR="0" algn="l">
                        <a:lnSpc>
                          <a:spcPct val="10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Quality Assessment of Training Evaluations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NAPD</a:t>
                      </a:r>
                    </a:p>
                  </a:txBody>
                  <a:tcPr marL="52261" marR="52261" marT="0" marB="0" anchor="ct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(37%)</a:t>
                      </a: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(37%)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(17%)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(10%)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extLst>
                  <a:ext uri="{0D108BD9-81ED-4DB2-BD59-A6C34878D82A}">
                    <a16:rowId xmlns:a16="http://schemas.microsoft.com/office/drawing/2014/main" val="3630220602"/>
                  </a:ext>
                </a:extLst>
              </a:tr>
              <a:tr h="391069">
                <a:tc vMerge="1">
                  <a:txBody>
                    <a:bodyPr/>
                    <a:lstStyle/>
                    <a:p>
                      <a:endParaRPr lang="en-US"/>
                    </a:p>
                  </a:txBody>
                  <a:tcP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BARD</a:t>
                      </a:r>
                    </a:p>
                  </a:txBody>
                  <a:tcPr marL="52261" marR="52261" marT="0" marB="0" anchor="ctr"/>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(33%)</a:t>
                      </a: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(39%)</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(22%)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(6%)</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extLst>
                  <a:ext uri="{0D108BD9-81ED-4DB2-BD59-A6C34878D82A}">
                    <a16:rowId xmlns:a16="http://schemas.microsoft.com/office/drawing/2014/main" val="1803808400"/>
                  </a:ext>
                </a:extLst>
              </a:tr>
              <a:tr h="459634">
                <a:tc rowSpan="2">
                  <a:txBody>
                    <a:bodyPr/>
                    <a:lstStyle/>
                    <a:p>
                      <a:pPr marL="0" marR="0" algn="l">
                        <a:lnSpc>
                          <a:spcPct val="10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The Role of Training Institutes in Ensuring Quality Human Capital Development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NAPD</a:t>
                      </a:r>
                    </a:p>
                  </a:txBody>
                  <a:tcPr marL="52261" marR="52261" marT="0" marB="0" anchor="ct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(37%)</a:t>
                      </a: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(43%)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(17%)</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extLst>
                  <a:ext uri="{0D108BD9-81ED-4DB2-BD59-A6C34878D82A}">
                    <a16:rowId xmlns:a16="http://schemas.microsoft.com/office/drawing/2014/main" val="1726268045"/>
                  </a:ext>
                </a:extLst>
              </a:tr>
              <a:tr h="764153">
                <a:tc vMerge="1">
                  <a:txBody>
                    <a:bodyPr/>
                    <a:lstStyle/>
                    <a:p>
                      <a:endParaRPr lang="en-US"/>
                    </a:p>
                  </a:txBody>
                  <a:tcPr/>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BARD</a:t>
                      </a:r>
                    </a:p>
                  </a:txBody>
                  <a:tcPr marL="52261" marR="52261" marT="0" marB="0" anchor="ctr"/>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(28%)</a:t>
                      </a: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(44%)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(25%)</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61" marR="52261" marT="0" marB="0" anchor="ctr"/>
                </a:tc>
                <a:extLst>
                  <a:ext uri="{0D108BD9-81ED-4DB2-BD59-A6C34878D82A}">
                    <a16:rowId xmlns:a16="http://schemas.microsoft.com/office/drawing/2014/main" val="146541987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291" y="303068"/>
            <a:ext cx="6210496" cy="1165513"/>
          </a:xfrm>
        </p:spPr>
        <p:txBody>
          <a:bodyPr>
            <a:normAutofit fontScale="90000"/>
          </a:bodyPr>
          <a:lstStyle/>
          <a:p>
            <a:pPr eaLnBrk="1" fontAlgn="auto" hangingPunct="1">
              <a:spcAft>
                <a:spcPts val="0"/>
              </a:spcAft>
              <a:defRPr/>
            </a:pPr>
            <a:r>
              <a:rPr lang="en-BD" sz="3600" dirty="0">
                <a:ea typeface="Calibri" panose="020F0502020204030204" pitchFamily="34" charset="0"/>
                <a:cs typeface="Vrinda" panose="020B0502040204020203" pitchFamily="34" charset="0"/>
              </a:rPr>
              <a:t>Recommendations</a:t>
            </a:r>
            <a:br>
              <a:rPr lang="en-US" sz="3600" dirty="0">
                <a:ea typeface="Calibri" panose="020F0502020204030204" pitchFamily="34" charset="0"/>
                <a:cs typeface="Vrinda" panose="020B0502040204020203" pitchFamily="34" charset="0"/>
              </a:rPr>
            </a:br>
            <a:endParaRPr lang="en-BD" dirty="0">
              <a:ea typeface="+mn-ea"/>
            </a:endParaRPr>
          </a:p>
        </p:txBody>
      </p:sp>
      <p:sp>
        <p:nvSpPr>
          <p:cNvPr id="7" name="Footer Placeholder 6"/>
          <p:cNvSpPr>
            <a:spLocks noGrp="1"/>
          </p:cNvSpPr>
          <p:nvPr>
            <p:ph type="ftr" sz="quarter" idx="17"/>
          </p:nvPr>
        </p:nvSpPr>
        <p:spPr/>
        <p:txBody>
          <a:bodyPr/>
          <a:lstStyle/>
          <a:p>
            <a:pPr>
              <a:defRPr/>
            </a:pPr>
            <a:r>
              <a:rPr lang="en-GB" dirty="0"/>
              <a:t>SAMPLE FOOTER TEXT</a:t>
            </a:r>
          </a:p>
        </p:txBody>
      </p:sp>
      <p:sp>
        <p:nvSpPr>
          <p:cNvPr id="8" name="Slide Number Placeholder 7"/>
          <p:cNvSpPr>
            <a:spLocks noGrp="1"/>
          </p:cNvSpPr>
          <p:nvPr>
            <p:ph type="sldNum" sz="quarter" idx="18"/>
          </p:nvPr>
        </p:nvSpPr>
        <p:spPr/>
        <p:txBody>
          <a:bodyPr/>
          <a:lstStyle>
            <a:lvl1pPr>
              <a:defRPr>
                <a:solidFill>
                  <a:schemeClr val="tx1"/>
                </a:solidFill>
                <a:latin typeface="Avenir Next LT Pro" pitchFamily="34" charset="0"/>
              </a:defRPr>
            </a:lvl1pPr>
            <a:lvl2pPr marL="742950" indent="-285750">
              <a:defRPr>
                <a:solidFill>
                  <a:schemeClr val="tx1"/>
                </a:solidFill>
                <a:latin typeface="Avenir Next LT Pro" pitchFamily="34" charset="0"/>
              </a:defRPr>
            </a:lvl2pPr>
            <a:lvl3pPr marL="1143000" indent="-228600">
              <a:defRPr>
                <a:solidFill>
                  <a:schemeClr val="tx1"/>
                </a:solidFill>
                <a:latin typeface="Avenir Next LT Pro" pitchFamily="34" charset="0"/>
              </a:defRPr>
            </a:lvl3pPr>
            <a:lvl4pPr marL="1600200" indent="-228600">
              <a:defRPr>
                <a:solidFill>
                  <a:schemeClr val="tx1"/>
                </a:solidFill>
                <a:latin typeface="Avenir Next LT Pro" pitchFamily="34" charset="0"/>
              </a:defRPr>
            </a:lvl4pPr>
            <a:lvl5pPr marL="2057400" indent="-228600">
              <a:defRPr>
                <a:solidFill>
                  <a:schemeClr val="tx1"/>
                </a:solidFill>
                <a:latin typeface="Avenir Next LT Pro" pitchFamily="34" charset="0"/>
              </a:defRPr>
            </a:lvl5pPr>
            <a:lvl6pPr marL="2514600" indent="-228600" eaLnBrk="0" fontAlgn="base" hangingPunct="0">
              <a:spcBef>
                <a:spcPct val="0"/>
              </a:spcBef>
              <a:spcAft>
                <a:spcPct val="0"/>
              </a:spcAft>
              <a:defRPr>
                <a:solidFill>
                  <a:schemeClr val="tx1"/>
                </a:solidFill>
                <a:latin typeface="Avenir Next LT Pro" pitchFamily="34" charset="0"/>
              </a:defRPr>
            </a:lvl6pPr>
            <a:lvl7pPr marL="2971800" indent="-228600" eaLnBrk="0" fontAlgn="base" hangingPunct="0">
              <a:spcBef>
                <a:spcPct val="0"/>
              </a:spcBef>
              <a:spcAft>
                <a:spcPct val="0"/>
              </a:spcAft>
              <a:defRPr>
                <a:solidFill>
                  <a:schemeClr val="tx1"/>
                </a:solidFill>
                <a:latin typeface="Avenir Next LT Pro" pitchFamily="34" charset="0"/>
              </a:defRPr>
            </a:lvl7pPr>
            <a:lvl8pPr marL="3429000" indent="-228600" eaLnBrk="0" fontAlgn="base" hangingPunct="0">
              <a:spcBef>
                <a:spcPct val="0"/>
              </a:spcBef>
              <a:spcAft>
                <a:spcPct val="0"/>
              </a:spcAft>
              <a:defRPr>
                <a:solidFill>
                  <a:schemeClr val="tx1"/>
                </a:solidFill>
                <a:latin typeface="Avenir Next LT Pro" pitchFamily="34" charset="0"/>
              </a:defRPr>
            </a:lvl8pPr>
            <a:lvl9pPr marL="3886200" indent="-228600" eaLnBrk="0" fontAlgn="base" hangingPunct="0">
              <a:spcBef>
                <a:spcPct val="0"/>
              </a:spcBef>
              <a:spcAft>
                <a:spcPct val="0"/>
              </a:spcAft>
              <a:defRPr>
                <a:solidFill>
                  <a:schemeClr val="tx1"/>
                </a:solidFill>
                <a:latin typeface="Avenir Next LT Pro" pitchFamily="34" charset="0"/>
              </a:defRPr>
            </a:lvl9pPr>
          </a:lstStyle>
          <a:p>
            <a:fld id="{0ECB6564-2CF9-4F51-9C6B-A2D835A1BAC5}" type="slidenum">
              <a:rPr lang="en-GB" altLang="en-US">
                <a:solidFill>
                  <a:srgbClr val="FFFFFF"/>
                </a:solidFill>
              </a:rPr>
              <a:pPr/>
              <a:t>12</a:t>
            </a:fld>
            <a:endParaRPr lang="en-GB" altLang="en-US">
              <a:solidFill>
                <a:srgbClr val="FFFFFF"/>
              </a:solidFill>
            </a:endParaRPr>
          </a:p>
        </p:txBody>
      </p:sp>
      <p:sp>
        <p:nvSpPr>
          <p:cNvPr id="4" name="Rectangle 3"/>
          <p:cNvSpPr/>
          <p:nvPr/>
        </p:nvSpPr>
        <p:spPr>
          <a:xfrm>
            <a:off x="393291" y="991892"/>
            <a:ext cx="11369923" cy="5223481"/>
          </a:xfrm>
          <a:prstGeom prst="rect">
            <a:avLst/>
          </a:prstGeom>
        </p:spPr>
        <p:txBody>
          <a:bodyPr wrap="square">
            <a:spAutoFit/>
          </a:bodyPr>
          <a:lstStyle/>
          <a:p>
            <a:pPr marL="0" marR="0" algn="just">
              <a:lnSpc>
                <a:spcPct val="150000"/>
              </a:lnSpc>
              <a:spcBef>
                <a:spcPts val="0"/>
              </a:spcBef>
              <a:spcAft>
                <a:spcPts val="0"/>
              </a:spcAft>
            </a:pPr>
            <a:r>
              <a:rPr lang="en-US" sz="1600" b="1" dirty="0">
                <a:latin typeface="Times New Roman" panose="02020603050405020304" pitchFamily="18" charset="0"/>
                <a:ea typeface="Calibri" panose="020F0502020204030204" pitchFamily="34" charset="0"/>
                <a:cs typeface="Vrinda" panose="020B0502040204020203"/>
              </a:rPr>
              <a:t>Training Methods</a:t>
            </a:r>
            <a:endParaRPr lang="en-US" sz="1600" dirty="0">
              <a:latin typeface="Calibri" panose="020F0502020204030204" pitchFamily="34" charset="0"/>
              <a:ea typeface="Calibri" panose="020F0502020204030204" pitchFamily="34" charset="0"/>
              <a:cs typeface="Vrinda" panose="020B0502040204020203"/>
            </a:endParaRPr>
          </a:p>
          <a:p>
            <a:pPr marL="342900" marR="0" lvl="0" indent="-342900" algn="just">
              <a:lnSpc>
                <a:spcPct val="150000"/>
              </a:lnSpc>
              <a:spcBef>
                <a:spcPts val="0"/>
              </a:spcBef>
              <a:spcAft>
                <a:spcPts val="0"/>
              </a:spcAft>
              <a:buFont typeface="Wingdings" panose="05000000000000000000" pitchFamily="2" charset="2"/>
              <a:buChar char=""/>
            </a:pPr>
            <a:r>
              <a:rPr lang="en-US" sz="1600" dirty="0">
                <a:latin typeface="Times New Roman" panose="02020603050405020304" pitchFamily="18" charset="0"/>
                <a:ea typeface="Calibri" panose="020F0502020204030204" pitchFamily="34" charset="0"/>
                <a:cs typeface="Vrinda" panose="020B0502040204020203"/>
              </a:rPr>
              <a:t>Incorporate a variety of interactive training methods: Encourage the use of diverse training methods such as simulations, role-plays, and experiential learning activities. This will cater to different learning styles, promote active engagement, and enhance knowledge retention among participants.</a:t>
            </a:r>
            <a:endParaRPr lang="en-US" sz="1600" dirty="0">
              <a:latin typeface="Calibri" panose="020F0502020204030204" pitchFamily="34" charset="0"/>
              <a:ea typeface="Calibri" panose="020F0502020204030204" pitchFamily="34" charset="0"/>
              <a:cs typeface="Vrinda" panose="020B0502040204020203"/>
            </a:endParaRPr>
          </a:p>
          <a:p>
            <a:pPr marL="342900" marR="0" lvl="0" indent="-342900" algn="just">
              <a:lnSpc>
                <a:spcPct val="150000"/>
              </a:lnSpc>
              <a:spcBef>
                <a:spcPts val="0"/>
              </a:spcBef>
              <a:spcAft>
                <a:spcPts val="0"/>
              </a:spcAft>
              <a:buFont typeface="Wingdings" panose="05000000000000000000" pitchFamily="2" charset="2"/>
              <a:buChar char=""/>
            </a:pPr>
            <a:r>
              <a:rPr lang="en-US" sz="1600" dirty="0">
                <a:latin typeface="Times New Roman" panose="02020603050405020304" pitchFamily="18" charset="0"/>
                <a:ea typeface="Calibri" panose="020F0502020204030204" pitchFamily="34" charset="0"/>
                <a:cs typeface="Vrinda" panose="020B0502040204020203"/>
              </a:rPr>
              <a:t>Integrate technology-enabled learning: Explore the use of technology-enabled learning platforms, such as virtual reality and online simulations, to create immersive and interactive training experiences. This can expand access to training and provide opportunities for remote or self-paced learning.</a:t>
            </a:r>
            <a:endParaRPr lang="en-US" sz="1600" dirty="0">
              <a:latin typeface="Calibri" panose="020F0502020204030204" pitchFamily="34" charset="0"/>
              <a:ea typeface="Calibri" panose="020F0502020204030204" pitchFamily="34" charset="0"/>
              <a:cs typeface="Vrinda" panose="020B0502040204020203"/>
            </a:endParaRPr>
          </a:p>
          <a:p>
            <a:pPr marL="0" marR="0" algn="just">
              <a:lnSpc>
                <a:spcPct val="150000"/>
              </a:lnSpc>
              <a:spcBef>
                <a:spcPts val="0"/>
              </a:spcBef>
              <a:spcAft>
                <a:spcPts val="0"/>
              </a:spcAft>
            </a:pPr>
            <a:r>
              <a:rPr lang="en-US" sz="1600" b="1" dirty="0">
                <a:latin typeface="Times New Roman" panose="02020603050405020304" pitchFamily="18" charset="0"/>
                <a:ea typeface="Calibri" panose="020F0502020204030204" pitchFamily="34" charset="0"/>
                <a:cs typeface="Vrinda" panose="020B0502040204020203"/>
              </a:rPr>
              <a:t>Training Management:</a:t>
            </a:r>
            <a:endParaRPr lang="en-US" sz="1600" dirty="0">
              <a:latin typeface="Calibri" panose="020F0502020204030204" pitchFamily="34" charset="0"/>
              <a:ea typeface="Calibri" panose="020F0502020204030204" pitchFamily="34" charset="0"/>
              <a:cs typeface="Vrinda" panose="020B0502040204020203"/>
            </a:endParaRPr>
          </a:p>
          <a:p>
            <a:pPr marL="342900" marR="0" lvl="0" indent="-342900" algn="just">
              <a:lnSpc>
                <a:spcPct val="150000"/>
              </a:lnSpc>
              <a:spcBef>
                <a:spcPts val="0"/>
              </a:spcBef>
              <a:spcAft>
                <a:spcPts val="0"/>
              </a:spcAft>
              <a:buFont typeface="Wingdings" panose="05000000000000000000" pitchFamily="2" charset="2"/>
              <a:buChar char=""/>
            </a:pPr>
            <a:r>
              <a:rPr lang="en-US" sz="1600" dirty="0">
                <a:latin typeface="Times New Roman" panose="02020603050405020304" pitchFamily="18" charset="0"/>
                <a:ea typeface="Calibri" panose="020F0502020204030204" pitchFamily="34" charset="0"/>
                <a:cs typeface="Vrinda" panose="020B0502040204020203"/>
              </a:rPr>
              <a:t>Conduct comprehensive training needs assessments: Prioritize conducting thorough training needs assessments to identify specific skill gaps and tailor the training programs accordingly. This will ensure that the training content and delivery methods align with the evolving needs of participants and industries.</a:t>
            </a:r>
            <a:endParaRPr lang="en-US" sz="1600" dirty="0">
              <a:latin typeface="Calibri" panose="020F0502020204030204" pitchFamily="34" charset="0"/>
              <a:ea typeface="Calibri" panose="020F0502020204030204" pitchFamily="34" charset="0"/>
              <a:cs typeface="Vrinda" panose="020B0502040204020203"/>
            </a:endParaRPr>
          </a:p>
          <a:p>
            <a:pPr marL="342900" marR="0" lvl="0" indent="-342900" algn="just">
              <a:lnSpc>
                <a:spcPct val="150000"/>
              </a:lnSpc>
              <a:spcBef>
                <a:spcPts val="0"/>
              </a:spcBef>
              <a:spcAft>
                <a:spcPts val="0"/>
              </a:spcAft>
              <a:buFont typeface="Wingdings" panose="05000000000000000000" pitchFamily="2" charset="2"/>
              <a:buChar char=""/>
            </a:pPr>
            <a:r>
              <a:rPr lang="en-US" sz="1600" dirty="0">
                <a:latin typeface="Times New Roman" panose="02020603050405020304" pitchFamily="18" charset="0"/>
                <a:ea typeface="Calibri" panose="020F0502020204030204" pitchFamily="34" charset="0"/>
                <a:cs typeface="Vrinda" panose="020B0502040204020203"/>
              </a:rPr>
              <a:t>Enhance training program design: Develop training programs with clear learning objectives, well-sequenced topics, and appropriate time allocation for each session. Incorporate feedback mechanisms to continuously evaluate and update the program content to meet the changing demands of the labor market.</a:t>
            </a:r>
            <a:endParaRPr lang="en-US" sz="1600" dirty="0">
              <a:effectLst/>
              <a:latin typeface="Calibri" panose="020F0502020204030204" pitchFamily="34" charset="0"/>
              <a:ea typeface="Calibri" panose="020F0502020204030204" pitchFamily="34" charset="0"/>
              <a:cs typeface="Vrinda" panose="020B0502040204020203"/>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291" y="303068"/>
            <a:ext cx="6210496" cy="1165513"/>
          </a:xfrm>
        </p:spPr>
        <p:txBody>
          <a:bodyPr>
            <a:normAutofit fontScale="90000"/>
          </a:bodyPr>
          <a:lstStyle/>
          <a:p>
            <a:pPr eaLnBrk="1" fontAlgn="auto" hangingPunct="1">
              <a:spcAft>
                <a:spcPts val="0"/>
              </a:spcAft>
              <a:defRPr/>
            </a:pPr>
            <a:r>
              <a:rPr lang="en-BD" sz="3600" dirty="0">
                <a:ea typeface="Calibri" panose="020F0502020204030204" pitchFamily="34" charset="0"/>
                <a:cs typeface="Vrinda" panose="020B0502040204020203" pitchFamily="34" charset="0"/>
              </a:rPr>
              <a:t>Recommendations</a:t>
            </a:r>
            <a:r>
              <a:rPr lang="en-US" sz="3600" dirty="0">
                <a:ea typeface="Calibri" panose="020F0502020204030204" pitchFamily="34" charset="0"/>
                <a:cs typeface="Vrinda" panose="020B0502040204020203" pitchFamily="34" charset="0"/>
              </a:rPr>
              <a:t> (Cont.)</a:t>
            </a:r>
            <a:br>
              <a:rPr lang="en-US" sz="3600" dirty="0">
                <a:ea typeface="Calibri" panose="020F0502020204030204" pitchFamily="34" charset="0"/>
                <a:cs typeface="Vrinda" panose="020B0502040204020203" pitchFamily="34" charset="0"/>
              </a:rPr>
            </a:br>
            <a:endParaRPr lang="en-BD" dirty="0">
              <a:ea typeface="+mn-ea"/>
            </a:endParaRPr>
          </a:p>
        </p:txBody>
      </p:sp>
      <p:sp>
        <p:nvSpPr>
          <p:cNvPr id="7" name="Footer Placeholder 6"/>
          <p:cNvSpPr>
            <a:spLocks noGrp="1"/>
          </p:cNvSpPr>
          <p:nvPr>
            <p:ph type="ftr" sz="quarter" idx="17"/>
          </p:nvPr>
        </p:nvSpPr>
        <p:spPr/>
        <p:txBody>
          <a:bodyPr/>
          <a:lstStyle/>
          <a:p>
            <a:pPr>
              <a:defRPr/>
            </a:pPr>
            <a:r>
              <a:rPr lang="en-GB" dirty="0"/>
              <a:t>SAMPLE FOOTER TEXT</a:t>
            </a:r>
          </a:p>
        </p:txBody>
      </p:sp>
      <p:sp>
        <p:nvSpPr>
          <p:cNvPr id="8" name="Slide Number Placeholder 7"/>
          <p:cNvSpPr>
            <a:spLocks noGrp="1"/>
          </p:cNvSpPr>
          <p:nvPr>
            <p:ph type="sldNum" sz="quarter" idx="18"/>
          </p:nvPr>
        </p:nvSpPr>
        <p:spPr/>
        <p:txBody>
          <a:bodyPr/>
          <a:lstStyle>
            <a:lvl1pPr>
              <a:defRPr>
                <a:solidFill>
                  <a:schemeClr val="tx1"/>
                </a:solidFill>
                <a:latin typeface="Avenir Next LT Pro" pitchFamily="34" charset="0"/>
              </a:defRPr>
            </a:lvl1pPr>
            <a:lvl2pPr marL="742950" indent="-285750">
              <a:defRPr>
                <a:solidFill>
                  <a:schemeClr val="tx1"/>
                </a:solidFill>
                <a:latin typeface="Avenir Next LT Pro" pitchFamily="34" charset="0"/>
              </a:defRPr>
            </a:lvl2pPr>
            <a:lvl3pPr marL="1143000" indent="-228600">
              <a:defRPr>
                <a:solidFill>
                  <a:schemeClr val="tx1"/>
                </a:solidFill>
                <a:latin typeface="Avenir Next LT Pro" pitchFamily="34" charset="0"/>
              </a:defRPr>
            </a:lvl3pPr>
            <a:lvl4pPr marL="1600200" indent="-228600">
              <a:defRPr>
                <a:solidFill>
                  <a:schemeClr val="tx1"/>
                </a:solidFill>
                <a:latin typeface="Avenir Next LT Pro" pitchFamily="34" charset="0"/>
              </a:defRPr>
            </a:lvl4pPr>
            <a:lvl5pPr marL="2057400" indent="-228600">
              <a:defRPr>
                <a:solidFill>
                  <a:schemeClr val="tx1"/>
                </a:solidFill>
                <a:latin typeface="Avenir Next LT Pro" pitchFamily="34" charset="0"/>
              </a:defRPr>
            </a:lvl5pPr>
            <a:lvl6pPr marL="2514600" indent="-228600" eaLnBrk="0" fontAlgn="base" hangingPunct="0">
              <a:spcBef>
                <a:spcPct val="0"/>
              </a:spcBef>
              <a:spcAft>
                <a:spcPct val="0"/>
              </a:spcAft>
              <a:defRPr>
                <a:solidFill>
                  <a:schemeClr val="tx1"/>
                </a:solidFill>
                <a:latin typeface="Avenir Next LT Pro" pitchFamily="34" charset="0"/>
              </a:defRPr>
            </a:lvl6pPr>
            <a:lvl7pPr marL="2971800" indent="-228600" eaLnBrk="0" fontAlgn="base" hangingPunct="0">
              <a:spcBef>
                <a:spcPct val="0"/>
              </a:spcBef>
              <a:spcAft>
                <a:spcPct val="0"/>
              </a:spcAft>
              <a:defRPr>
                <a:solidFill>
                  <a:schemeClr val="tx1"/>
                </a:solidFill>
                <a:latin typeface="Avenir Next LT Pro" pitchFamily="34" charset="0"/>
              </a:defRPr>
            </a:lvl7pPr>
            <a:lvl8pPr marL="3429000" indent="-228600" eaLnBrk="0" fontAlgn="base" hangingPunct="0">
              <a:spcBef>
                <a:spcPct val="0"/>
              </a:spcBef>
              <a:spcAft>
                <a:spcPct val="0"/>
              </a:spcAft>
              <a:defRPr>
                <a:solidFill>
                  <a:schemeClr val="tx1"/>
                </a:solidFill>
                <a:latin typeface="Avenir Next LT Pro" pitchFamily="34" charset="0"/>
              </a:defRPr>
            </a:lvl8pPr>
            <a:lvl9pPr marL="3886200" indent="-228600" eaLnBrk="0" fontAlgn="base" hangingPunct="0">
              <a:spcBef>
                <a:spcPct val="0"/>
              </a:spcBef>
              <a:spcAft>
                <a:spcPct val="0"/>
              </a:spcAft>
              <a:defRPr>
                <a:solidFill>
                  <a:schemeClr val="tx1"/>
                </a:solidFill>
                <a:latin typeface="Avenir Next LT Pro" pitchFamily="34" charset="0"/>
              </a:defRPr>
            </a:lvl9pPr>
          </a:lstStyle>
          <a:p>
            <a:fld id="{0ECB6564-2CF9-4F51-9C6B-A2D835A1BAC5}" type="slidenum">
              <a:rPr lang="en-GB" altLang="en-US">
                <a:solidFill>
                  <a:srgbClr val="FFFFFF"/>
                </a:solidFill>
              </a:rPr>
              <a:pPr/>
              <a:t>13</a:t>
            </a:fld>
            <a:endParaRPr lang="en-GB" altLang="en-US">
              <a:solidFill>
                <a:srgbClr val="FFFFFF"/>
              </a:solidFill>
            </a:endParaRPr>
          </a:p>
        </p:txBody>
      </p:sp>
      <p:sp>
        <p:nvSpPr>
          <p:cNvPr id="4" name="Rectangle 3"/>
          <p:cNvSpPr/>
          <p:nvPr/>
        </p:nvSpPr>
        <p:spPr>
          <a:xfrm>
            <a:off x="872836" y="928255"/>
            <a:ext cx="10584874" cy="5262979"/>
          </a:xfrm>
          <a:prstGeom prst="rect">
            <a:avLst/>
          </a:prstGeom>
        </p:spPr>
        <p:txBody>
          <a:bodyPr wrap="square">
            <a:spAutoFit/>
          </a:bodyPr>
          <a:lstStyle/>
          <a:p>
            <a:pPr algn="just">
              <a:lnSpc>
                <a:spcPct val="150000"/>
              </a:lnSpc>
            </a:pPr>
            <a:r>
              <a:rPr lang="en-US" sz="1600" b="1" dirty="0">
                <a:latin typeface="Times New Roman" panose="02020603050405020304" pitchFamily="18" charset="0"/>
                <a:cs typeface="Times New Roman" panose="02020603050405020304" pitchFamily="18" charset="0"/>
              </a:rPr>
              <a:t>Resource Person:</a:t>
            </a:r>
            <a:endParaRPr lang="en-US" sz="1600" dirty="0">
              <a:latin typeface="Times New Roman" panose="02020603050405020304" pitchFamily="18" charset="0"/>
              <a:cs typeface="Times New Roman" panose="02020603050405020304" pitchFamily="18" charset="0"/>
            </a:endParaRPr>
          </a:p>
          <a:p>
            <a:pPr lvl="0" algn="just">
              <a:lnSpc>
                <a:spcPct val="150000"/>
              </a:lnSpc>
            </a:pPr>
            <a:r>
              <a:rPr lang="en-US" sz="1600" dirty="0">
                <a:latin typeface="Times New Roman" panose="02020603050405020304" pitchFamily="18" charset="0"/>
                <a:cs typeface="Times New Roman" panose="02020603050405020304" pitchFamily="18" charset="0"/>
              </a:rPr>
              <a:t>Continuously develop and update resource persons' skills: Implement regular training and professional development opportunities for resource persons to enhance their instructional and facilitation skills. This will ensure that they remain up-to-date with the latest industry practices and teaching methodologies.</a:t>
            </a:r>
          </a:p>
          <a:p>
            <a:pPr lvl="0" algn="just">
              <a:lnSpc>
                <a:spcPct val="150000"/>
              </a:lnSpc>
            </a:pPr>
            <a:r>
              <a:rPr lang="en-US" sz="1600" dirty="0">
                <a:latin typeface="Times New Roman" panose="02020603050405020304" pitchFamily="18" charset="0"/>
                <a:cs typeface="Times New Roman" panose="02020603050405020304" pitchFamily="18" charset="0"/>
              </a:rPr>
              <a:t>Foster collaboration among resource persons: Encourage resource persons to collaborate and share best practices with colleagues across disciplines and institutions. This will promote a culture of continuous learning and enable the exchange of knowledge and expertise.</a:t>
            </a:r>
          </a:p>
          <a:p>
            <a:pPr algn="just">
              <a:lnSpc>
                <a:spcPct val="150000"/>
              </a:lnSpc>
            </a:pPr>
            <a:r>
              <a:rPr lang="en-US" sz="1600" b="1" dirty="0">
                <a:latin typeface="Times New Roman" panose="02020603050405020304" pitchFamily="18" charset="0"/>
                <a:cs typeface="Times New Roman" panose="02020603050405020304" pitchFamily="18" charset="0"/>
              </a:rPr>
              <a:t>Institutional Environment:</a:t>
            </a:r>
            <a:endParaRPr lang="en-US" sz="1600" dirty="0">
              <a:latin typeface="Times New Roman" panose="02020603050405020304" pitchFamily="18" charset="0"/>
              <a:cs typeface="Times New Roman" panose="02020603050405020304" pitchFamily="18" charset="0"/>
            </a:endParaRPr>
          </a:p>
          <a:p>
            <a:pPr lvl="0" algn="just">
              <a:lnSpc>
                <a:spcPct val="150000"/>
              </a:lnSpc>
            </a:pPr>
            <a:r>
              <a:rPr lang="en-US" sz="1600" dirty="0">
                <a:latin typeface="Times New Roman" panose="02020603050405020304" pitchFamily="18" charset="0"/>
                <a:cs typeface="Times New Roman" panose="02020603050405020304" pitchFamily="18" charset="0"/>
              </a:rPr>
              <a:t>Strengthen support systems for participants: Establish mentorship programs, peer learning groups, or alumni networks to provide ongoing support and guidance to participants beyond the training period. This will facilitate knowledge sharing, networking, and continued professional growth.</a:t>
            </a:r>
          </a:p>
          <a:p>
            <a:pPr lvl="0" algn="just">
              <a:lnSpc>
                <a:spcPct val="150000"/>
              </a:lnSpc>
            </a:pPr>
            <a:r>
              <a:rPr lang="en-US" sz="1600" dirty="0">
                <a:latin typeface="Times New Roman" panose="02020603050405020304" pitchFamily="18" charset="0"/>
                <a:cs typeface="Times New Roman" panose="02020603050405020304" pitchFamily="18" charset="0"/>
              </a:rPr>
              <a:t>Promote a culture of innovation: Encourage institutions to foster an environment that supports innovation in training approaches and methodologies. Create platforms for resource persons and participants to experiment with new ideas and technologies, fostering a culture of continuous improvement.</a:t>
            </a:r>
          </a:p>
        </p:txBody>
      </p:sp>
    </p:spTree>
    <p:extLst>
      <p:ext uri="{BB962C8B-B14F-4D97-AF65-F5344CB8AC3E}">
        <p14:creationId xmlns:p14="http://schemas.microsoft.com/office/powerpoint/2010/main" val="2906560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291" y="303068"/>
            <a:ext cx="6210496" cy="1165513"/>
          </a:xfrm>
        </p:spPr>
        <p:txBody>
          <a:bodyPr>
            <a:normAutofit fontScale="90000"/>
          </a:bodyPr>
          <a:lstStyle/>
          <a:p>
            <a:pPr eaLnBrk="1" fontAlgn="auto" hangingPunct="1">
              <a:spcAft>
                <a:spcPts val="0"/>
              </a:spcAft>
              <a:defRPr/>
            </a:pPr>
            <a:r>
              <a:rPr lang="en-BD" sz="3600" dirty="0">
                <a:ea typeface="Calibri" panose="020F0502020204030204" pitchFamily="34" charset="0"/>
                <a:cs typeface="Vrinda" panose="020B0502040204020203" pitchFamily="34" charset="0"/>
              </a:rPr>
              <a:t>Recommendations</a:t>
            </a:r>
            <a:r>
              <a:rPr lang="en-US" sz="3600" dirty="0">
                <a:ea typeface="Calibri" panose="020F0502020204030204" pitchFamily="34" charset="0"/>
                <a:cs typeface="Vrinda" panose="020B0502040204020203" pitchFamily="34" charset="0"/>
              </a:rPr>
              <a:t> (Cont.)</a:t>
            </a:r>
            <a:br>
              <a:rPr lang="en-US" sz="3600" dirty="0">
                <a:ea typeface="Calibri" panose="020F0502020204030204" pitchFamily="34" charset="0"/>
                <a:cs typeface="Vrinda" panose="020B0502040204020203" pitchFamily="34" charset="0"/>
              </a:rPr>
            </a:br>
            <a:endParaRPr lang="en-BD" dirty="0">
              <a:ea typeface="+mn-ea"/>
            </a:endParaRPr>
          </a:p>
        </p:txBody>
      </p:sp>
      <p:sp>
        <p:nvSpPr>
          <p:cNvPr id="7" name="Footer Placeholder 6"/>
          <p:cNvSpPr>
            <a:spLocks noGrp="1"/>
          </p:cNvSpPr>
          <p:nvPr>
            <p:ph type="ftr" sz="quarter" idx="17"/>
          </p:nvPr>
        </p:nvSpPr>
        <p:spPr/>
        <p:txBody>
          <a:bodyPr/>
          <a:lstStyle/>
          <a:p>
            <a:pPr>
              <a:defRPr/>
            </a:pPr>
            <a:r>
              <a:rPr lang="en-GB" dirty="0"/>
              <a:t>SAMPLE FOOTER TEXT</a:t>
            </a:r>
          </a:p>
        </p:txBody>
      </p:sp>
      <p:sp>
        <p:nvSpPr>
          <p:cNvPr id="8" name="Slide Number Placeholder 7"/>
          <p:cNvSpPr>
            <a:spLocks noGrp="1"/>
          </p:cNvSpPr>
          <p:nvPr>
            <p:ph type="sldNum" sz="quarter" idx="18"/>
          </p:nvPr>
        </p:nvSpPr>
        <p:spPr/>
        <p:txBody>
          <a:bodyPr/>
          <a:lstStyle>
            <a:lvl1pPr>
              <a:defRPr>
                <a:solidFill>
                  <a:schemeClr val="tx1"/>
                </a:solidFill>
                <a:latin typeface="Avenir Next LT Pro" pitchFamily="34" charset="0"/>
              </a:defRPr>
            </a:lvl1pPr>
            <a:lvl2pPr marL="742950" indent="-285750">
              <a:defRPr>
                <a:solidFill>
                  <a:schemeClr val="tx1"/>
                </a:solidFill>
                <a:latin typeface="Avenir Next LT Pro" pitchFamily="34" charset="0"/>
              </a:defRPr>
            </a:lvl2pPr>
            <a:lvl3pPr marL="1143000" indent="-228600">
              <a:defRPr>
                <a:solidFill>
                  <a:schemeClr val="tx1"/>
                </a:solidFill>
                <a:latin typeface="Avenir Next LT Pro" pitchFamily="34" charset="0"/>
              </a:defRPr>
            </a:lvl3pPr>
            <a:lvl4pPr marL="1600200" indent="-228600">
              <a:defRPr>
                <a:solidFill>
                  <a:schemeClr val="tx1"/>
                </a:solidFill>
                <a:latin typeface="Avenir Next LT Pro" pitchFamily="34" charset="0"/>
              </a:defRPr>
            </a:lvl4pPr>
            <a:lvl5pPr marL="2057400" indent="-228600">
              <a:defRPr>
                <a:solidFill>
                  <a:schemeClr val="tx1"/>
                </a:solidFill>
                <a:latin typeface="Avenir Next LT Pro" pitchFamily="34" charset="0"/>
              </a:defRPr>
            </a:lvl5pPr>
            <a:lvl6pPr marL="2514600" indent="-228600" eaLnBrk="0" fontAlgn="base" hangingPunct="0">
              <a:spcBef>
                <a:spcPct val="0"/>
              </a:spcBef>
              <a:spcAft>
                <a:spcPct val="0"/>
              </a:spcAft>
              <a:defRPr>
                <a:solidFill>
                  <a:schemeClr val="tx1"/>
                </a:solidFill>
                <a:latin typeface="Avenir Next LT Pro" pitchFamily="34" charset="0"/>
              </a:defRPr>
            </a:lvl6pPr>
            <a:lvl7pPr marL="2971800" indent="-228600" eaLnBrk="0" fontAlgn="base" hangingPunct="0">
              <a:spcBef>
                <a:spcPct val="0"/>
              </a:spcBef>
              <a:spcAft>
                <a:spcPct val="0"/>
              </a:spcAft>
              <a:defRPr>
                <a:solidFill>
                  <a:schemeClr val="tx1"/>
                </a:solidFill>
                <a:latin typeface="Avenir Next LT Pro" pitchFamily="34" charset="0"/>
              </a:defRPr>
            </a:lvl7pPr>
            <a:lvl8pPr marL="3429000" indent="-228600" eaLnBrk="0" fontAlgn="base" hangingPunct="0">
              <a:spcBef>
                <a:spcPct val="0"/>
              </a:spcBef>
              <a:spcAft>
                <a:spcPct val="0"/>
              </a:spcAft>
              <a:defRPr>
                <a:solidFill>
                  <a:schemeClr val="tx1"/>
                </a:solidFill>
                <a:latin typeface="Avenir Next LT Pro" pitchFamily="34" charset="0"/>
              </a:defRPr>
            </a:lvl8pPr>
            <a:lvl9pPr marL="3886200" indent="-228600" eaLnBrk="0" fontAlgn="base" hangingPunct="0">
              <a:spcBef>
                <a:spcPct val="0"/>
              </a:spcBef>
              <a:spcAft>
                <a:spcPct val="0"/>
              </a:spcAft>
              <a:defRPr>
                <a:solidFill>
                  <a:schemeClr val="tx1"/>
                </a:solidFill>
                <a:latin typeface="Avenir Next LT Pro" pitchFamily="34" charset="0"/>
              </a:defRPr>
            </a:lvl9pPr>
          </a:lstStyle>
          <a:p>
            <a:fld id="{0ECB6564-2CF9-4F51-9C6B-A2D835A1BAC5}" type="slidenum">
              <a:rPr lang="en-GB" altLang="en-US">
                <a:solidFill>
                  <a:srgbClr val="FFFFFF"/>
                </a:solidFill>
              </a:rPr>
              <a:pPr/>
              <a:t>14</a:t>
            </a:fld>
            <a:endParaRPr lang="en-GB" altLang="en-US">
              <a:solidFill>
                <a:srgbClr val="FFFFFF"/>
              </a:solidFill>
            </a:endParaRPr>
          </a:p>
        </p:txBody>
      </p:sp>
      <p:sp>
        <p:nvSpPr>
          <p:cNvPr id="4" name="Rectangle 3"/>
          <p:cNvSpPr/>
          <p:nvPr/>
        </p:nvSpPr>
        <p:spPr>
          <a:xfrm>
            <a:off x="180108" y="885823"/>
            <a:ext cx="11305310" cy="5262979"/>
          </a:xfrm>
          <a:prstGeom prst="rect">
            <a:avLst/>
          </a:prstGeom>
        </p:spPr>
        <p:txBody>
          <a:bodyPr wrap="square">
            <a:spAutoFit/>
          </a:bodyPr>
          <a:lstStyle/>
          <a:p>
            <a:pPr lvl="1">
              <a:lnSpc>
                <a:spcPct val="150000"/>
              </a:lnSpc>
            </a:pPr>
            <a:r>
              <a:rPr lang="en-US" sz="1600" b="1" dirty="0">
                <a:latin typeface="Times New Roman" panose="02020603050405020304" pitchFamily="18" charset="0"/>
                <a:cs typeface="Times New Roman" panose="02020603050405020304" pitchFamily="18" charset="0"/>
              </a:rPr>
              <a:t>Physical Facilities:</a:t>
            </a:r>
            <a:endParaRPr lang="en-US" sz="1600" dirty="0">
              <a:latin typeface="Times New Roman" panose="02020603050405020304" pitchFamily="18" charset="0"/>
              <a:cs typeface="Times New Roman" panose="02020603050405020304" pitchFamily="18" charset="0"/>
            </a:endParaRPr>
          </a:p>
          <a:p>
            <a:pPr lvl="1">
              <a:lnSpc>
                <a:spcPct val="150000"/>
              </a:lnSpc>
            </a:pPr>
            <a:r>
              <a:rPr lang="en-US" sz="1600" dirty="0">
                <a:latin typeface="Times New Roman" panose="02020603050405020304" pitchFamily="18" charset="0"/>
                <a:cs typeface="Times New Roman" panose="02020603050405020304" pitchFamily="18" charset="0"/>
              </a:rPr>
              <a:t>Regularly assess and upgrade training facilities: Conduct regular assessments of physical facilities and equipment to ensure they are up to date and meet the changing needs of training programs. Address any infrastructure gaps and provide access to modern training tools and technologies.</a:t>
            </a:r>
          </a:p>
          <a:p>
            <a:pPr lvl="1">
              <a:lnSpc>
                <a:spcPct val="150000"/>
              </a:lnSpc>
            </a:pPr>
            <a:r>
              <a:rPr lang="en-US" sz="1600" dirty="0">
                <a:latin typeface="Times New Roman" panose="02020603050405020304" pitchFamily="18" charset="0"/>
                <a:cs typeface="Times New Roman" panose="02020603050405020304" pitchFamily="18" charset="0"/>
              </a:rPr>
              <a:t>Create adaptable learning spaces: Design flexible learning spaces that can accommodate different training formats and support collaborative and interactive learning. Incorporate technology-enabled facilities, such as multimedia systems and high-speed internet connectivity, to enhance the learning experience.</a:t>
            </a:r>
          </a:p>
          <a:p>
            <a:pPr lvl="1">
              <a:lnSpc>
                <a:spcPct val="150000"/>
              </a:lnSpc>
            </a:pPr>
            <a:r>
              <a:rPr lang="en-US" sz="1600" b="1" dirty="0">
                <a:latin typeface="Times New Roman" panose="02020603050405020304" pitchFamily="18" charset="0"/>
                <a:cs typeface="Times New Roman" panose="02020603050405020304" pitchFamily="18" charset="0"/>
              </a:rPr>
              <a:t>Training Evaluation:</a:t>
            </a:r>
            <a:endParaRPr lang="en-US" sz="1600" dirty="0">
              <a:latin typeface="Times New Roman" panose="02020603050405020304" pitchFamily="18" charset="0"/>
              <a:cs typeface="Times New Roman" panose="02020603050405020304" pitchFamily="18" charset="0"/>
            </a:endParaRPr>
          </a:p>
          <a:p>
            <a:pPr lvl="1">
              <a:lnSpc>
                <a:spcPct val="150000"/>
              </a:lnSpc>
            </a:pPr>
            <a:r>
              <a:rPr lang="en-US" sz="1600" dirty="0">
                <a:latin typeface="Times New Roman" panose="02020603050405020304" pitchFamily="18" charset="0"/>
                <a:cs typeface="Times New Roman" panose="02020603050405020304" pitchFamily="18" charset="0"/>
              </a:rPr>
              <a:t>Implement long-term evaluation measures: Develop evaluation frameworks that capture the long-term impact of training on participants' professional growth and performance. Consider conducting follow-up evaluations at regular intervals to assess the sustained application of skills acquired through training.</a:t>
            </a:r>
          </a:p>
          <a:p>
            <a:pPr lvl="1">
              <a:lnSpc>
                <a:spcPct val="150000"/>
              </a:lnSpc>
            </a:pPr>
            <a:r>
              <a:rPr lang="en-US" sz="1600" dirty="0">
                <a:latin typeface="Times New Roman" panose="02020603050405020304" pitchFamily="18" charset="0"/>
                <a:cs typeface="Times New Roman" panose="02020603050405020304" pitchFamily="18" charset="0"/>
              </a:rPr>
              <a:t>Use data-driven insights for program improvement: Collect and analyze feedback from participants, employers, and other stakeholders to identify areas for program improvement. Utilize this data to refine training content, delivery methods, and evaluation processes to enhance the effectiveness and relevance of the programs.</a:t>
            </a:r>
          </a:p>
        </p:txBody>
      </p:sp>
    </p:spTree>
    <p:extLst>
      <p:ext uri="{BB962C8B-B14F-4D97-AF65-F5344CB8AC3E}">
        <p14:creationId xmlns:p14="http://schemas.microsoft.com/office/powerpoint/2010/main" val="2630394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a:ea typeface="+mn-ea"/>
              </a:rPr>
              <a:t>Thank you</a:t>
            </a:r>
          </a:p>
        </p:txBody>
      </p:sp>
      <p:pic>
        <p:nvPicPr>
          <p:cNvPr id="6" name="Picture Placeholder 5" descr="Photo of a bunch of clean artist paintbrush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493713" y="484188"/>
            <a:ext cx="11210925" cy="3192462"/>
          </a:xfrm>
        </p:spPr>
      </p:pic>
      <p:pic>
        <p:nvPicPr>
          <p:cNvPr id="3" name="Content Placeholder 2"/>
          <p:cNvPicPr>
            <a:picLocks noGrp="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896100" y="3810000"/>
            <a:ext cx="4572000" cy="2413000"/>
          </a:xfrm>
        </p:spPr>
      </p:pic>
      <p:sp>
        <p:nvSpPr>
          <p:cNvPr id="8" name="Footer Placeholder 7"/>
          <p:cNvSpPr>
            <a:spLocks noGrp="1"/>
          </p:cNvSpPr>
          <p:nvPr>
            <p:ph type="ftr" sz="quarter" idx="15"/>
          </p:nvPr>
        </p:nvSpPr>
        <p:spPr/>
        <p:txBody>
          <a:bodyPr/>
          <a:lstStyle/>
          <a:p>
            <a:pPr>
              <a:defRPr/>
            </a:pPr>
            <a:r>
              <a:rPr lang="en-GB"/>
              <a:t>SAMPLE FOOTER TEXT</a:t>
            </a:r>
          </a:p>
        </p:txBody>
      </p:sp>
      <p:sp>
        <p:nvSpPr>
          <p:cNvPr id="9" name="Slide Number Placeholder 8"/>
          <p:cNvSpPr>
            <a:spLocks noGrp="1"/>
          </p:cNvSpPr>
          <p:nvPr>
            <p:ph type="sldNum" sz="quarter" idx="16"/>
          </p:nvPr>
        </p:nvSpPr>
        <p:spPr/>
        <p:txBody>
          <a:bodyPr/>
          <a:lstStyle>
            <a:lvl1pPr>
              <a:defRPr>
                <a:solidFill>
                  <a:schemeClr val="tx1"/>
                </a:solidFill>
                <a:latin typeface="Avenir Next LT Pro" pitchFamily="34" charset="0"/>
              </a:defRPr>
            </a:lvl1pPr>
            <a:lvl2pPr marL="742950" indent="-285750">
              <a:defRPr>
                <a:solidFill>
                  <a:schemeClr val="tx1"/>
                </a:solidFill>
                <a:latin typeface="Avenir Next LT Pro" pitchFamily="34" charset="0"/>
              </a:defRPr>
            </a:lvl2pPr>
            <a:lvl3pPr marL="1143000" indent="-228600">
              <a:defRPr>
                <a:solidFill>
                  <a:schemeClr val="tx1"/>
                </a:solidFill>
                <a:latin typeface="Avenir Next LT Pro" pitchFamily="34" charset="0"/>
              </a:defRPr>
            </a:lvl3pPr>
            <a:lvl4pPr marL="1600200" indent="-228600">
              <a:defRPr>
                <a:solidFill>
                  <a:schemeClr val="tx1"/>
                </a:solidFill>
                <a:latin typeface="Avenir Next LT Pro" pitchFamily="34" charset="0"/>
              </a:defRPr>
            </a:lvl4pPr>
            <a:lvl5pPr marL="2057400" indent="-228600">
              <a:defRPr>
                <a:solidFill>
                  <a:schemeClr val="tx1"/>
                </a:solidFill>
                <a:latin typeface="Avenir Next LT Pro" pitchFamily="34" charset="0"/>
              </a:defRPr>
            </a:lvl5pPr>
            <a:lvl6pPr marL="2514600" indent="-228600" eaLnBrk="0" fontAlgn="base" hangingPunct="0">
              <a:spcBef>
                <a:spcPct val="0"/>
              </a:spcBef>
              <a:spcAft>
                <a:spcPct val="0"/>
              </a:spcAft>
              <a:defRPr>
                <a:solidFill>
                  <a:schemeClr val="tx1"/>
                </a:solidFill>
                <a:latin typeface="Avenir Next LT Pro" pitchFamily="34" charset="0"/>
              </a:defRPr>
            </a:lvl6pPr>
            <a:lvl7pPr marL="2971800" indent="-228600" eaLnBrk="0" fontAlgn="base" hangingPunct="0">
              <a:spcBef>
                <a:spcPct val="0"/>
              </a:spcBef>
              <a:spcAft>
                <a:spcPct val="0"/>
              </a:spcAft>
              <a:defRPr>
                <a:solidFill>
                  <a:schemeClr val="tx1"/>
                </a:solidFill>
                <a:latin typeface="Avenir Next LT Pro" pitchFamily="34" charset="0"/>
              </a:defRPr>
            </a:lvl7pPr>
            <a:lvl8pPr marL="3429000" indent="-228600" eaLnBrk="0" fontAlgn="base" hangingPunct="0">
              <a:spcBef>
                <a:spcPct val="0"/>
              </a:spcBef>
              <a:spcAft>
                <a:spcPct val="0"/>
              </a:spcAft>
              <a:defRPr>
                <a:solidFill>
                  <a:schemeClr val="tx1"/>
                </a:solidFill>
                <a:latin typeface="Avenir Next LT Pro" pitchFamily="34" charset="0"/>
              </a:defRPr>
            </a:lvl8pPr>
            <a:lvl9pPr marL="3886200" indent="-228600" eaLnBrk="0" fontAlgn="base" hangingPunct="0">
              <a:spcBef>
                <a:spcPct val="0"/>
              </a:spcBef>
              <a:spcAft>
                <a:spcPct val="0"/>
              </a:spcAft>
              <a:defRPr>
                <a:solidFill>
                  <a:schemeClr val="tx1"/>
                </a:solidFill>
                <a:latin typeface="Avenir Next LT Pro" pitchFamily="34" charset="0"/>
              </a:defRPr>
            </a:lvl9pPr>
          </a:lstStyle>
          <a:p>
            <a:fld id="{982F0ACA-6074-4AD8-BDB8-4C14345C33D7}" type="slidenum">
              <a:rPr lang="en-GB" altLang="en-US">
                <a:solidFill>
                  <a:srgbClr val="FFFFFF"/>
                </a:solidFill>
              </a:rPr>
              <a:pPr/>
              <a:t>15</a:t>
            </a:fld>
            <a:endParaRPr lang="en-GB" altLang="en-US">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9" y="857251"/>
            <a:ext cx="5914937" cy="893490"/>
          </a:xfrm>
        </p:spPr>
        <p:txBody>
          <a:bodyPr/>
          <a:lstStyle/>
          <a:p>
            <a:pPr eaLnBrk="1" fontAlgn="auto" hangingPunct="1">
              <a:spcAft>
                <a:spcPts val="0"/>
              </a:spcAft>
              <a:defRPr/>
            </a:pPr>
            <a:r>
              <a:rPr lang="en-GB">
                <a:ea typeface="+mn-ea"/>
              </a:rPr>
              <a:t>Introduction</a:t>
            </a:r>
          </a:p>
        </p:txBody>
      </p:sp>
      <p:sp>
        <p:nvSpPr>
          <p:cNvPr id="3" name="Content Placeholder 2"/>
          <p:cNvSpPr>
            <a:spLocks noGrp="1"/>
          </p:cNvSpPr>
          <p:nvPr>
            <p:ph idx="1"/>
          </p:nvPr>
        </p:nvSpPr>
        <p:spPr>
          <a:xfrm>
            <a:off x="841375" y="1751013"/>
            <a:ext cx="6316663" cy="4614862"/>
          </a:xfrm>
        </p:spPr>
        <p:txBody>
          <a:bodyPr rtlCol="0">
            <a:normAutofit lnSpcReduction="10000"/>
          </a:bodyPr>
          <a:lstStyle/>
          <a:p>
            <a:pPr algn="just" eaLnBrk="1" fontAlgn="auto" hangingPunct="1">
              <a:spcAft>
                <a:spcPts val="0"/>
              </a:spcAft>
              <a:buClr>
                <a:schemeClr val="tx2">
                  <a:lumMod val="10000"/>
                  <a:lumOff val="90000"/>
                </a:schemeClr>
              </a:buClr>
              <a:defRPr/>
            </a:pPr>
            <a:r>
              <a:rPr lang="en-US" sz="1800" dirty="0">
                <a:solidFill>
                  <a:schemeClr val="tx1"/>
                </a:solidFill>
                <a:latin typeface="Times New Roman" panose="02020603050405020304" pitchFamily="18" charset="0"/>
                <a:ea typeface="Calibri" panose="020F0502020204030204" pitchFamily="34" charset="0"/>
              </a:rPr>
              <a:t>The essence of SDGs has shifted the concern of the whole world from quantitative to qualitative change and it has emphasized generating productive and decent employment along with creating an accountable, transparent and effective institution of service delivery in the government sector. </a:t>
            </a:r>
          </a:p>
          <a:p>
            <a:pPr algn="just" eaLnBrk="1" fontAlgn="auto" hangingPunct="1">
              <a:spcAft>
                <a:spcPts val="0"/>
              </a:spcAft>
              <a:buClr>
                <a:schemeClr val="tx2">
                  <a:lumMod val="10000"/>
                  <a:lumOff val="90000"/>
                </a:schemeClr>
              </a:buClr>
              <a:defRPr/>
            </a:pPr>
            <a:r>
              <a:rPr lang="en-US" sz="1800" dirty="0">
                <a:solidFill>
                  <a:schemeClr val="tx1"/>
                </a:solidFill>
                <a:latin typeface="Times New Roman" panose="02020603050405020304" pitchFamily="18" charset="0"/>
                <a:ea typeface="Calibri" panose="020F0502020204030204" pitchFamily="34" charset="0"/>
              </a:rPr>
              <a:t>Employee training is a learning experience that seeks a relatively permanent change in employees such that their ability to perform at their current job improves. This may mean changing what employees know, how they work, or their attitudes toward their jobs, co-workers, managers, and the organization</a:t>
            </a:r>
            <a:r>
              <a:rPr lang="en-BD" sz="1800" dirty="0">
                <a:solidFill>
                  <a:schemeClr val="tx1"/>
                </a:solidFill>
                <a:latin typeface="Times New Roman" panose="02020603050405020304" pitchFamily="18" charset="0"/>
                <a:ea typeface="Calibri" panose="020F0502020204030204" pitchFamily="34" charset="0"/>
              </a:rPr>
              <a:t>.</a:t>
            </a:r>
          </a:p>
          <a:p>
            <a:pPr algn="just" eaLnBrk="1" fontAlgn="auto" hangingPunct="1">
              <a:spcAft>
                <a:spcPts val="0"/>
              </a:spcAft>
              <a:buClr>
                <a:schemeClr val="tx2">
                  <a:lumMod val="10000"/>
                  <a:lumOff val="90000"/>
                </a:schemeClr>
              </a:buClr>
              <a:defRPr/>
            </a:pPr>
            <a:r>
              <a:rPr lang="en-US" sz="1800" dirty="0">
                <a:solidFill>
                  <a:schemeClr val="tx1"/>
                </a:solidFill>
                <a:latin typeface="Times New Roman" panose="02020603050405020304" pitchFamily="18" charset="0"/>
                <a:ea typeface="Calibri" panose="020F0502020204030204" pitchFamily="34" charset="0"/>
              </a:rPr>
              <a:t>Training and development are seen as one of the key practices of human resource management and it refers to the programs designed to teach the employees about the company essentials, educate them on the general rules of an organization, to provide them with technical knowledge which is considered important to complete the job tasks effectively and to eradicate the probable imperfections at work.</a:t>
            </a:r>
            <a:endParaRPr lang="en-GB" dirty="0">
              <a:solidFill>
                <a:schemeClr val="tx1"/>
              </a:solidFill>
            </a:endParaRPr>
          </a:p>
        </p:txBody>
      </p:sp>
      <p:pic>
        <p:nvPicPr>
          <p:cNvPr id="8" name="Picture Placeholder 7" descr="Photo of a paint brush with blue and white pain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7589838" y="0"/>
            <a:ext cx="4598987" cy="2286000"/>
          </a:xfrm>
        </p:spPr>
      </p:pic>
      <p:pic>
        <p:nvPicPr>
          <p:cNvPr id="10" name="Picture Placeholder 9" descr="Image of colourful triangular shapes"/>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xfrm>
            <a:off x="7589838" y="2286000"/>
            <a:ext cx="4598987" cy="2286000"/>
          </a:xfrm>
        </p:spPr>
      </p:pic>
      <p:pic>
        <p:nvPicPr>
          <p:cNvPr id="12" name="Picture Placeholder 11" descr="Photo of hands with a reflection of coloured lights"/>
          <p:cNvPicPr>
            <a:picLocks noGrp="1" noChangeAspect="1" noChangeArrowheads="1"/>
          </p:cNvPicPr>
          <p:nvPr>
            <p:ph type="pic" sz="quarter" idx="15"/>
          </p:nvPr>
        </p:nvPicPr>
        <p:blipFill>
          <a:blip r:embed="rId5">
            <a:extLst>
              <a:ext uri="{28A0092B-C50C-407E-A947-70E740481C1C}">
                <a14:useLocalDpi xmlns:a14="http://schemas.microsoft.com/office/drawing/2010/main" val="0"/>
              </a:ext>
            </a:extLst>
          </a:blip>
          <a:srcRect/>
          <a:stretch>
            <a:fillRect/>
          </a:stretch>
        </p:blipFill>
        <p:spPr>
          <a:xfrm>
            <a:off x="7589838" y="4572000"/>
            <a:ext cx="4598987" cy="2286000"/>
          </a:xfrm>
        </p:spPr>
      </p:pic>
      <p:sp>
        <p:nvSpPr>
          <p:cNvPr id="82" name="Footer Placeholder 81"/>
          <p:cNvSpPr>
            <a:spLocks noGrp="1"/>
          </p:cNvSpPr>
          <p:nvPr>
            <p:ph type="ftr" sz="quarter" idx="17"/>
          </p:nvPr>
        </p:nvSpPr>
        <p:spPr/>
        <p:txBody>
          <a:bodyPr/>
          <a:lstStyle/>
          <a:p>
            <a:pPr>
              <a:defRPr/>
            </a:pPr>
            <a:r>
              <a:rPr lang="en-GB"/>
              <a:t>SAMPLE FOOTER TEXT</a:t>
            </a:r>
          </a:p>
        </p:txBody>
      </p:sp>
      <p:sp>
        <p:nvSpPr>
          <p:cNvPr id="18" name="Slide Number Placeholder 17"/>
          <p:cNvSpPr>
            <a:spLocks noGrp="1"/>
          </p:cNvSpPr>
          <p:nvPr>
            <p:ph type="sldNum" sz="quarter" idx="18"/>
          </p:nvPr>
        </p:nvSpPr>
        <p:spPr/>
        <p:txBody>
          <a:bodyPr/>
          <a:lstStyle>
            <a:lvl1pPr>
              <a:defRPr>
                <a:solidFill>
                  <a:schemeClr val="tx1"/>
                </a:solidFill>
                <a:latin typeface="Avenir Next LT Pro" pitchFamily="34" charset="0"/>
              </a:defRPr>
            </a:lvl1pPr>
            <a:lvl2pPr marL="742950" indent="-285750">
              <a:defRPr>
                <a:solidFill>
                  <a:schemeClr val="tx1"/>
                </a:solidFill>
                <a:latin typeface="Avenir Next LT Pro" pitchFamily="34" charset="0"/>
              </a:defRPr>
            </a:lvl2pPr>
            <a:lvl3pPr marL="1143000" indent="-228600">
              <a:defRPr>
                <a:solidFill>
                  <a:schemeClr val="tx1"/>
                </a:solidFill>
                <a:latin typeface="Avenir Next LT Pro" pitchFamily="34" charset="0"/>
              </a:defRPr>
            </a:lvl3pPr>
            <a:lvl4pPr marL="1600200" indent="-228600">
              <a:defRPr>
                <a:solidFill>
                  <a:schemeClr val="tx1"/>
                </a:solidFill>
                <a:latin typeface="Avenir Next LT Pro" pitchFamily="34" charset="0"/>
              </a:defRPr>
            </a:lvl4pPr>
            <a:lvl5pPr marL="2057400" indent="-228600">
              <a:defRPr>
                <a:solidFill>
                  <a:schemeClr val="tx1"/>
                </a:solidFill>
                <a:latin typeface="Avenir Next LT Pro" pitchFamily="34" charset="0"/>
              </a:defRPr>
            </a:lvl5pPr>
            <a:lvl6pPr marL="2514600" indent="-228600" eaLnBrk="0" fontAlgn="base" hangingPunct="0">
              <a:spcBef>
                <a:spcPct val="0"/>
              </a:spcBef>
              <a:spcAft>
                <a:spcPct val="0"/>
              </a:spcAft>
              <a:defRPr>
                <a:solidFill>
                  <a:schemeClr val="tx1"/>
                </a:solidFill>
                <a:latin typeface="Avenir Next LT Pro" pitchFamily="34" charset="0"/>
              </a:defRPr>
            </a:lvl6pPr>
            <a:lvl7pPr marL="2971800" indent="-228600" eaLnBrk="0" fontAlgn="base" hangingPunct="0">
              <a:spcBef>
                <a:spcPct val="0"/>
              </a:spcBef>
              <a:spcAft>
                <a:spcPct val="0"/>
              </a:spcAft>
              <a:defRPr>
                <a:solidFill>
                  <a:schemeClr val="tx1"/>
                </a:solidFill>
                <a:latin typeface="Avenir Next LT Pro" pitchFamily="34" charset="0"/>
              </a:defRPr>
            </a:lvl7pPr>
            <a:lvl8pPr marL="3429000" indent="-228600" eaLnBrk="0" fontAlgn="base" hangingPunct="0">
              <a:spcBef>
                <a:spcPct val="0"/>
              </a:spcBef>
              <a:spcAft>
                <a:spcPct val="0"/>
              </a:spcAft>
              <a:defRPr>
                <a:solidFill>
                  <a:schemeClr val="tx1"/>
                </a:solidFill>
                <a:latin typeface="Avenir Next LT Pro" pitchFamily="34" charset="0"/>
              </a:defRPr>
            </a:lvl8pPr>
            <a:lvl9pPr marL="3886200" indent="-228600" eaLnBrk="0" fontAlgn="base" hangingPunct="0">
              <a:spcBef>
                <a:spcPct val="0"/>
              </a:spcBef>
              <a:spcAft>
                <a:spcPct val="0"/>
              </a:spcAft>
              <a:defRPr>
                <a:solidFill>
                  <a:schemeClr val="tx1"/>
                </a:solidFill>
                <a:latin typeface="Avenir Next LT Pro" pitchFamily="34" charset="0"/>
              </a:defRPr>
            </a:lvl9pPr>
          </a:lstStyle>
          <a:p>
            <a:fld id="{44BD6ED1-9E97-4FCE-AC66-BD09DFAA48D6}" type="slidenum">
              <a:rPr lang="en-GB" altLang="en-US">
                <a:solidFill>
                  <a:srgbClr val="FFFFFF"/>
                </a:solidFill>
              </a:rPr>
              <a:pPr/>
              <a:t>2</a:t>
            </a:fld>
            <a:endParaRPr lang="en-GB" altLang="en-US">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44600" y="660400"/>
            <a:ext cx="9321800" cy="5219700"/>
          </a:xfrm>
        </p:spPr>
      </p:pic>
      <p:sp>
        <p:nvSpPr>
          <p:cNvPr id="7" name="Footer Placeholder 6"/>
          <p:cNvSpPr>
            <a:spLocks noGrp="1"/>
          </p:cNvSpPr>
          <p:nvPr>
            <p:ph type="ftr" sz="quarter" idx="17"/>
          </p:nvPr>
        </p:nvSpPr>
        <p:spPr/>
        <p:txBody>
          <a:bodyPr/>
          <a:lstStyle/>
          <a:p>
            <a:pPr>
              <a:defRPr/>
            </a:pPr>
            <a:r>
              <a:rPr lang="en-GB"/>
              <a:t>SAMPLE FOOTER TEXT</a:t>
            </a:r>
          </a:p>
        </p:txBody>
      </p:sp>
      <p:sp>
        <p:nvSpPr>
          <p:cNvPr id="8" name="Slide Number Placeholder 7"/>
          <p:cNvSpPr>
            <a:spLocks noGrp="1"/>
          </p:cNvSpPr>
          <p:nvPr>
            <p:ph type="sldNum" sz="quarter" idx="18"/>
          </p:nvPr>
        </p:nvSpPr>
        <p:spPr/>
        <p:txBody>
          <a:bodyPr/>
          <a:lstStyle>
            <a:lvl1pPr>
              <a:defRPr>
                <a:solidFill>
                  <a:schemeClr val="tx1"/>
                </a:solidFill>
                <a:latin typeface="Avenir Next LT Pro" pitchFamily="34" charset="0"/>
              </a:defRPr>
            </a:lvl1pPr>
            <a:lvl2pPr marL="742950" indent="-285750">
              <a:defRPr>
                <a:solidFill>
                  <a:schemeClr val="tx1"/>
                </a:solidFill>
                <a:latin typeface="Avenir Next LT Pro" pitchFamily="34" charset="0"/>
              </a:defRPr>
            </a:lvl2pPr>
            <a:lvl3pPr marL="1143000" indent="-228600">
              <a:defRPr>
                <a:solidFill>
                  <a:schemeClr val="tx1"/>
                </a:solidFill>
                <a:latin typeface="Avenir Next LT Pro" pitchFamily="34" charset="0"/>
              </a:defRPr>
            </a:lvl3pPr>
            <a:lvl4pPr marL="1600200" indent="-228600">
              <a:defRPr>
                <a:solidFill>
                  <a:schemeClr val="tx1"/>
                </a:solidFill>
                <a:latin typeface="Avenir Next LT Pro" pitchFamily="34" charset="0"/>
              </a:defRPr>
            </a:lvl4pPr>
            <a:lvl5pPr marL="2057400" indent="-228600">
              <a:defRPr>
                <a:solidFill>
                  <a:schemeClr val="tx1"/>
                </a:solidFill>
                <a:latin typeface="Avenir Next LT Pro" pitchFamily="34" charset="0"/>
              </a:defRPr>
            </a:lvl5pPr>
            <a:lvl6pPr marL="2514600" indent="-228600" eaLnBrk="0" fontAlgn="base" hangingPunct="0">
              <a:spcBef>
                <a:spcPct val="0"/>
              </a:spcBef>
              <a:spcAft>
                <a:spcPct val="0"/>
              </a:spcAft>
              <a:defRPr>
                <a:solidFill>
                  <a:schemeClr val="tx1"/>
                </a:solidFill>
                <a:latin typeface="Avenir Next LT Pro" pitchFamily="34" charset="0"/>
              </a:defRPr>
            </a:lvl6pPr>
            <a:lvl7pPr marL="2971800" indent="-228600" eaLnBrk="0" fontAlgn="base" hangingPunct="0">
              <a:spcBef>
                <a:spcPct val="0"/>
              </a:spcBef>
              <a:spcAft>
                <a:spcPct val="0"/>
              </a:spcAft>
              <a:defRPr>
                <a:solidFill>
                  <a:schemeClr val="tx1"/>
                </a:solidFill>
                <a:latin typeface="Avenir Next LT Pro" pitchFamily="34" charset="0"/>
              </a:defRPr>
            </a:lvl7pPr>
            <a:lvl8pPr marL="3429000" indent="-228600" eaLnBrk="0" fontAlgn="base" hangingPunct="0">
              <a:spcBef>
                <a:spcPct val="0"/>
              </a:spcBef>
              <a:spcAft>
                <a:spcPct val="0"/>
              </a:spcAft>
              <a:defRPr>
                <a:solidFill>
                  <a:schemeClr val="tx1"/>
                </a:solidFill>
                <a:latin typeface="Avenir Next LT Pro" pitchFamily="34" charset="0"/>
              </a:defRPr>
            </a:lvl8pPr>
            <a:lvl9pPr marL="3886200" indent="-228600" eaLnBrk="0" fontAlgn="base" hangingPunct="0">
              <a:spcBef>
                <a:spcPct val="0"/>
              </a:spcBef>
              <a:spcAft>
                <a:spcPct val="0"/>
              </a:spcAft>
              <a:defRPr>
                <a:solidFill>
                  <a:schemeClr val="tx1"/>
                </a:solidFill>
                <a:latin typeface="Avenir Next LT Pro" pitchFamily="34" charset="0"/>
              </a:defRPr>
            </a:lvl9pPr>
          </a:lstStyle>
          <a:p>
            <a:fld id="{6CA33205-691C-4A55-BF47-686B468373FB}" type="slidenum">
              <a:rPr lang="en-GB" altLang="en-US">
                <a:solidFill>
                  <a:srgbClr val="FFFFFF"/>
                </a:solidFill>
              </a:rPr>
              <a:pPr/>
              <a:t>3</a:t>
            </a:fld>
            <a:endParaRPr lang="en-GB" altLang="en-US">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838200" y="317500"/>
            <a:ext cx="9385300" cy="1346200"/>
          </a:xfrm>
        </p:spPr>
      </p:pic>
      <p:sp>
        <p:nvSpPr>
          <p:cNvPr id="29698" name="Content Placeholder 2"/>
          <p:cNvSpPr>
            <a:spLocks noGrp="1" noChangeArrowheads="1"/>
          </p:cNvSpPr>
          <p:nvPr>
            <p:ph idx="1"/>
          </p:nvPr>
        </p:nvSpPr>
        <p:spPr>
          <a:xfrm>
            <a:off x="841375" y="1241425"/>
            <a:ext cx="10248900" cy="4935538"/>
          </a:xfrm>
        </p:spPr>
        <p:txBody>
          <a:bodyPr/>
          <a:lstStyle/>
          <a:p>
            <a:pPr algn="just" eaLnBrk="1" hangingPunct="1"/>
            <a:r>
              <a:rPr lang="en-US" altLang="en-US" sz="1800">
                <a:solidFill>
                  <a:schemeClr val="tx1"/>
                </a:solidFill>
                <a:latin typeface="Times New Roman" panose="02020603050405020304" pitchFamily="18" charset="0"/>
                <a:cs typeface="Calibri" panose="020F0502020204030204" pitchFamily="34" charset="0"/>
              </a:rPr>
              <a:t>Bangladesh has witnessed its best times in terms of economic growth in the last decade or so, speeding on its way to lower middle income status. Now is the most opportune moment for further innovative growth by efficiently focusing on the skills gaps in various sectors.</a:t>
            </a:r>
          </a:p>
          <a:p>
            <a:pPr algn="just" eaLnBrk="1" hangingPunct="1"/>
            <a:r>
              <a:rPr lang="en-US" altLang="en-US" sz="1800">
                <a:solidFill>
                  <a:schemeClr val="tx1"/>
                </a:solidFill>
                <a:latin typeface="Times New Roman" panose="02020603050405020304" pitchFamily="18" charset="0"/>
                <a:cs typeface="Calibri" panose="020F0502020204030204" pitchFamily="34" charset="0"/>
              </a:rPr>
              <a:t>This statement has been backed by numerous skill development projects and fund allocation; strict implementation plans have also been laid out, targeting mid-level managers in many sectors where the nation lacks the right kind of employees. </a:t>
            </a:r>
          </a:p>
          <a:p>
            <a:pPr algn="just" eaLnBrk="1" hangingPunct="1"/>
            <a:r>
              <a:rPr lang="en-US" altLang="en-US" sz="1800">
                <a:solidFill>
                  <a:schemeClr val="tx1"/>
                </a:solidFill>
                <a:latin typeface="Times New Roman" panose="02020603050405020304" pitchFamily="18" charset="0"/>
                <a:cs typeface="Calibri" panose="020F0502020204030204" pitchFamily="34" charset="0"/>
              </a:rPr>
              <a:t>A nationwide skill reformation movement is essential, guided by the right type of training in chosen sectors. From an industry-academy perspective, it is important that industry-specific skills are strategically integrated into courses and curricula designed to address jobs for the 21st century.</a:t>
            </a:r>
          </a:p>
          <a:p>
            <a:pPr algn="just" eaLnBrk="1" hangingPunct="1"/>
            <a:r>
              <a:rPr lang="en-US" altLang="en-US" sz="1800">
                <a:solidFill>
                  <a:schemeClr val="tx1"/>
                </a:solidFill>
                <a:latin typeface="Times New Roman" panose="02020603050405020304" pitchFamily="18" charset="0"/>
                <a:cs typeface="Calibri" panose="020F0502020204030204" pitchFamily="34" charset="0"/>
              </a:rPr>
              <a:t>Training plays a vital role to bring change in employees attitude, in building values and to implement development project. Secondly those who have been working in job for long time and have lacking in working skill, training is an essential for them to enhance the quality of their work. </a:t>
            </a:r>
          </a:p>
          <a:p>
            <a:pPr algn="just" eaLnBrk="1" hangingPunct="1"/>
            <a:r>
              <a:rPr lang="en-US" altLang="en-US" sz="1800">
                <a:solidFill>
                  <a:schemeClr val="tx1"/>
                </a:solidFill>
                <a:latin typeface="Times New Roman" panose="02020603050405020304" pitchFamily="18" charset="0"/>
                <a:cs typeface="Calibri" panose="020F0502020204030204" pitchFamily="34" charset="0"/>
              </a:rPr>
              <a:t>Training, if properly crafted, not only provides trainees with right competencies for doing the job but also brings about positive and permanent change in their actions and behaviour.</a:t>
            </a:r>
            <a:endParaRPr lang="en-US" altLang="en-US">
              <a:solidFill>
                <a:schemeClr val="tx1"/>
              </a:solidFill>
            </a:endParaRPr>
          </a:p>
        </p:txBody>
      </p:sp>
      <p:sp>
        <p:nvSpPr>
          <p:cNvPr id="7" name="Footer Placeholder 6"/>
          <p:cNvSpPr>
            <a:spLocks noGrp="1"/>
          </p:cNvSpPr>
          <p:nvPr>
            <p:ph type="ftr" sz="quarter" idx="17"/>
          </p:nvPr>
        </p:nvSpPr>
        <p:spPr/>
        <p:txBody>
          <a:bodyPr/>
          <a:lstStyle/>
          <a:p>
            <a:pPr>
              <a:defRPr/>
            </a:pPr>
            <a:r>
              <a:rPr lang="en-GB"/>
              <a:t>SAMPLE FOOTER TEXT</a:t>
            </a:r>
          </a:p>
        </p:txBody>
      </p:sp>
      <p:sp>
        <p:nvSpPr>
          <p:cNvPr id="8" name="Slide Number Placeholder 7"/>
          <p:cNvSpPr>
            <a:spLocks noGrp="1"/>
          </p:cNvSpPr>
          <p:nvPr>
            <p:ph type="sldNum" sz="quarter" idx="18"/>
          </p:nvPr>
        </p:nvSpPr>
        <p:spPr/>
        <p:txBody>
          <a:bodyPr/>
          <a:lstStyle>
            <a:lvl1pPr>
              <a:defRPr>
                <a:solidFill>
                  <a:schemeClr val="tx1"/>
                </a:solidFill>
                <a:latin typeface="Avenir Next LT Pro" pitchFamily="34" charset="0"/>
              </a:defRPr>
            </a:lvl1pPr>
            <a:lvl2pPr marL="742950" indent="-285750">
              <a:defRPr>
                <a:solidFill>
                  <a:schemeClr val="tx1"/>
                </a:solidFill>
                <a:latin typeface="Avenir Next LT Pro" pitchFamily="34" charset="0"/>
              </a:defRPr>
            </a:lvl2pPr>
            <a:lvl3pPr marL="1143000" indent="-228600">
              <a:defRPr>
                <a:solidFill>
                  <a:schemeClr val="tx1"/>
                </a:solidFill>
                <a:latin typeface="Avenir Next LT Pro" pitchFamily="34" charset="0"/>
              </a:defRPr>
            </a:lvl3pPr>
            <a:lvl4pPr marL="1600200" indent="-228600">
              <a:defRPr>
                <a:solidFill>
                  <a:schemeClr val="tx1"/>
                </a:solidFill>
                <a:latin typeface="Avenir Next LT Pro" pitchFamily="34" charset="0"/>
              </a:defRPr>
            </a:lvl4pPr>
            <a:lvl5pPr marL="2057400" indent="-228600">
              <a:defRPr>
                <a:solidFill>
                  <a:schemeClr val="tx1"/>
                </a:solidFill>
                <a:latin typeface="Avenir Next LT Pro" pitchFamily="34" charset="0"/>
              </a:defRPr>
            </a:lvl5pPr>
            <a:lvl6pPr marL="2514600" indent="-228600" eaLnBrk="0" fontAlgn="base" hangingPunct="0">
              <a:spcBef>
                <a:spcPct val="0"/>
              </a:spcBef>
              <a:spcAft>
                <a:spcPct val="0"/>
              </a:spcAft>
              <a:defRPr>
                <a:solidFill>
                  <a:schemeClr val="tx1"/>
                </a:solidFill>
                <a:latin typeface="Avenir Next LT Pro" pitchFamily="34" charset="0"/>
              </a:defRPr>
            </a:lvl6pPr>
            <a:lvl7pPr marL="2971800" indent="-228600" eaLnBrk="0" fontAlgn="base" hangingPunct="0">
              <a:spcBef>
                <a:spcPct val="0"/>
              </a:spcBef>
              <a:spcAft>
                <a:spcPct val="0"/>
              </a:spcAft>
              <a:defRPr>
                <a:solidFill>
                  <a:schemeClr val="tx1"/>
                </a:solidFill>
                <a:latin typeface="Avenir Next LT Pro" pitchFamily="34" charset="0"/>
              </a:defRPr>
            </a:lvl7pPr>
            <a:lvl8pPr marL="3429000" indent="-228600" eaLnBrk="0" fontAlgn="base" hangingPunct="0">
              <a:spcBef>
                <a:spcPct val="0"/>
              </a:spcBef>
              <a:spcAft>
                <a:spcPct val="0"/>
              </a:spcAft>
              <a:defRPr>
                <a:solidFill>
                  <a:schemeClr val="tx1"/>
                </a:solidFill>
                <a:latin typeface="Avenir Next LT Pro" pitchFamily="34" charset="0"/>
              </a:defRPr>
            </a:lvl8pPr>
            <a:lvl9pPr marL="3886200" indent="-228600" eaLnBrk="0" fontAlgn="base" hangingPunct="0">
              <a:spcBef>
                <a:spcPct val="0"/>
              </a:spcBef>
              <a:spcAft>
                <a:spcPct val="0"/>
              </a:spcAft>
              <a:defRPr>
                <a:solidFill>
                  <a:schemeClr val="tx1"/>
                </a:solidFill>
                <a:latin typeface="Avenir Next LT Pro" pitchFamily="34" charset="0"/>
              </a:defRPr>
            </a:lvl9pPr>
          </a:lstStyle>
          <a:p>
            <a:fld id="{651A7F4E-FB25-4E5C-8F23-2675717D1746}" type="slidenum">
              <a:rPr lang="en-GB" altLang="en-US">
                <a:solidFill>
                  <a:srgbClr val="FFFFFF"/>
                </a:solidFill>
              </a:rPr>
              <a:pPr/>
              <a:t>4</a:t>
            </a:fld>
            <a:endParaRPr lang="en-GB" altLang="en-US">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9" y="857251"/>
            <a:ext cx="10732442" cy="945423"/>
          </a:xfrm>
        </p:spPr>
        <p:txBody>
          <a:bodyPr/>
          <a:lstStyle/>
          <a:p>
            <a:pPr eaLnBrk="1" fontAlgn="auto" hangingPunct="1">
              <a:spcAft>
                <a:spcPts val="0"/>
              </a:spcAft>
              <a:defRPr/>
            </a:pPr>
            <a:r>
              <a:rPr sz="2800" b="1">
                <a:solidFill>
                  <a:schemeClr val="accent2"/>
                </a:solidFill>
                <a:latin typeface="Times New Roman" panose="02020603050405020304" pitchFamily="18" charset="0"/>
                <a:ea typeface="Calibri" panose="020F0502020204030204" pitchFamily="34" charset="0"/>
                <a:cs typeface="Vrinda" panose="020B0502040204020203" pitchFamily="34" charset="0"/>
              </a:rPr>
              <a:t>Research Objectives</a:t>
            </a:r>
            <a:br>
              <a:rPr lang="en-BD" sz="2800">
                <a:latin typeface="Calibri" panose="020F0502020204030204" pitchFamily="34" charset="0"/>
                <a:ea typeface="Calibri" panose="020F0502020204030204" pitchFamily="34" charset="0"/>
                <a:cs typeface="Vrinda" panose="020B0502040204020203" pitchFamily="34" charset="0"/>
              </a:rPr>
            </a:br>
            <a:endParaRPr lang="en-BD" sz="2800">
              <a:ea typeface="+mn-ea"/>
            </a:endParaRPr>
          </a:p>
        </p:txBody>
      </p:sp>
      <p:sp>
        <p:nvSpPr>
          <p:cNvPr id="7" name="Footer Placeholder 6"/>
          <p:cNvSpPr>
            <a:spLocks noGrp="1"/>
          </p:cNvSpPr>
          <p:nvPr>
            <p:ph type="ftr" sz="quarter" idx="17"/>
          </p:nvPr>
        </p:nvSpPr>
        <p:spPr/>
        <p:txBody>
          <a:bodyPr/>
          <a:lstStyle/>
          <a:p>
            <a:pPr>
              <a:defRPr/>
            </a:pPr>
            <a:r>
              <a:rPr lang="en-GB"/>
              <a:t>SAMPLE FOOTER TEXT</a:t>
            </a:r>
          </a:p>
        </p:txBody>
      </p:sp>
      <p:sp>
        <p:nvSpPr>
          <p:cNvPr id="8" name="Slide Number Placeholder 7"/>
          <p:cNvSpPr>
            <a:spLocks noGrp="1"/>
          </p:cNvSpPr>
          <p:nvPr>
            <p:ph type="sldNum" sz="quarter" idx="18"/>
          </p:nvPr>
        </p:nvSpPr>
        <p:spPr/>
        <p:txBody>
          <a:bodyPr/>
          <a:lstStyle>
            <a:lvl1pPr>
              <a:defRPr>
                <a:solidFill>
                  <a:schemeClr val="tx1"/>
                </a:solidFill>
                <a:latin typeface="Avenir Next LT Pro" pitchFamily="34" charset="0"/>
              </a:defRPr>
            </a:lvl1pPr>
            <a:lvl2pPr marL="742950" indent="-285750">
              <a:defRPr>
                <a:solidFill>
                  <a:schemeClr val="tx1"/>
                </a:solidFill>
                <a:latin typeface="Avenir Next LT Pro" pitchFamily="34" charset="0"/>
              </a:defRPr>
            </a:lvl2pPr>
            <a:lvl3pPr marL="1143000" indent="-228600">
              <a:defRPr>
                <a:solidFill>
                  <a:schemeClr val="tx1"/>
                </a:solidFill>
                <a:latin typeface="Avenir Next LT Pro" pitchFamily="34" charset="0"/>
              </a:defRPr>
            </a:lvl3pPr>
            <a:lvl4pPr marL="1600200" indent="-228600">
              <a:defRPr>
                <a:solidFill>
                  <a:schemeClr val="tx1"/>
                </a:solidFill>
                <a:latin typeface="Avenir Next LT Pro" pitchFamily="34" charset="0"/>
              </a:defRPr>
            </a:lvl4pPr>
            <a:lvl5pPr marL="2057400" indent="-228600">
              <a:defRPr>
                <a:solidFill>
                  <a:schemeClr val="tx1"/>
                </a:solidFill>
                <a:latin typeface="Avenir Next LT Pro" pitchFamily="34" charset="0"/>
              </a:defRPr>
            </a:lvl5pPr>
            <a:lvl6pPr marL="2514600" indent="-228600" eaLnBrk="0" fontAlgn="base" hangingPunct="0">
              <a:spcBef>
                <a:spcPct val="0"/>
              </a:spcBef>
              <a:spcAft>
                <a:spcPct val="0"/>
              </a:spcAft>
              <a:defRPr>
                <a:solidFill>
                  <a:schemeClr val="tx1"/>
                </a:solidFill>
                <a:latin typeface="Avenir Next LT Pro" pitchFamily="34" charset="0"/>
              </a:defRPr>
            </a:lvl6pPr>
            <a:lvl7pPr marL="2971800" indent="-228600" eaLnBrk="0" fontAlgn="base" hangingPunct="0">
              <a:spcBef>
                <a:spcPct val="0"/>
              </a:spcBef>
              <a:spcAft>
                <a:spcPct val="0"/>
              </a:spcAft>
              <a:defRPr>
                <a:solidFill>
                  <a:schemeClr val="tx1"/>
                </a:solidFill>
                <a:latin typeface="Avenir Next LT Pro" pitchFamily="34" charset="0"/>
              </a:defRPr>
            </a:lvl7pPr>
            <a:lvl8pPr marL="3429000" indent="-228600" eaLnBrk="0" fontAlgn="base" hangingPunct="0">
              <a:spcBef>
                <a:spcPct val="0"/>
              </a:spcBef>
              <a:spcAft>
                <a:spcPct val="0"/>
              </a:spcAft>
              <a:defRPr>
                <a:solidFill>
                  <a:schemeClr val="tx1"/>
                </a:solidFill>
                <a:latin typeface="Avenir Next LT Pro" pitchFamily="34" charset="0"/>
              </a:defRPr>
            </a:lvl8pPr>
            <a:lvl9pPr marL="3886200" indent="-228600" eaLnBrk="0" fontAlgn="base" hangingPunct="0">
              <a:spcBef>
                <a:spcPct val="0"/>
              </a:spcBef>
              <a:spcAft>
                <a:spcPct val="0"/>
              </a:spcAft>
              <a:defRPr>
                <a:solidFill>
                  <a:schemeClr val="tx1"/>
                </a:solidFill>
                <a:latin typeface="Avenir Next LT Pro" pitchFamily="34" charset="0"/>
              </a:defRPr>
            </a:lvl9pPr>
          </a:lstStyle>
          <a:p>
            <a:fld id="{10A7E61A-2E12-4D28-A904-7A972E1F4583}" type="slidenum">
              <a:rPr lang="en-GB" altLang="en-US">
                <a:solidFill>
                  <a:srgbClr val="FFFFFF"/>
                </a:solidFill>
              </a:rPr>
              <a:pPr/>
              <a:t>5</a:t>
            </a:fld>
            <a:endParaRPr lang="en-GB" altLang="en-US">
              <a:solidFill>
                <a:srgbClr val="FFFFFF"/>
              </a:solidFill>
            </a:endParaRPr>
          </a:p>
        </p:txBody>
      </p:sp>
      <p:sp>
        <p:nvSpPr>
          <p:cNvPr id="4" name="Content Placeholder 3">
            <a:extLst>
              <a:ext uri="{FF2B5EF4-FFF2-40B4-BE49-F238E27FC236}">
                <a16:creationId xmlns:a16="http://schemas.microsoft.com/office/drawing/2014/main" id="{2F40C5DC-653B-5F84-2FCB-5D55F7A17473}"/>
              </a:ext>
            </a:extLst>
          </p:cNvPr>
          <p:cNvSpPr>
            <a:spLocks noGrp="1"/>
          </p:cNvSpPr>
          <p:nvPr>
            <p:ph idx="1"/>
          </p:nvPr>
        </p:nvSpPr>
        <p:spPr>
          <a:xfrm>
            <a:off x="841248" y="1503947"/>
            <a:ext cx="10420310" cy="4673015"/>
          </a:xfrm>
        </p:spPr>
        <p:txBody>
          <a:bodyPr/>
          <a:lstStyle/>
          <a:p>
            <a:pPr marL="342900" lvl="0" indent="-342900" algn="just">
              <a:lnSpc>
                <a:spcPct val="150000"/>
              </a:lnSpc>
              <a:buFont typeface="+mj-lt"/>
              <a:buAutoNum type="romanLcParenR"/>
            </a:pPr>
            <a:r>
              <a:rPr lang="en-US" sz="1800" b="1" dirty="0">
                <a:effectLst/>
                <a:latin typeface="Times New Roman" panose="02020603050405020304" pitchFamily="18" charset="0"/>
                <a:ea typeface="Calibri" panose="020F0502020204030204" pitchFamily="34" charset="0"/>
                <a:cs typeface="Vrinda" panose="020B0502040204020203" pitchFamily="34" charset="0"/>
              </a:rPr>
              <a:t>General objectives</a:t>
            </a:r>
            <a:endParaRPr lang="en-BD" sz="1800" dirty="0">
              <a:effectLst/>
              <a:latin typeface="Calibri" panose="020F0502020204030204" pitchFamily="34" charset="0"/>
              <a:ea typeface="Calibri" panose="020F0502020204030204" pitchFamily="34" charset="0"/>
              <a:cs typeface="Vrinda" panose="020B0502040204020203" pitchFamily="34" charset="0"/>
            </a:endParaRPr>
          </a:p>
          <a:p>
            <a:pPr algn="just">
              <a:lnSpc>
                <a:spcPct val="150000"/>
              </a:lnSpc>
            </a:pPr>
            <a:r>
              <a:rPr lang="en-US" sz="1800" dirty="0">
                <a:effectLst/>
                <a:latin typeface="Times New Roman" panose="02020603050405020304" pitchFamily="18" charset="0"/>
                <a:ea typeface="Calibri" panose="020F0502020204030204" pitchFamily="34" charset="0"/>
                <a:cs typeface="Vrinda" panose="020B0502040204020203" pitchFamily="34" charset="0"/>
              </a:rPr>
              <a:t>The general objectives of the study explore the development of human capital through training at two selected training institutions in Bangladesh.</a:t>
            </a:r>
            <a:endParaRPr lang="en-BD" sz="18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mj-lt"/>
              <a:buAutoNum type="romanLcParenR"/>
            </a:pPr>
            <a:r>
              <a:rPr lang="en-US" sz="1800" b="1" dirty="0">
                <a:effectLst/>
                <a:latin typeface="Times New Roman" panose="02020603050405020304" pitchFamily="18" charset="0"/>
                <a:ea typeface="Calibri" panose="020F0502020204030204" pitchFamily="34" charset="0"/>
                <a:cs typeface="Vrinda" panose="020B0502040204020203" pitchFamily="34" charset="0"/>
              </a:rPr>
              <a:t>Specific objectives</a:t>
            </a:r>
            <a:endParaRPr lang="en-BD" sz="18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Clr>
                <a:srgbClr val="000000"/>
              </a:buClr>
              <a:buFont typeface="+mj-lt"/>
              <a:buAutoNum type="alphaLcParenR"/>
            </a:pPr>
            <a:r>
              <a:rPr lang="en-US" sz="1800" dirty="0">
                <a:effectLst/>
                <a:latin typeface="Times New Roman" panose="02020603050405020304" pitchFamily="18" charset="0"/>
                <a:ea typeface="Calibri" panose="020F0502020204030204" pitchFamily="34" charset="0"/>
                <a:cs typeface="Vrinda" panose="020B0502040204020203" pitchFamily="34" charset="0"/>
              </a:rPr>
              <a:t>The purpose of this study is to examine how the two training institutions (NAPD &amp; BARD) under study develop human capital. </a:t>
            </a:r>
            <a:endParaRPr lang="en-BD" sz="18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Clr>
                <a:srgbClr val="000000"/>
              </a:buClr>
              <a:buFont typeface="+mj-lt"/>
              <a:buAutoNum type="alphaLcParenR"/>
            </a:pPr>
            <a:r>
              <a:rPr lang="en-US" sz="1800" dirty="0">
                <a:effectLst/>
                <a:latin typeface="Times New Roman" panose="02020603050405020304" pitchFamily="18" charset="0"/>
                <a:ea typeface="Calibri" panose="020F0502020204030204" pitchFamily="34" charset="0"/>
                <a:cs typeface="Vrinda" panose="020B0502040204020203" pitchFamily="34" charset="0"/>
              </a:rPr>
              <a:t>To provide some recommendations to overcome challenges (if any) and ways to enhance the quality of training.</a:t>
            </a:r>
            <a:endParaRPr lang="en-BD" sz="1800" dirty="0">
              <a:effectLst/>
              <a:latin typeface="Calibri" panose="020F0502020204030204" pitchFamily="34" charset="0"/>
              <a:ea typeface="Calibri" panose="020F0502020204030204" pitchFamily="34" charset="0"/>
              <a:cs typeface="Vrinda" panose="020B0502040204020203" pitchFamily="34" charset="0"/>
            </a:endParaRPr>
          </a:p>
          <a:p>
            <a:endParaRPr lang="en-BD"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7" y="857251"/>
            <a:ext cx="9987862" cy="1222271"/>
          </a:xfrm>
        </p:spPr>
        <p:txBody>
          <a:bodyPr>
            <a:normAutofit fontScale="90000"/>
          </a:bodyPr>
          <a:lstStyle/>
          <a:p>
            <a:pPr eaLnBrk="1" fontAlgn="auto" hangingPunct="1">
              <a:spcAft>
                <a:spcPts val="0"/>
              </a:spcAft>
              <a:defRPr/>
            </a:pPr>
            <a:r>
              <a:rPr sz="3600" b="1">
                <a:latin typeface="Times New Roman" panose="02020603050405020304" pitchFamily="18" charset="0"/>
                <a:ea typeface="Calibri" panose="020F0502020204030204" pitchFamily="34" charset="0"/>
                <a:cs typeface="Vrinda" panose="020B0502040204020203" pitchFamily="34" charset="0"/>
              </a:rPr>
              <a:t>Scope of the Study</a:t>
            </a:r>
            <a:br>
              <a:rPr lang="en-BD" sz="1800">
                <a:latin typeface="Calibri" panose="020F0502020204030204" pitchFamily="34" charset="0"/>
                <a:ea typeface="Calibri" panose="020F0502020204030204" pitchFamily="34" charset="0"/>
                <a:cs typeface="Vrinda" panose="020B0502040204020203" pitchFamily="34" charset="0"/>
              </a:rPr>
            </a:br>
            <a:endParaRPr lang="en-BD">
              <a:ea typeface="+mn-ea"/>
            </a:endParaRPr>
          </a:p>
        </p:txBody>
      </p:sp>
      <p:sp>
        <p:nvSpPr>
          <p:cNvPr id="31746" name="Content Placeholder 2"/>
          <p:cNvSpPr>
            <a:spLocks noGrp="1" noChangeArrowheads="1"/>
          </p:cNvSpPr>
          <p:nvPr>
            <p:ph idx="1"/>
          </p:nvPr>
        </p:nvSpPr>
        <p:spPr>
          <a:xfrm>
            <a:off x="841375" y="1622425"/>
            <a:ext cx="10183813" cy="4806950"/>
          </a:xfrm>
        </p:spPr>
        <p:txBody>
          <a:bodyPr/>
          <a:lstStyle/>
          <a:p>
            <a:pPr algn="just" eaLnBrk="1" hangingPunct="1">
              <a:lnSpc>
                <a:spcPct val="150000"/>
              </a:lnSpc>
            </a:pPr>
            <a:r>
              <a:rPr lang="en-US" altLang="en-US" sz="1800">
                <a:solidFill>
                  <a:schemeClr val="tx1"/>
                </a:solidFill>
                <a:latin typeface="Times New Roman" panose="02020603050405020304" pitchFamily="18" charset="0"/>
                <a:cs typeface="Calibri" panose="020F0502020204030204" pitchFamily="34" charset="0"/>
              </a:rPr>
              <a:t>National Academy for Planning and Development (NAPD) is mandated for organizing training and conducting research in the area of development planning and project management for achieving Sustainable Development Goals (SDGs) by 2030 and to materialize the national vision of transforming Bangladesh into a developed nation by 2041. The vision of NAPD was established as one of the country's leading training institutes on planning and development by 2025. </a:t>
            </a:r>
          </a:p>
          <a:p>
            <a:pPr algn="just" eaLnBrk="1" hangingPunct="1">
              <a:lnSpc>
                <a:spcPct val="150000"/>
              </a:lnSpc>
            </a:pPr>
            <a:r>
              <a:rPr lang="en-US" altLang="en-US" sz="1800">
                <a:solidFill>
                  <a:schemeClr val="tx1"/>
                </a:solidFill>
                <a:latin typeface="Times New Roman" panose="02020603050405020304" pitchFamily="18" charset="0"/>
                <a:cs typeface="Calibri" panose="020F0502020204030204" pitchFamily="34" charset="0"/>
              </a:rPr>
              <a:t>Bangladesh Academy for Rural Development (BARD) was established in 1959 basically as a training institute (BARD, 2013). The Academy has made substantial contributions towards rural development in the country by evolving several innovative rural development programmes and institutions, which have been replicated throughout the country. It still continues to mold new ones. It has also provided planners and policymakers with information and insight into the problems of rural development in the country through its integrated approach to training, research, and action research.</a:t>
            </a:r>
            <a:endParaRPr lang="en-US" altLang="en-US">
              <a:solidFill>
                <a:schemeClr val="tx1"/>
              </a:solidFill>
            </a:endParaRPr>
          </a:p>
        </p:txBody>
      </p:sp>
      <p:sp>
        <p:nvSpPr>
          <p:cNvPr id="7" name="Footer Placeholder 6"/>
          <p:cNvSpPr>
            <a:spLocks noGrp="1"/>
          </p:cNvSpPr>
          <p:nvPr>
            <p:ph type="ftr" sz="quarter" idx="17"/>
          </p:nvPr>
        </p:nvSpPr>
        <p:spPr/>
        <p:txBody>
          <a:bodyPr/>
          <a:lstStyle/>
          <a:p>
            <a:pPr>
              <a:defRPr/>
            </a:pPr>
            <a:r>
              <a:rPr lang="en-GB"/>
              <a:t>SAMPLE FOOTER TEXT</a:t>
            </a:r>
          </a:p>
        </p:txBody>
      </p:sp>
      <p:sp>
        <p:nvSpPr>
          <p:cNvPr id="8" name="Slide Number Placeholder 7"/>
          <p:cNvSpPr>
            <a:spLocks noGrp="1"/>
          </p:cNvSpPr>
          <p:nvPr>
            <p:ph type="sldNum" sz="quarter" idx="18"/>
          </p:nvPr>
        </p:nvSpPr>
        <p:spPr/>
        <p:txBody>
          <a:bodyPr/>
          <a:lstStyle>
            <a:lvl1pPr>
              <a:defRPr>
                <a:solidFill>
                  <a:schemeClr val="tx1"/>
                </a:solidFill>
                <a:latin typeface="Avenir Next LT Pro" pitchFamily="34" charset="0"/>
              </a:defRPr>
            </a:lvl1pPr>
            <a:lvl2pPr marL="742950" indent="-285750">
              <a:defRPr>
                <a:solidFill>
                  <a:schemeClr val="tx1"/>
                </a:solidFill>
                <a:latin typeface="Avenir Next LT Pro" pitchFamily="34" charset="0"/>
              </a:defRPr>
            </a:lvl2pPr>
            <a:lvl3pPr marL="1143000" indent="-228600">
              <a:defRPr>
                <a:solidFill>
                  <a:schemeClr val="tx1"/>
                </a:solidFill>
                <a:latin typeface="Avenir Next LT Pro" pitchFamily="34" charset="0"/>
              </a:defRPr>
            </a:lvl3pPr>
            <a:lvl4pPr marL="1600200" indent="-228600">
              <a:defRPr>
                <a:solidFill>
                  <a:schemeClr val="tx1"/>
                </a:solidFill>
                <a:latin typeface="Avenir Next LT Pro" pitchFamily="34" charset="0"/>
              </a:defRPr>
            </a:lvl4pPr>
            <a:lvl5pPr marL="2057400" indent="-228600">
              <a:defRPr>
                <a:solidFill>
                  <a:schemeClr val="tx1"/>
                </a:solidFill>
                <a:latin typeface="Avenir Next LT Pro" pitchFamily="34" charset="0"/>
              </a:defRPr>
            </a:lvl5pPr>
            <a:lvl6pPr marL="2514600" indent="-228600" eaLnBrk="0" fontAlgn="base" hangingPunct="0">
              <a:spcBef>
                <a:spcPct val="0"/>
              </a:spcBef>
              <a:spcAft>
                <a:spcPct val="0"/>
              </a:spcAft>
              <a:defRPr>
                <a:solidFill>
                  <a:schemeClr val="tx1"/>
                </a:solidFill>
                <a:latin typeface="Avenir Next LT Pro" pitchFamily="34" charset="0"/>
              </a:defRPr>
            </a:lvl6pPr>
            <a:lvl7pPr marL="2971800" indent="-228600" eaLnBrk="0" fontAlgn="base" hangingPunct="0">
              <a:spcBef>
                <a:spcPct val="0"/>
              </a:spcBef>
              <a:spcAft>
                <a:spcPct val="0"/>
              </a:spcAft>
              <a:defRPr>
                <a:solidFill>
                  <a:schemeClr val="tx1"/>
                </a:solidFill>
                <a:latin typeface="Avenir Next LT Pro" pitchFamily="34" charset="0"/>
              </a:defRPr>
            </a:lvl7pPr>
            <a:lvl8pPr marL="3429000" indent="-228600" eaLnBrk="0" fontAlgn="base" hangingPunct="0">
              <a:spcBef>
                <a:spcPct val="0"/>
              </a:spcBef>
              <a:spcAft>
                <a:spcPct val="0"/>
              </a:spcAft>
              <a:defRPr>
                <a:solidFill>
                  <a:schemeClr val="tx1"/>
                </a:solidFill>
                <a:latin typeface="Avenir Next LT Pro" pitchFamily="34" charset="0"/>
              </a:defRPr>
            </a:lvl8pPr>
            <a:lvl9pPr marL="3886200" indent="-228600" eaLnBrk="0" fontAlgn="base" hangingPunct="0">
              <a:spcBef>
                <a:spcPct val="0"/>
              </a:spcBef>
              <a:spcAft>
                <a:spcPct val="0"/>
              </a:spcAft>
              <a:defRPr>
                <a:solidFill>
                  <a:schemeClr val="tx1"/>
                </a:solidFill>
                <a:latin typeface="Avenir Next LT Pro" pitchFamily="34" charset="0"/>
              </a:defRPr>
            </a:lvl9pPr>
          </a:lstStyle>
          <a:p>
            <a:fld id="{30E0F9CD-E354-4ADC-BD12-D84FB69495A0}" type="slidenum">
              <a:rPr lang="en-GB" altLang="en-US">
                <a:solidFill>
                  <a:srgbClr val="FFFFFF"/>
                </a:solidFill>
              </a:rPr>
              <a:pPr/>
              <a:t>6</a:t>
            </a:fld>
            <a:endParaRPr lang="en-GB" altLang="en-US">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8"/>
          </p:nvPr>
        </p:nvSpPr>
        <p:spPr/>
        <p:txBody>
          <a:bodyPr/>
          <a:lstStyle>
            <a:lvl1pPr>
              <a:defRPr>
                <a:solidFill>
                  <a:schemeClr val="tx1"/>
                </a:solidFill>
                <a:latin typeface="Avenir Next LT Pro" pitchFamily="34" charset="0"/>
              </a:defRPr>
            </a:lvl1pPr>
            <a:lvl2pPr marL="742950" indent="-285750">
              <a:defRPr>
                <a:solidFill>
                  <a:schemeClr val="tx1"/>
                </a:solidFill>
                <a:latin typeface="Avenir Next LT Pro" pitchFamily="34" charset="0"/>
              </a:defRPr>
            </a:lvl2pPr>
            <a:lvl3pPr marL="1143000" indent="-228600">
              <a:defRPr>
                <a:solidFill>
                  <a:schemeClr val="tx1"/>
                </a:solidFill>
                <a:latin typeface="Avenir Next LT Pro" pitchFamily="34" charset="0"/>
              </a:defRPr>
            </a:lvl3pPr>
            <a:lvl4pPr marL="1600200" indent="-228600">
              <a:defRPr>
                <a:solidFill>
                  <a:schemeClr val="tx1"/>
                </a:solidFill>
                <a:latin typeface="Avenir Next LT Pro" pitchFamily="34" charset="0"/>
              </a:defRPr>
            </a:lvl4pPr>
            <a:lvl5pPr marL="2057400" indent="-228600">
              <a:defRPr>
                <a:solidFill>
                  <a:schemeClr val="tx1"/>
                </a:solidFill>
                <a:latin typeface="Avenir Next LT Pro" pitchFamily="34" charset="0"/>
              </a:defRPr>
            </a:lvl5pPr>
            <a:lvl6pPr marL="2514600" indent="-228600" eaLnBrk="0" fontAlgn="base" hangingPunct="0">
              <a:spcBef>
                <a:spcPct val="0"/>
              </a:spcBef>
              <a:spcAft>
                <a:spcPct val="0"/>
              </a:spcAft>
              <a:defRPr>
                <a:solidFill>
                  <a:schemeClr val="tx1"/>
                </a:solidFill>
                <a:latin typeface="Avenir Next LT Pro" pitchFamily="34" charset="0"/>
              </a:defRPr>
            </a:lvl6pPr>
            <a:lvl7pPr marL="2971800" indent="-228600" eaLnBrk="0" fontAlgn="base" hangingPunct="0">
              <a:spcBef>
                <a:spcPct val="0"/>
              </a:spcBef>
              <a:spcAft>
                <a:spcPct val="0"/>
              </a:spcAft>
              <a:defRPr>
                <a:solidFill>
                  <a:schemeClr val="tx1"/>
                </a:solidFill>
                <a:latin typeface="Avenir Next LT Pro" pitchFamily="34" charset="0"/>
              </a:defRPr>
            </a:lvl7pPr>
            <a:lvl8pPr marL="3429000" indent="-228600" eaLnBrk="0" fontAlgn="base" hangingPunct="0">
              <a:spcBef>
                <a:spcPct val="0"/>
              </a:spcBef>
              <a:spcAft>
                <a:spcPct val="0"/>
              </a:spcAft>
              <a:defRPr>
                <a:solidFill>
                  <a:schemeClr val="tx1"/>
                </a:solidFill>
                <a:latin typeface="Avenir Next LT Pro" pitchFamily="34" charset="0"/>
              </a:defRPr>
            </a:lvl8pPr>
            <a:lvl9pPr marL="3886200" indent="-228600" eaLnBrk="0" fontAlgn="base" hangingPunct="0">
              <a:spcBef>
                <a:spcPct val="0"/>
              </a:spcBef>
              <a:spcAft>
                <a:spcPct val="0"/>
              </a:spcAft>
              <a:defRPr>
                <a:solidFill>
                  <a:schemeClr val="tx1"/>
                </a:solidFill>
                <a:latin typeface="Avenir Next LT Pro" pitchFamily="34" charset="0"/>
              </a:defRPr>
            </a:lvl9pPr>
          </a:lstStyle>
          <a:p>
            <a:fld id="{AF1115AF-13F2-4987-BDF8-1A53719334F9}" type="slidenum">
              <a:rPr lang="en-GB" altLang="en-US">
                <a:solidFill>
                  <a:srgbClr val="FFFFFF"/>
                </a:solidFill>
              </a:rPr>
              <a:pPr/>
              <a:t>7</a:t>
            </a:fld>
            <a:endParaRPr lang="en-GB" altLang="en-US">
              <a:solidFill>
                <a:srgbClr val="FFFFFF"/>
              </a:solidFill>
            </a:endParaRPr>
          </a:p>
        </p:txBody>
      </p:sp>
      <p:pic>
        <p:nvPicPr>
          <p:cNvPr id="2" name="Graphic 1">
            <a:extLst>
              <a:ext uri="{FF2B5EF4-FFF2-40B4-BE49-F238E27FC236}">
                <a16:creationId xmlns:a16="http://schemas.microsoft.com/office/drawing/2014/main" id="{06EB1D85-2383-808E-A9DC-BC6F1BF150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9800" y="1973180"/>
            <a:ext cx="7772400" cy="306805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10045700" cy="1117600"/>
          </a:xfrm>
        </p:spPr>
      </p:pic>
      <p:pic>
        <p:nvPicPr>
          <p:cNvPr id="3" name="Content Placeholder 2"/>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00100" y="749300"/>
            <a:ext cx="10121900" cy="5867400"/>
          </a:xfrm>
        </p:spPr>
      </p:pic>
      <p:sp>
        <p:nvSpPr>
          <p:cNvPr id="7" name="Footer Placeholder 6"/>
          <p:cNvSpPr>
            <a:spLocks noGrp="1"/>
          </p:cNvSpPr>
          <p:nvPr>
            <p:ph type="ftr" sz="quarter" idx="17"/>
          </p:nvPr>
        </p:nvSpPr>
        <p:spPr/>
        <p:txBody>
          <a:bodyPr/>
          <a:lstStyle/>
          <a:p>
            <a:pPr>
              <a:defRPr/>
            </a:pPr>
            <a:r>
              <a:rPr lang="en-GB"/>
              <a:t>SAMPLE FOOTER TEXT</a:t>
            </a:r>
          </a:p>
        </p:txBody>
      </p:sp>
      <p:sp>
        <p:nvSpPr>
          <p:cNvPr id="8" name="Slide Number Placeholder 7"/>
          <p:cNvSpPr>
            <a:spLocks noGrp="1"/>
          </p:cNvSpPr>
          <p:nvPr>
            <p:ph type="sldNum" sz="quarter" idx="18"/>
          </p:nvPr>
        </p:nvSpPr>
        <p:spPr/>
        <p:txBody>
          <a:bodyPr/>
          <a:lstStyle>
            <a:lvl1pPr>
              <a:defRPr>
                <a:solidFill>
                  <a:schemeClr val="tx1"/>
                </a:solidFill>
                <a:latin typeface="Avenir Next LT Pro" pitchFamily="34" charset="0"/>
              </a:defRPr>
            </a:lvl1pPr>
            <a:lvl2pPr marL="742950" indent="-285750">
              <a:defRPr>
                <a:solidFill>
                  <a:schemeClr val="tx1"/>
                </a:solidFill>
                <a:latin typeface="Avenir Next LT Pro" pitchFamily="34" charset="0"/>
              </a:defRPr>
            </a:lvl2pPr>
            <a:lvl3pPr marL="1143000" indent="-228600">
              <a:defRPr>
                <a:solidFill>
                  <a:schemeClr val="tx1"/>
                </a:solidFill>
                <a:latin typeface="Avenir Next LT Pro" pitchFamily="34" charset="0"/>
              </a:defRPr>
            </a:lvl3pPr>
            <a:lvl4pPr marL="1600200" indent="-228600">
              <a:defRPr>
                <a:solidFill>
                  <a:schemeClr val="tx1"/>
                </a:solidFill>
                <a:latin typeface="Avenir Next LT Pro" pitchFamily="34" charset="0"/>
              </a:defRPr>
            </a:lvl4pPr>
            <a:lvl5pPr marL="2057400" indent="-228600">
              <a:defRPr>
                <a:solidFill>
                  <a:schemeClr val="tx1"/>
                </a:solidFill>
                <a:latin typeface="Avenir Next LT Pro" pitchFamily="34" charset="0"/>
              </a:defRPr>
            </a:lvl5pPr>
            <a:lvl6pPr marL="2514600" indent="-228600" eaLnBrk="0" fontAlgn="base" hangingPunct="0">
              <a:spcBef>
                <a:spcPct val="0"/>
              </a:spcBef>
              <a:spcAft>
                <a:spcPct val="0"/>
              </a:spcAft>
              <a:defRPr>
                <a:solidFill>
                  <a:schemeClr val="tx1"/>
                </a:solidFill>
                <a:latin typeface="Avenir Next LT Pro" pitchFamily="34" charset="0"/>
              </a:defRPr>
            </a:lvl6pPr>
            <a:lvl7pPr marL="2971800" indent="-228600" eaLnBrk="0" fontAlgn="base" hangingPunct="0">
              <a:spcBef>
                <a:spcPct val="0"/>
              </a:spcBef>
              <a:spcAft>
                <a:spcPct val="0"/>
              </a:spcAft>
              <a:defRPr>
                <a:solidFill>
                  <a:schemeClr val="tx1"/>
                </a:solidFill>
                <a:latin typeface="Avenir Next LT Pro" pitchFamily="34" charset="0"/>
              </a:defRPr>
            </a:lvl7pPr>
            <a:lvl8pPr marL="3429000" indent="-228600" eaLnBrk="0" fontAlgn="base" hangingPunct="0">
              <a:spcBef>
                <a:spcPct val="0"/>
              </a:spcBef>
              <a:spcAft>
                <a:spcPct val="0"/>
              </a:spcAft>
              <a:defRPr>
                <a:solidFill>
                  <a:schemeClr val="tx1"/>
                </a:solidFill>
                <a:latin typeface="Avenir Next LT Pro" pitchFamily="34" charset="0"/>
              </a:defRPr>
            </a:lvl8pPr>
            <a:lvl9pPr marL="3886200" indent="-228600" eaLnBrk="0" fontAlgn="base" hangingPunct="0">
              <a:spcBef>
                <a:spcPct val="0"/>
              </a:spcBef>
              <a:spcAft>
                <a:spcPct val="0"/>
              </a:spcAft>
              <a:defRPr>
                <a:solidFill>
                  <a:schemeClr val="tx1"/>
                </a:solidFill>
                <a:latin typeface="Avenir Next LT Pro" pitchFamily="34" charset="0"/>
              </a:defRPr>
            </a:lvl9pPr>
          </a:lstStyle>
          <a:p>
            <a:fld id="{8E26C663-0587-4AC9-871C-CE3ED5E24C9D}" type="slidenum">
              <a:rPr lang="en-GB" altLang="en-US">
                <a:solidFill>
                  <a:srgbClr val="FFFFFF"/>
                </a:solidFill>
              </a:rPr>
              <a:pPr/>
              <a:t>8</a:t>
            </a:fld>
            <a:endParaRPr lang="en-GB" altLang="en-US">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74700" y="495300"/>
            <a:ext cx="10655300" cy="5956300"/>
          </a:xfrm>
        </p:spPr>
      </p:pic>
      <p:sp>
        <p:nvSpPr>
          <p:cNvPr id="7" name="Footer Placeholder 6"/>
          <p:cNvSpPr>
            <a:spLocks noGrp="1"/>
          </p:cNvSpPr>
          <p:nvPr>
            <p:ph type="ftr" sz="quarter" idx="17"/>
          </p:nvPr>
        </p:nvSpPr>
        <p:spPr/>
        <p:txBody>
          <a:bodyPr/>
          <a:lstStyle/>
          <a:p>
            <a:pPr>
              <a:defRPr/>
            </a:pPr>
            <a:r>
              <a:rPr lang="en-GB"/>
              <a:t>SAMPLE FOOTER TEXT</a:t>
            </a:r>
          </a:p>
        </p:txBody>
      </p:sp>
      <p:sp>
        <p:nvSpPr>
          <p:cNvPr id="8" name="Slide Number Placeholder 7"/>
          <p:cNvSpPr>
            <a:spLocks noGrp="1"/>
          </p:cNvSpPr>
          <p:nvPr>
            <p:ph type="sldNum" sz="quarter" idx="18"/>
          </p:nvPr>
        </p:nvSpPr>
        <p:spPr/>
        <p:txBody>
          <a:bodyPr/>
          <a:lstStyle>
            <a:lvl1pPr>
              <a:defRPr>
                <a:solidFill>
                  <a:schemeClr val="tx1"/>
                </a:solidFill>
                <a:latin typeface="Avenir Next LT Pro" pitchFamily="34" charset="0"/>
              </a:defRPr>
            </a:lvl1pPr>
            <a:lvl2pPr marL="742950" indent="-285750">
              <a:defRPr>
                <a:solidFill>
                  <a:schemeClr val="tx1"/>
                </a:solidFill>
                <a:latin typeface="Avenir Next LT Pro" pitchFamily="34" charset="0"/>
              </a:defRPr>
            </a:lvl2pPr>
            <a:lvl3pPr marL="1143000" indent="-228600">
              <a:defRPr>
                <a:solidFill>
                  <a:schemeClr val="tx1"/>
                </a:solidFill>
                <a:latin typeface="Avenir Next LT Pro" pitchFamily="34" charset="0"/>
              </a:defRPr>
            </a:lvl3pPr>
            <a:lvl4pPr marL="1600200" indent="-228600">
              <a:defRPr>
                <a:solidFill>
                  <a:schemeClr val="tx1"/>
                </a:solidFill>
                <a:latin typeface="Avenir Next LT Pro" pitchFamily="34" charset="0"/>
              </a:defRPr>
            </a:lvl4pPr>
            <a:lvl5pPr marL="2057400" indent="-228600">
              <a:defRPr>
                <a:solidFill>
                  <a:schemeClr val="tx1"/>
                </a:solidFill>
                <a:latin typeface="Avenir Next LT Pro" pitchFamily="34" charset="0"/>
              </a:defRPr>
            </a:lvl5pPr>
            <a:lvl6pPr marL="2514600" indent="-228600" eaLnBrk="0" fontAlgn="base" hangingPunct="0">
              <a:spcBef>
                <a:spcPct val="0"/>
              </a:spcBef>
              <a:spcAft>
                <a:spcPct val="0"/>
              </a:spcAft>
              <a:defRPr>
                <a:solidFill>
                  <a:schemeClr val="tx1"/>
                </a:solidFill>
                <a:latin typeface="Avenir Next LT Pro" pitchFamily="34" charset="0"/>
              </a:defRPr>
            </a:lvl6pPr>
            <a:lvl7pPr marL="2971800" indent="-228600" eaLnBrk="0" fontAlgn="base" hangingPunct="0">
              <a:spcBef>
                <a:spcPct val="0"/>
              </a:spcBef>
              <a:spcAft>
                <a:spcPct val="0"/>
              </a:spcAft>
              <a:defRPr>
                <a:solidFill>
                  <a:schemeClr val="tx1"/>
                </a:solidFill>
                <a:latin typeface="Avenir Next LT Pro" pitchFamily="34" charset="0"/>
              </a:defRPr>
            </a:lvl7pPr>
            <a:lvl8pPr marL="3429000" indent="-228600" eaLnBrk="0" fontAlgn="base" hangingPunct="0">
              <a:spcBef>
                <a:spcPct val="0"/>
              </a:spcBef>
              <a:spcAft>
                <a:spcPct val="0"/>
              </a:spcAft>
              <a:defRPr>
                <a:solidFill>
                  <a:schemeClr val="tx1"/>
                </a:solidFill>
                <a:latin typeface="Avenir Next LT Pro" pitchFamily="34" charset="0"/>
              </a:defRPr>
            </a:lvl8pPr>
            <a:lvl9pPr marL="3886200" indent="-228600" eaLnBrk="0" fontAlgn="base" hangingPunct="0">
              <a:spcBef>
                <a:spcPct val="0"/>
              </a:spcBef>
              <a:spcAft>
                <a:spcPct val="0"/>
              </a:spcAft>
              <a:defRPr>
                <a:solidFill>
                  <a:schemeClr val="tx1"/>
                </a:solidFill>
                <a:latin typeface="Avenir Next LT Pro" pitchFamily="34" charset="0"/>
              </a:defRPr>
            </a:lvl9pPr>
          </a:lstStyle>
          <a:p>
            <a:fld id="{AEB51D50-6145-4CC0-AA0E-9C2A9E8C02EC}" type="slidenum">
              <a:rPr lang="en-GB" altLang="en-US">
                <a:solidFill>
                  <a:srgbClr val="FFFFFF"/>
                </a:solidFill>
              </a:rPr>
              <a:pPr/>
              <a:t>9</a:t>
            </a:fld>
            <a:endParaRPr lang="en-GB" altLang="en-US">
              <a:solidFill>
                <a:srgbClr val="FFFFFF"/>
              </a:solidFill>
            </a:endParaRPr>
          </a:p>
        </p:txBody>
      </p:sp>
    </p:spTree>
  </p:cSld>
  <p:clrMapOvr>
    <a:masterClrMapping/>
  </p:clrMapOvr>
</p:sld>
</file>

<file path=ppt/theme/theme1.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 xsi:nil="true"/>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1F887BEC-12B5-41C3-87A8-94840B217273}">
  <ds:schemaRefs>
    <ds:schemaRef ds:uri="http://schemas.microsoft.com/sharepoint/v3/contenttype/forms"/>
  </ds:schemaRefs>
</ds:datastoreItem>
</file>

<file path=customXml/itemProps2.xml><?xml version="1.0" encoding="utf-8"?>
<ds:datastoreItem xmlns:ds="http://schemas.openxmlformats.org/officeDocument/2006/customXml" ds:itemID="{C4F9A873-407D-42B0-99B8-A577ED76CA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22E404-1C8D-48DE-80FC-4CA5DFE37C32}">
  <ds:schemaRefs>
    <ds:schemaRef ds:uri="http://purl.org/dc/elements/1.1/"/>
    <ds:schemaRef ds:uri="230e9df3-be65-4c73-a93b-d1236ebd677e"/>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16c05727-aa75-4e4a-9b5f-8a80a1165891"/>
    <ds:schemaRef ds:uri="71af3243-3dd4-4a8d-8c0d-dd76da1f02a5"/>
    <ds:schemaRef ds:uri="http://schemas.microsoft.com/sharepoint/v3"/>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_LuminousVTI</Template>
  <TotalTime>0</TotalTime>
  <Words>1728</Words>
  <Application>Microsoft Macintosh PowerPoint</Application>
  <PresentationFormat>Widescreen</PresentationFormat>
  <Paragraphs>191</Paragraphs>
  <Slides>15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Avenir Next LT Pro</vt:lpstr>
      <vt:lpstr>Calibri</vt:lpstr>
      <vt:lpstr>Sabon Next LT</vt:lpstr>
      <vt:lpstr>Times New Roman</vt:lpstr>
      <vt:lpstr>TimesNewRomanPS</vt:lpstr>
      <vt:lpstr>TimesNewRomanPSMT</vt:lpstr>
      <vt:lpstr>Wingdings</vt:lpstr>
      <vt:lpstr>LuminousVTI</vt:lpstr>
      <vt:lpstr>                     Developing Human Capital Through Training: A Comparative Study on Two Selected Training Institutions in Bangladesh    </vt:lpstr>
      <vt:lpstr>Introduction</vt:lpstr>
      <vt:lpstr>PowerPoint Presentation</vt:lpstr>
      <vt:lpstr>PowerPoint Presentation</vt:lpstr>
      <vt:lpstr>Research Objectives </vt:lpstr>
      <vt:lpstr>Scope of the Study </vt:lpstr>
      <vt:lpstr>PowerPoint Presentation</vt:lpstr>
      <vt:lpstr>PowerPoint Presentation</vt:lpstr>
      <vt:lpstr>PowerPoint Presentation</vt:lpstr>
      <vt:lpstr>PowerPoint Presentation</vt:lpstr>
      <vt:lpstr>Findings</vt:lpstr>
      <vt:lpstr>Recommendations </vt:lpstr>
      <vt:lpstr>Recommendations (Cont.) </vt:lpstr>
      <vt:lpstr>Recommendations (Cont.)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2023-06-05T17:53:19Z</cp:lastPrinted>
  <dcterms:created xsi:type="dcterms:W3CDTF">2021-02-25T19:22:25Z</dcterms:created>
  <dcterms:modified xsi:type="dcterms:W3CDTF">2023-06-06T15:37:41Z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