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63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0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D16E0-7532-44C1-A97B-22369CDB889C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D1CD5-B2B6-4874-AD9A-55B528FB3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68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DB29A-D4B6-4B37-9FEF-DF6A1019B7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5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618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16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9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07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41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27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0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70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7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56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2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4AE5B-39D5-410A-8F42-9707167E338A}" type="datetimeFigureOut">
              <a:rPr lang="en-US" smtClean="0"/>
              <a:t>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9F499-2952-4CA7-92A0-04F5A63EA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678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1944" y="1191608"/>
            <a:ext cx="10144837" cy="1040633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EFT </a:t>
            </a:r>
            <a:r>
              <a:rPr lang="en-US" sz="36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সিস্টেমের</a:t>
            </a:r>
            <a:r>
              <a:rPr lang="en-US" sz="36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মাধ্যমে</a:t>
            </a:r>
            <a:r>
              <a:rPr lang="en-US" sz="36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করোনায়</a:t>
            </a:r>
            <a:r>
              <a:rPr lang="en-US" sz="36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ক্ষতিগ্রস্ত</a:t>
            </a:r>
            <a:r>
              <a:rPr lang="en-US" sz="36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পরিবারের</a:t>
            </a:r>
            <a:r>
              <a:rPr lang="en-US" sz="36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মধ্যে</a:t>
            </a:r>
            <a:r>
              <a:rPr lang="en-US" sz="36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আর্থিক</a:t>
            </a:r>
            <a:r>
              <a:rPr lang="en-US" sz="36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সহায়তা</a:t>
            </a:r>
            <a:r>
              <a:rPr lang="en-US" sz="36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প্রদান</a:t>
            </a:r>
            <a:r>
              <a:rPr lang="en-US" sz="36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সহজিকরণ</a:t>
            </a:r>
            <a:endParaRPr lang="en-US" sz="3600" b="1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4" descr="gov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06" y="213719"/>
            <a:ext cx="966569" cy="957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9" y="256976"/>
            <a:ext cx="1295786" cy="9007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94" y="6217557"/>
            <a:ext cx="12190413" cy="98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sp>
        <p:nvSpPr>
          <p:cNvPr id="10" name="Rectangle 9"/>
          <p:cNvSpPr/>
          <p:nvPr/>
        </p:nvSpPr>
        <p:spPr>
          <a:xfrm>
            <a:off x="794" y="6316018"/>
            <a:ext cx="12190413" cy="16747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sp>
        <p:nvSpPr>
          <p:cNvPr id="11" name="Rectangle 10"/>
          <p:cNvSpPr/>
          <p:nvPr/>
        </p:nvSpPr>
        <p:spPr>
          <a:xfrm>
            <a:off x="794" y="6483490"/>
            <a:ext cx="12190413" cy="254504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sp>
        <p:nvSpPr>
          <p:cNvPr id="3" name="TextBox 2"/>
          <p:cNvSpPr txBox="1"/>
          <p:nvPr/>
        </p:nvSpPr>
        <p:spPr>
          <a:xfrm>
            <a:off x="3858903" y="5460445"/>
            <a:ext cx="4474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অর্থ</a:t>
            </a:r>
            <a:r>
              <a:rPr lang="en-US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বিভাগ</a:t>
            </a:r>
            <a:r>
              <a:rPr lang="en-US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অর্থ</a:t>
            </a:r>
            <a:r>
              <a:rPr lang="en-US" sz="2400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মন্ত্রণালয়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41224" t="27565" r="8323" b="23368"/>
          <a:stretch/>
        </p:blipFill>
        <p:spPr>
          <a:xfrm>
            <a:off x="3714464" y="2449841"/>
            <a:ext cx="5199796" cy="28431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286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94" y="6217557"/>
            <a:ext cx="12190413" cy="98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sp>
        <p:nvSpPr>
          <p:cNvPr id="11" name="Rectangle 10"/>
          <p:cNvSpPr/>
          <p:nvPr/>
        </p:nvSpPr>
        <p:spPr>
          <a:xfrm>
            <a:off x="794" y="6316018"/>
            <a:ext cx="12190413" cy="16747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sp>
        <p:nvSpPr>
          <p:cNvPr id="12" name="Rectangle 11"/>
          <p:cNvSpPr/>
          <p:nvPr/>
        </p:nvSpPr>
        <p:spPr>
          <a:xfrm>
            <a:off x="794" y="6483490"/>
            <a:ext cx="12190413" cy="254504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403552"/>
              </p:ext>
            </p:extLst>
          </p:nvPr>
        </p:nvGraphicFramePr>
        <p:xfrm>
          <a:off x="251456" y="999066"/>
          <a:ext cx="11431030" cy="48094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5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9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00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77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57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8884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318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93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41543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অর্থ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বছর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TCV (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Time, Cost &amp; Visit)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বিশ্লেষণ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সহজিকৃত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সেবা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বাস্তবায়ন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পরিকলনা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সহজিকৃত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সেবার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বিস্তারিত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তথ্য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ওয়েব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পোর্টালে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আপলোডের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তারিখ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সহজিকৃত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সেবা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বাস্তবায়নের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অগ্রগতি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(%)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মন্তব্য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661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ক্ষেত্র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বিদ্যমান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বাস্তবায়িত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কার্যক্রম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তারিখ</a:t>
                      </a:r>
                      <a:endParaRPr lang="en-US" sz="2000" dirty="0">
                        <a:solidFill>
                          <a:schemeClr val="tx1"/>
                        </a:solidFill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08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১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২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৩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৪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৫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৬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৭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৮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৯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089">
                <a:tc rowSpan="7"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২০২০ - ২০২১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সময়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২৫ </a:t>
                      </a:r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দিন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৩ </a:t>
                      </a:r>
                      <a:r>
                        <a:rPr lang="en-US" sz="2000" baseline="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দিন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/>
                    <a:p>
                      <a:pPr algn="ctr"/>
                      <a:r>
                        <a:rPr lang="en-US" sz="2000" baseline="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   -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১০০%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7"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089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খরচ</a:t>
                      </a:r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৫৫০</a:t>
                      </a:r>
                      <a:r>
                        <a:rPr lang="en-US" sz="2000" baseline="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টাকা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০ </a:t>
                      </a:r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টাকা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089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যাতায়াত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২ </a:t>
                      </a:r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বার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০ </a:t>
                      </a:r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বার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089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ধাপ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৬ </a:t>
                      </a:r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টি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৩ </a:t>
                      </a:r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টি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089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দাখিলীয়</a:t>
                      </a:r>
                      <a:r>
                        <a:rPr lang="en-US" sz="2000" baseline="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কাগজপত্র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২টি </a:t>
                      </a:r>
                      <a:r>
                        <a:rPr lang="en-US" sz="1400" baseline="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(NID, Photo)</a:t>
                      </a:r>
                      <a:endParaRPr lang="en-US" sz="14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০টি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089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সারাদেশে</a:t>
                      </a:r>
                      <a:r>
                        <a:rPr lang="en-US" sz="2000" baseline="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বাস্তবায়ন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শুরু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১ /৭/২০২০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089"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সমাপ্তি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Nikosh" panose="02000000000000000000" pitchFamily="2" charset="0"/>
                          <a:cs typeface="Nikosh" panose="02000000000000000000" pitchFamily="2" charset="0"/>
                        </a:rPr>
                        <a:t>৩০/৬/২০২১</a:t>
                      </a:r>
                      <a:endParaRPr lang="en-US" sz="2000" dirty="0">
                        <a:latin typeface="Nikosh" panose="02000000000000000000" pitchFamily="2" charset="0"/>
                        <a:cs typeface="Nikosh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23581" y="0"/>
            <a:ext cx="10144837" cy="740979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EFT </a:t>
            </a:r>
            <a:r>
              <a:rPr lang="en-US" sz="24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সিস্টেমের</a:t>
            </a:r>
            <a:r>
              <a:rPr lang="en-US" sz="24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মাধ্যমে</a:t>
            </a:r>
            <a:r>
              <a:rPr lang="en-US" sz="24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করোনায়</a:t>
            </a:r>
            <a:r>
              <a:rPr lang="en-US" sz="24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ক্ষতিগ্রস্ত</a:t>
            </a:r>
            <a:r>
              <a:rPr lang="en-US" sz="24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পরিবারের</a:t>
            </a:r>
            <a:r>
              <a:rPr lang="en-US" sz="24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মধ্যে</a:t>
            </a:r>
            <a:r>
              <a:rPr lang="en-US" sz="24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আর্থিক</a:t>
            </a:r>
            <a:r>
              <a:rPr lang="en-US" sz="24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সহায়তা</a:t>
            </a:r>
            <a:r>
              <a:rPr lang="en-US" sz="24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প্রদান</a:t>
            </a:r>
            <a:r>
              <a:rPr lang="en-US" sz="24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সহজিকরণ</a:t>
            </a:r>
            <a:endParaRPr lang="en-US" sz="2400" b="1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70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9370"/>
    </mc:Choice>
    <mc:Fallback xmlns="">
      <p:transition spd="slow" advTm="937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1579" y="396092"/>
            <a:ext cx="3992040" cy="549275"/>
          </a:xfrm>
        </p:spPr>
        <p:txBody>
          <a:bodyPr>
            <a:normAutofit fontScale="90000"/>
          </a:bodyPr>
          <a:lstStyle/>
          <a:p>
            <a:r>
              <a:rPr lang="en-US" sz="2800" b="1" u="sng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সেবাটি</a:t>
            </a:r>
            <a:r>
              <a:rPr lang="en-US" sz="2800" b="1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u="sng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সহজিকরণের</a:t>
            </a:r>
            <a:r>
              <a:rPr lang="en-US" sz="28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u="sng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পরের</a:t>
            </a:r>
            <a:r>
              <a:rPr lang="en-US" sz="2800" b="1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u="sng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প্রসেস</a:t>
            </a:r>
            <a:r>
              <a:rPr lang="en-US" sz="2800" b="1" u="sng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u="sng" dirty="0" err="1" smtClean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ম্যাপ</a:t>
            </a:r>
            <a:endParaRPr lang="en-US" sz="2800" dirty="0">
              <a:solidFill>
                <a:srgbClr val="00B05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94" y="6217557"/>
            <a:ext cx="12190413" cy="98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sp>
        <p:nvSpPr>
          <p:cNvPr id="5" name="Rectangle 4"/>
          <p:cNvSpPr/>
          <p:nvPr/>
        </p:nvSpPr>
        <p:spPr>
          <a:xfrm>
            <a:off x="794" y="6316018"/>
            <a:ext cx="12190413" cy="16747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sp>
        <p:nvSpPr>
          <p:cNvPr id="6" name="Rectangle 5"/>
          <p:cNvSpPr/>
          <p:nvPr/>
        </p:nvSpPr>
        <p:spPr>
          <a:xfrm>
            <a:off x="794" y="6483490"/>
            <a:ext cx="12190413" cy="254504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74606" y="396092"/>
            <a:ext cx="3992040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u="sng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সেবাটি</a:t>
            </a:r>
            <a:r>
              <a:rPr lang="en-US" sz="2800" b="1" u="sng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u="sng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সহজিকরণের</a:t>
            </a:r>
            <a:r>
              <a:rPr lang="en-US" sz="2800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u="sng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পূর্বের</a:t>
            </a:r>
            <a:r>
              <a:rPr lang="en-US" sz="2800" b="1" u="sng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u="sng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প্রসেস</a:t>
            </a:r>
            <a:r>
              <a:rPr lang="en-US" sz="2800" b="1" u="sng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b="1" u="sng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ম্যাপ</a:t>
            </a:r>
            <a:endParaRPr lang="en-US" sz="2800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0" name="Picture 9"/>
          <p:cNvPicPr/>
          <p:nvPr/>
        </p:nvPicPr>
        <p:blipFill rotWithShape="1">
          <a:blip r:embed="rId2"/>
          <a:srcRect l="28126" t="24724" r="43258" b="20303"/>
          <a:stretch/>
        </p:blipFill>
        <p:spPr bwMode="auto">
          <a:xfrm>
            <a:off x="7310079" y="1043828"/>
            <a:ext cx="3495040" cy="37750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/>
          <p:cNvPicPr/>
          <p:nvPr/>
        </p:nvPicPr>
        <p:blipFill rotWithShape="1">
          <a:blip r:embed="rId3"/>
          <a:srcRect l="28780" t="19780" r="43748" b="8377"/>
          <a:stretch/>
        </p:blipFill>
        <p:spPr bwMode="auto">
          <a:xfrm>
            <a:off x="1127538" y="798467"/>
            <a:ext cx="3686175" cy="54190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6952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gov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102" y="203957"/>
            <a:ext cx="966569" cy="957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94" y="6217557"/>
            <a:ext cx="12190413" cy="984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sp>
        <p:nvSpPr>
          <p:cNvPr id="11" name="Rectangle 10"/>
          <p:cNvSpPr/>
          <p:nvPr/>
        </p:nvSpPr>
        <p:spPr>
          <a:xfrm>
            <a:off x="794" y="6316018"/>
            <a:ext cx="12190413" cy="16747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sp>
        <p:nvSpPr>
          <p:cNvPr id="12" name="Rectangle 11"/>
          <p:cNvSpPr/>
          <p:nvPr/>
        </p:nvSpPr>
        <p:spPr>
          <a:xfrm>
            <a:off x="794" y="6483490"/>
            <a:ext cx="12190413" cy="254504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99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82506" y="2733853"/>
            <a:ext cx="5676332" cy="953808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000099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ধন্যবাদ</a:t>
            </a:r>
            <a:endParaRPr lang="en-US" b="1" dirty="0">
              <a:solidFill>
                <a:srgbClr val="000099"/>
              </a:solidFill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41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129</Words>
  <Application>Microsoft Office PowerPoint</Application>
  <PresentationFormat>Widescreen</PresentationFormat>
  <Paragraphs>50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Adobe Heiti Std R</vt:lpstr>
      <vt:lpstr>Arial</vt:lpstr>
      <vt:lpstr>Calibri</vt:lpstr>
      <vt:lpstr>Calibri Light</vt:lpstr>
      <vt:lpstr>Nikosh</vt:lpstr>
      <vt:lpstr>Office Theme</vt:lpstr>
      <vt:lpstr>EFT সিস্টেমের মাধ্যমে করোনায় ক্ষতিগ্রস্ত পরিবারের মধ্যে আর্থিক সহায়তা প্রদান সহজিকরণ</vt:lpstr>
      <vt:lpstr>EFT সিস্টেমের মাধ্যমে করোনায় ক্ষতিগ্রস্ত পরিবারের মধ্যে আর্থিক সহায়তা প্রদান সহজিকরণ</vt:lpstr>
      <vt:lpstr>সেবাটি সহজিকরণের পরের প্রসেস ম্যাপ</vt:lpstr>
      <vt:lpstr>ধন্যবাদ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Md. Amir Uddin</cp:lastModifiedBy>
  <cp:revision>38</cp:revision>
  <dcterms:created xsi:type="dcterms:W3CDTF">2021-05-27T04:00:15Z</dcterms:created>
  <dcterms:modified xsi:type="dcterms:W3CDTF">2021-07-11T17:25:45Z</dcterms:modified>
</cp:coreProperties>
</file>