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32918400" cy="43891200"/>
  <p:notesSz cx="9144000" cy="6858000"/>
  <p:defaultTextStyle>
    <a:defPPr>
      <a:defRPr lang="en-US"/>
    </a:defPPr>
    <a:lvl1pPr marL="0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7941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5882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3823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1764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39705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7646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5587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3528" algn="l" defTabSz="4175882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5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5" d="100"/>
          <a:sy n="25" d="100"/>
        </p:scale>
        <p:origin x="804" y="-3192"/>
      </p:cViewPr>
      <p:guideLst>
        <p:guide orient="horz" pos="13825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hairul Islam" userId="068b33d74814ba41" providerId="LiveId" clId="{3C5C2EDC-9909-4515-831D-BB542B04948C}"/>
    <pc:docChg chg="modSld">
      <pc:chgData name="Khairul Islam" userId="068b33d74814ba41" providerId="LiveId" clId="{3C5C2EDC-9909-4515-831D-BB542B04948C}" dt="2026-04-17T03:35:10.427" v="0"/>
      <pc:docMkLst>
        <pc:docMk/>
      </pc:docMkLst>
      <pc:sldChg chg="modSp">
        <pc:chgData name="Khairul Islam" userId="068b33d74814ba41" providerId="LiveId" clId="{3C5C2EDC-9909-4515-831D-BB542B04948C}" dt="2026-04-17T03:35:10.427" v="0"/>
        <pc:sldMkLst>
          <pc:docMk/>
          <pc:sldMk cId="2227246124" sldId="256"/>
        </pc:sldMkLst>
        <pc:spChg chg="mod">
          <ac:chgData name="Khairul Islam" userId="068b33d74814ba41" providerId="LiveId" clId="{3C5C2EDC-9909-4515-831D-BB542B04948C}" dt="2026-04-17T03:35:10.427" v="0"/>
          <ac:spMkLst>
            <pc:docMk/>
            <pc:sldMk cId="2227246124" sldId="256"/>
            <ac:spMk id="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BAFFC-0F1C-4339-9396-EE930E0A8DD8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06800" y="514350"/>
            <a:ext cx="19304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C7DE5-8323-47C2-99F2-BA87397E9F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606800" y="514350"/>
            <a:ext cx="19304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5C7DE5-8323-47C2-99F2-BA87397E9F0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13634723"/>
            <a:ext cx="27980640" cy="9408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24871682"/>
            <a:ext cx="23042880" cy="11216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57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35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2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15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012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87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85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62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722550" y="7762239"/>
            <a:ext cx="34667190" cy="1653235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03820" y="7762239"/>
            <a:ext cx="103470077" cy="1653235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009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6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8" y="28204169"/>
            <a:ext cx="27980640" cy="8717280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8" y="18602987"/>
            <a:ext cx="27980640" cy="9601197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5886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1786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5767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4356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2945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1534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01233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687124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057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03820" y="45212004"/>
            <a:ext cx="69065777" cy="127873759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318239" y="45212004"/>
            <a:ext cx="69071490" cy="127873759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17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1757685"/>
            <a:ext cx="29626560" cy="7315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9824725"/>
            <a:ext cx="14544677" cy="4094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5886" indent="0">
              <a:buNone/>
              <a:defRPr sz="9100" b="1"/>
            </a:lvl2pPr>
            <a:lvl3pPr marL="4171786" indent="0">
              <a:buNone/>
              <a:defRPr sz="8200" b="1"/>
            </a:lvl3pPr>
            <a:lvl4pPr marL="6257671" indent="0">
              <a:buNone/>
              <a:defRPr sz="7300" b="1"/>
            </a:lvl4pPr>
            <a:lvl5pPr marL="8343562" indent="0">
              <a:buNone/>
              <a:defRPr sz="7300" b="1"/>
            </a:lvl5pPr>
            <a:lvl6pPr marL="10429452" indent="0">
              <a:buNone/>
              <a:defRPr sz="7300" b="1"/>
            </a:lvl6pPr>
            <a:lvl7pPr marL="12515343" indent="0">
              <a:buNone/>
              <a:defRPr sz="7300" b="1"/>
            </a:lvl7pPr>
            <a:lvl8pPr marL="14601233" indent="0">
              <a:buNone/>
              <a:defRPr sz="7300" b="1"/>
            </a:lvl8pPr>
            <a:lvl9pPr marL="16687124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13919200"/>
            <a:ext cx="14544677" cy="25288243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9824725"/>
            <a:ext cx="14550390" cy="4094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5886" indent="0">
              <a:buNone/>
              <a:defRPr sz="9100" b="1"/>
            </a:lvl2pPr>
            <a:lvl3pPr marL="4171786" indent="0">
              <a:buNone/>
              <a:defRPr sz="8200" b="1"/>
            </a:lvl3pPr>
            <a:lvl4pPr marL="6257671" indent="0">
              <a:buNone/>
              <a:defRPr sz="7300" b="1"/>
            </a:lvl4pPr>
            <a:lvl5pPr marL="8343562" indent="0">
              <a:buNone/>
              <a:defRPr sz="7300" b="1"/>
            </a:lvl5pPr>
            <a:lvl6pPr marL="10429452" indent="0">
              <a:buNone/>
              <a:defRPr sz="7300" b="1"/>
            </a:lvl6pPr>
            <a:lvl7pPr marL="12515343" indent="0">
              <a:buNone/>
              <a:defRPr sz="7300" b="1"/>
            </a:lvl7pPr>
            <a:lvl8pPr marL="14601233" indent="0">
              <a:buNone/>
              <a:defRPr sz="7300" b="1"/>
            </a:lvl8pPr>
            <a:lvl9pPr marL="16687124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13919200"/>
            <a:ext cx="14550390" cy="25288243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56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182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36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33" y="1747522"/>
            <a:ext cx="10829927" cy="7437121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1747529"/>
            <a:ext cx="18402300" cy="37459924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33" y="9184665"/>
            <a:ext cx="10829927" cy="30022803"/>
          </a:xfrm>
        </p:spPr>
        <p:txBody>
          <a:bodyPr/>
          <a:lstStyle>
            <a:lvl1pPr marL="0" indent="0">
              <a:buNone/>
              <a:defRPr sz="6400"/>
            </a:lvl1pPr>
            <a:lvl2pPr marL="2085886" indent="0">
              <a:buNone/>
              <a:defRPr sz="5500"/>
            </a:lvl2pPr>
            <a:lvl3pPr marL="4171786" indent="0">
              <a:buNone/>
              <a:defRPr sz="4600"/>
            </a:lvl3pPr>
            <a:lvl4pPr marL="6257671" indent="0">
              <a:buNone/>
              <a:defRPr sz="4100"/>
            </a:lvl4pPr>
            <a:lvl5pPr marL="8343562" indent="0">
              <a:buNone/>
              <a:defRPr sz="4100"/>
            </a:lvl5pPr>
            <a:lvl6pPr marL="10429452" indent="0">
              <a:buNone/>
              <a:defRPr sz="4100"/>
            </a:lvl6pPr>
            <a:lvl7pPr marL="12515343" indent="0">
              <a:buNone/>
              <a:defRPr sz="4100"/>
            </a:lvl7pPr>
            <a:lvl8pPr marL="14601233" indent="0">
              <a:buNone/>
              <a:defRPr sz="4100"/>
            </a:lvl8pPr>
            <a:lvl9pPr marL="16687124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9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30723840"/>
            <a:ext cx="19751040" cy="3627123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3921760"/>
            <a:ext cx="19751040" cy="26334720"/>
          </a:xfrm>
        </p:spPr>
        <p:txBody>
          <a:bodyPr/>
          <a:lstStyle>
            <a:lvl1pPr marL="0" indent="0">
              <a:buNone/>
              <a:defRPr sz="14600"/>
            </a:lvl1pPr>
            <a:lvl2pPr marL="2085886" indent="0">
              <a:buNone/>
              <a:defRPr sz="12800"/>
            </a:lvl2pPr>
            <a:lvl3pPr marL="4171786" indent="0">
              <a:buNone/>
              <a:defRPr sz="11000"/>
            </a:lvl3pPr>
            <a:lvl4pPr marL="6257671" indent="0">
              <a:buNone/>
              <a:defRPr sz="9100"/>
            </a:lvl4pPr>
            <a:lvl5pPr marL="8343562" indent="0">
              <a:buNone/>
              <a:defRPr sz="9100"/>
            </a:lvl5pPr>
            <a:lvl6pPr marL="10429452" indent="0">
              <a:buNone/>
              <a:defRPr sz="9100"/>
            </a:lvl6pPr>
            <a:lvl7pPr marL="12515343" indent="0">
              <a:buNone/>
              <a:defRPr sz="9100"/>
            </a:lvl7pPr>
            <a:lvl8pPr marL="14601233" indent="0">
              <a:buNone/>
              <a:defRPr sz="9100"/>
            </a:lvl8pPr>
            <a:lvl9pPr marL="16687124" indent="0">
              <a:buNone/>
              <a:defRPr sz="9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34350963"/>
            <a:ext cx="19751040" cy="5151116"/>
          </a:xfrm>
        </p:spPr>
        <p:txBody>
          <a:bodyPr/>
          <a:lstStyle>
            <a:lvl1pPr marL="0" indent="0">
              <a:buNone/>
              <a:defRPr sz="6400"/>
            </a:lvl1pPr>
            <a:lvl2pPr marL="2085886" indent="0">
              <a:buNone/>
              <a:defRPr sz="5500"/>
            </a:lvl2pPr>
            <a:lvl3pPr marL="4171786" indent="0">
              <a:buNone/>
              <a:defRPr sz="4600"/>
            </a:lvl3pPr>
            <a:lvl4pPr marL="6257671" indent="0">
              <a:buNone/>
              <a:defRPr sz="4100"/>
            </a:lvl4pPr>
            <a:lvl5pPr marL="8343562" indent="0">
              <a:buNone/>
              <a:defRPr sz="4100"/>
            </a:lvl5pPr>
            <a:lvl6pPr marL="10429452" indent="0">
              <a:buNone/>
              <a:defRPr sz="4100"/>
            </a:lvl6pPr>
            <a:lvl7pPr marL="12515343" indent="0">
              <a:buNone/>
              <a:defRPr sz="4100"/>
            </a:lvl7pPr>
            <a:lvl8pPr marL="14601233" indent="0">
              <a:buNone/>
              <a:defRPr sz="4100"/>
            </a:lvl8pPr>
            <a:lvl9pPr marL="16687124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CACA-6395-4D44-A376-482A3EA224CE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858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1757685"/>
            <a:ext cx="29626560" cy="7315200"/>
          </a:xfrm>
          <a:prstGeom prst="rect">
            <a:avLst/>
          </a:prstGeom>
        </p:spPr>
        <p:txBody>
          <a:bodyPr vert="horz" lIns="417177" tIns="208589" rIns="417177" bIns="20858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10241305"/>
            <a:ext cx="29626560" cy="28966163"/>
          </a:xfrm>
          <a:prstGeom prst="rect">
            <a:avLst/>
          </a:prstGeom>
        </p:spPr>
        <p:txBody>
          <a:bodyPr vert="horz" lIns="417177" tIns="208589" rIns="417177" bIns="208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40680665"/>
            <a:ext cx="7680960" cy="2336800"/>
          </a:xfrm>
          <a:prstGeom prst="rect">
            <a:avLst/>
          </a:prstGeom>
        </p:spPr>
        <p:txBody>
          <a:bodyPr vert="horz" lIns="417177" tIns="208589" rIns="417177" bIns="208589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DCACA-6395-4D44-A376-482A3EA224CE}" type="datetimeFigureOut">
              <a:rPr lang="en-US" smtClean="0"/>
              <a:pPr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40680665"/>
            <a:ext cx="10424160" cy="2336800"/>
          </a:xfrm>
          <a:prstGeom prst="rect">
            <a:avLst/>
          </a:prstGeom>
        </p:spPr>
        <p:txBody>
          <a:bodyPr vert="horz" lIns="417177" tIns="208589" rIns="417177" bIns="208589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40680665"/>
            <a:ext cx="7680960" cy="2336800"/>
          </a:xfrm>
          <a:prstGeom prst="rect">
            <a:avLst/>
          </a:prstGeom>
        </p:spPr>
        <p:txBody>
          <a:bodyPr vert="horz" lIns="417177" tIns="208589" rIns="417177" bIns="208589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887DE-C7E3-4036-B737-885E9A5064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41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4171786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4421" indent="-1564421" algn="l" defTabSz="4171786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89575" indent="-1303680" algn="l" defTabSz="4171786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4728" indent="-1042943" algn="l" defTabSz="4171786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0614" indent="-1042943" algn="l" defTabSz="4171786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86505" indent="-1042943" algn="l" defTabSz="4171786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72395" indent="-1042943" algn="l" defTabSz="417178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58286" indent="-1042943" algn="l" defTabSz="417178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44181" indent="-1042943" algn="l" defTabSz="417178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30067" indent="-1042943" algn="l" defTabSz="417178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5886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1786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57671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43562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29452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15343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01233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87124" algn="l" defTabSz="417178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0800000">
            <a:off x="24236" y="-3"/>
            <a:ext cx="32918400" cy="4159897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2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3117" y="237757"/>
            <a:ext cx="27980640" cy="3463436"/>
          </a:xfrm>
        </p:spPr>
        <p:txBody>
          <a:bodyPr>
            <a:normAutofit/>
          </a:bodyPr>
          <a:lstStyle/>
          <a:p>
            <a:r>
              <a:rPr lang="en-GB" sz="7200" dirty="0">
                <a:latin typeface="Cambria" pitchFamily="18" charset="0"/>
                <a:ea typeface="Cambria" pitchFamily="18" charset="0"/>
              </a:rPr>
              <a:t>Title: Font Cambria</a:t>
            </a:r>
            <a:endParaRPr lang="en-US" sz="72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52255" y="12224222"/>
            <a:ext cx="23042880" cy="11216640"/>
          </a:xfrm>
        </p:spPr>
        <p:txBody>
          <a:bodyPr>
            <a:normAutofit/>
          </a:bodyPr>
          <a:lstStyle/>
          <a:p>
            <a:r>
              <a:rPr lang="en-GB" sz="8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Poster Orientation : Landscape</a:t>
            </a:r>
          </a:p>
          <a:p>
            <a:r>
              <a:rPr lang="en-GB" sz="8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Height: 48 inch</a:t>
            </a:r>
          </a:p>
          <a:p>
            <a:r>
              <a:rPr lang="en-GB" sz="8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Width:36 inch</a:t>
            </a:r>
          </a:p>
          <a:p>
            <a:r>
              <a:rPr lang="en-GB" sz="8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Font : Cambria</a:t>
            </a:r>
          </a:p>
          <a:p>
            <a:r>
              <a:rPr lang="en-GB" sz="8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Font Size : Depends on Author</a:t>
            </a:r>
          </a:p>
          <a:p>
            <a:r>
              <a:rPr lang="en-GB" sz="8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Figure and Pictures : Clear and high resolution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-68580" y="42051179"/>
            <a:ext cx="32986980" cy="3314107"/>
            <a:chOff x="-55878" y="21462205"/>
            <a:chExt cx="40144023" cy="3983123"/>
          </a:xfrm>
        </p:grpSpPr>
        <p:sp>
          <p:nvSpPr>
            <p:cNvPr id="10" name="Rectangle 9"/>
            <p:cNvSpPr/>
            <p:nvPr/>
          </p:nvSpPr>
          <p:spPr>
            <a:xfrm>
              <a:off x="27582" y="21462205"/>
              <a:ext cx="40060563" cy="3983123"/>
            </a:xfrm>
            <a:prstGeom prst="rect">
              <a:avLst/>
            </a:prstGeom>
            <a:gradFill>
              <a:gsLst>
                <a:gs pos="0">
                  <a:schemeClr val="bg1">
                    <a:alpha val="1000"/>
                  </a:schemeClr>
                </a:gs>
                <a:gs pos="57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GB" sz="4800" b="1" smtClean="0">
                  <a:solidFill>
                    <a:schemeClr val="tx1"/>
                  </a:solidFill>
                </a:rPr>
                <a:t>National </a:t>
              </a:r>
              <a:r>
                <a:rPr lang="en-GB" sz="4800" b="1" dirty="0">
                  <a:solidFill>
                    <a:schemeClr val="tx1"/>
                  </a:solidFill>
                </a:rPr>
                <a:t>Seminar 2026 on </a:t>
              </a:r>
              <a:r>
                <a:rPr lang="en-US" sz="4800" b="1" dirty="0">
                  <a:solidFill>
                    <a:schemeClr val="tx1"/>
                  </a:solidFill>
                </a:rPr>
                <a:t>Geology for Sustainable Development &amp; Future Energy Security of Bangladesh,</a:t>
              </a:r>
              <a:r>
                <a:rPr lang="en-GB" sz="4800" b="1" dirty="0">
                  <a:solidFill>
                    <a:schemeClr val="tx1"/>
                  </a:solidFill>
                </a:rPr>
                <a:t> Dhaka, Bangladesh. </a:t>
              </a:r>
            </a:p>
            <a:p>
              <a:pPr algn="ctr"/>
              <a:r>
                <a:rPr lang="en-GB" sz="4800" b="1" dirty="0">
                  <a:solidFill>
                    <a:schemeClr val="tx1"/>
                  </a:solidFill>
                </a:rPr>
                <a:t>02-03 May, 2026.</a:t>
              </a:r>
              <a:endParaRPr lang="en-US" sz="4800" b="1" dirty="0">
                <a:solidFill>
                  <a:schemeClr val="tx1"/>
                </a:solidFill>
              </a:endParaRPr>
            </a:p>
          </p:txBody>
        </p:sp>
        <p:sp>
          <p:nvSpPr>
            <p:cNvPr id="4" name="Freeform 3"/>
            <p:cNvSpPr>
              <a:spLocks/>
            </p:cNvSpPr>
            <p:nvPr/>
          </p:nvSpPr>
          <p:spPr bwMode="auto">
            <a:xfrm rot="10800000">
              <a:off x="-55878" y="21462205"/>
              <a:ext cx="40144023" cy="362394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shade val="50000"/>
                    <a:alpha val="45000"/>
                    <a:satMod val="120000"/>
                  </a:schemeClr>
                </a:gs>
                <a:gs pos="100000">
                  <a:schemeClr val="accent3">
                    <a:shade val="80000"/>
                    <a:alpha val="55000"/>
                    <a:satMod val="155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17588" tIns="208794" rIns="417588" bIns="208794" anchor="t" compatLnSpc="1"/>
            <a:lstStyle/>
            <a:p>
              <a:pPr marL="0" algn="l" rtl="0" eaLnBrk="1" latinLnBrk="0" hangingPunct="1"/>
              <a:endParaRPr kumimoji="0" lang="en-US" sz="4000" b="1" dirty="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4"/>
            <p:cNvSpPr>
              <a:spLocks/>
            </p:cNvSpPr>
            <p:nvPr/>
          </p:nvSpPr>
          <p:spPr bwMode="auto">
            <a:xfrm rot="10800000">
              <a:off x="-14147" y="23939383"/>
              <a:ext cx="20864877" cy="114677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shade val="50000"/>
                    <a:alpha val="30000"/>
                    <a:satMod val="130000"/>
                  </a:schemeClr>
                </a:gs>
                <a:gs pos="80000">
                  <a:schemeClr val="accent2">
                    <a:shade val="75000"/>
                    <a:alpha val="45000"/>
                    <a:satMod val="14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17588" tIns="208794" rIns="417588" bIns="208794" anchor="t" compatLnSpc="1"/>
            <a:lstStyle/>
            <a:p>
              <a:pPr marL="0" algn="l" rtl="0" eaLnBrk="1" latinLnBrk="0" hangingPunct="1"/>
              <a:endParaRPr kumimoji="0" lang="en-US" sz="4000" b="1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id="12" name="Picture 11" descr="GSB_Monogram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173665" y="41157807"/>
            <a:ext cx="1440396" cy="2651285"/>
          </a:xfrm>
          <a:prstGeom prst="rect">
            <a:avLst/>
          </a:prstGeom>
          <a:noFill/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2207301" y="2814822"/>
            <a:ext cx="27980640" cy="1345072"/>
          </a:xfrm>
          <a:prstGeom prst="rect">
            <a:avLst/>
          </a:prstGeom>
        </p:spPr>
        <p:txBody>
          <a:bodyPr vert="horz" lIns="417177" tIns="208589" rIns="417177" bIns="208589" rtlCol="0" anchor="ctr">
            <a:normAutofit fontScale="92500" lnSpcReduction="10000"/>
          </a:bodyPr>
          <a:lstStyle>
            <a:lvl1pPr algn="ctr" defTabSz="4171786" rtl="0" eaLnBrk="1" latinLnBrk="0" hangingPunct="1">
              <a:spcBef>
                <a:spcPct val="0"/>
              </a:spcBef>
              <a:buNone/>
              <a:defRPr sz="20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7200" dirty="0">
                <a:latin typeface="Cambria" pitchFamily="18" charset="0"/>
                <a:ea typeface="Cambria" pitchFamily="18" charset="0"/>
              </a:rPr>
              <a:t>Author name, Affiliation  and email (</a:t>
            </a:r>
            <a:r>
              <a:rPr lang="en-GB" sz="7200" i="1" dirty="0">
                <a:latin typeface="Cambria" pitchFamily="18" charset="0"/>
                <a:ea typeface="Cambria" pitchFamily="18" charset="0"/>
              </a:rPr>
              <a:t>Font Cambria, Italic</a:t>
            </a:r>
            <a:r>
              <a:rPr lang="en-GB" sz="7200" dirty="0">
                <a:latin typeface="Cambria" pitchFamily="18" charset="0"/>
                <a:ea typeface="Cambria" pitchFamily="18" charset="0"/>
              </a:rPr>
              <a:t>)</a:t>
            </a:r>
            <a:endParaRPr lang="en-US" sz="7200" dirty="0">
              <a:latin typeface="Cambria" pitchFamily="18" charset="0"/>
              <a:ea typeface="Cambria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24238" y="40836007"/>
            <a:ext cx="3291682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-45916" y="4159895"/>
            <a:ext cx="3291682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724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68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Title: Font Cambria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user</cp:lastModifiedBy>
  <cp:revision>11</cp:revision>
  <dcterms:created xsi:type="dcterms:W3CDTF">2022-10-02T04:58:52Z</dcterms:created>
  <dcterms:modified xsi:type="dcterms:W3CDTF">2026-04-18T14:50:03Z</dcterms:modified>
</cp:coreProperties>
</file>