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"/>
  </p:notesMasterIdLst>
  <p:sldIdLst>
    <p:sldId id="256" r:id="rId2"/>
  </p:sldIdLst>
  <p:sldSz cx="40060563" cy="30275213"/>
  <p:notesSz cx="9144000" cy="6858000"/>
  <p:defaultTextStyle>
    <a:defPPr>
      <a:defRPr lang="en-US"/>
    </a:defPPr>
    <a:lvl1pPr marL="0" algn="l" defTabSz="4175882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1pPr>
    <a:lvl2pPr marL="2087941" algn="l" defTabSz="4175882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2pPr>
    <a:lvl3pPr marL="4175882" algn="l" defTabSz="4175882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3pPr>
    <a:lvl4pPr marL="6263823" algn="l" defTabSz="4175882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4pPr>
    <a:lvl5pPr marL="8351764" algn="l" defTabSz="4175882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5pPr>
    <a:lvl6pPr marL="10439705" algn="l" defTabSz="4175882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6pPr>
    <a:lvl7pPr marL="12527646" algn="l" defTabSz="4175882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7pPr>
    <a:lvl8pPr marL="14615587" algn="l" defTabSz="4175882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8pPr>
    <a:lvl9pPr marL="16703528" algn="l" defTabSz="4175882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5" d="100"/>
          <a:sy n="15" d="100"/>
        </p:scale>
        <p:origin x="-1608" y="-180"/>
      </p:cViewPr>
      <p:guideLst>
        <p:guide orient="horz" pos="9536"/>
        <p:guide pos="1261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0BAFFC-0F1C-4339-9396-EE930E0A8DD8}" type="datetimeFigureOut">
              <a:rPr lang="en-US" smtClean="0"/>
              <a:pPr/>
              <a:t>15-Apr-25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70200" y="514350"/>
            <a:ext cx="34036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5C7DE5-8323-47C2-99F2-BA87397E9F0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5C7DE5-8323-47C2-99F2-BA87397E9F0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04542" y="9404941"/>
            <a:ext cx="34051479" cy="64895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09085" y="17155955"/>
            <a:ext cx="28042394" cy="77369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17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576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435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294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153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012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6871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DCACA-6395-4D44-A376-482A3EA224CE}" type="datetimeFigureOut">
              <a:rPr lang="en-US" smtClean="0"/>
              <a:pPr/>
              <a:t>15-Apr-25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887DE-C7E3-4036-B737-885E9A5064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90585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DCACA-6395-4D44-A376-482A3EA224CE}" type="datetimeFigureOut">
              <a:rPr lang="en-US" smtClean="0"/>
              <a:pPr/>
              <a:t>15-Apr-25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887DE-C7E3-4036-B737-885E9A5064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30962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5962509" y="5354227"/>
            <a:ext cx="42188780" cy="1140366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375284" y="5354227"/>
            <a:ext cx="125919533" cy="1140366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DCACA-6395-4D44-A376-482A3EA224CE}" type="datetimeFigureOut">
              <a:rPr lang="en-US" smtClean="0"/>
              <a:pPr/>
              <a:t>15-Apr-25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887DE-C7E3-4036-B737-885E9A5064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09009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DCACA-6395-4D44-A376-482A3EA224CE}" type="datetimeFigureOut">
              <a:rPr lang="en-US" smtClean="0"/>
              <a:pPr/>
              <a:t>15-Apr-25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887DE-C7E3-4036-B737-885E9A5064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51660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4509" y="19454634"/>
            <a:ext cx="34051479" cy="6012994"/>
          </a:xfrm>
        </p:spPr>
        <p:txBody>
          <a:bodyPr anchor="t"/>
          <a:lstStyle>
            <a:lvl1pPr algn="l">
              <a:defRPr sz="183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64509" y="12831943"/>
            <a:ext cx="34051479" cy="6622701"/>
          </a:xfrm>
        </p:spPr>
        <p:txBody>
          <a:bodyPr anchor="b"/>
          <a:lstStyle>
            <a:lvl1pPr marL="0" indent="0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1pPr>
            <a:lvl2pPr marL="2085886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 marL="4171786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3pPr>
            <a:lvl4pPr marL="6257671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34356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42945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515343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4601233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6687124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DCACA-6395-4D44-A376-482A3EA224CE}" type="datetimeFigureOut">
              <a:rPr lang="en-US" smtClean="0"/>
              <a:pPr/>
              <a:t>15-Apr-25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887DE-C7E3-4036-B737-885E9A5064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30057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375285" y="31186275"/>
            <a:ext cx="84050680" cy="88204590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093642" y="31186275"/>
            <a:ext cx="84057633" cy="88204590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DCACA-6395-4D44-A376-482A3EA224CE}" type="datetimeFigureOut">
              <a:rPr lang="en-US" smtClean="0"/>
              <a:pPr/>
              <a:t>15-Apr-25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887DE-C7E3-4036-B737-885E9A5064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48117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3028" y="1212413"/>
            <a:ext cx="36054507" cy="5045869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03028" y="6776885"/>
            <a:ext cx="17700373" cy="2824283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5886" indent="0">
              <a:buNone/>
              <a:defRPr sz="9100" b="1"/>
            </a:lvl2pPr>
            <a:lvl3pPr marL="4171786" indent="0">
              <a:buNone/>
              <a:defRPr sz="8200" b="1"/>
            </a:lvl3pPr>
            <a:lvl4pPr marL="6257671" indent="0">
              <a:buNone/>
              <a:defRPr sz="7300" b="1"/>
            </a:lvl4pPr>
            <a:lvl5pPr marL="8343562" indent="0">
              <a:buNone/>
              <a:defRPr sz="7300" b="1"/>
            </a:lvl5pPr>
            <a:lvl6pPr marL="10429452" indent="0">
              <a:buNone/>
              <a:defRPr sz="7300" b="1"/>
            </a:lvl6pPr>
            <a:lvl7pPr marL="12515343" indent="0">
              <a:buNone/>
              <a:defRPr sz="7300" b="1"/>
            </a:lvl7pPr>
            <a:lvl8pPr marL="14601233" indent="0">
              <a:buNone/>
              <a:defRPr sz="7300" b="1"/>
            </a:lvl8pPr>
            <a:lvl9pPr marL="16687124" indent="0">
              <a:buNone/>
              <a:defRPr sz="7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03028" y="9601167"/>
            <a:ext cx="17700373" cy="17443290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0350212" y="6776885"/>
            <a:ext cx="17707325" cy="2824283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5886" indent="0">
              <a:buNone/>
              <a:defRPr sz="9100" b="1"/>
            </a:lvl2pPr>
            <a:lvl3pPr marL="4171786" indent="0">
              <a:buNone/>
              <a:defRPr sz="8200" b="1"/>
            </a:lvl3pPr>
            <a:lvl4pPr marL="6257671" indent="0">
              <a:buNone/>
              <a:defRPr sz="7300" b="1"/>
            </a:lvl4pPr>
            <a:lvl5pPr marL="8343562" indent="0">
              <a:buNone/>
              <a:defRPr sz="7300" b="1"/>
            </a:lvl5pPr>
            <a:lvl6pPr marL="10429452" indent="0">
              <a:buNone/>
              <a:defRPr sz="7300" b="1"/>
            </a:lvl6pPr>
            <a:lvl7pPr marL="12515343" indent="0">
              <a:buNone/>
              <a:defRPr sz="7300" b="1"/>
            </a:lvl7pPr>
            <a:lvl8pPr marL="14601233" indent="0">
              <a:buNone/>
              <a:defRPr sz="7300" b="1"/>
            </a:lvl8pPr>
            <a:lvl9pPr marL="16687124" indent="0">
              <a:buNone/>
              <a:defRPr sz="7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350212" y="9601167"/>
            <a:ext cx="17707325" cy="17443290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DCACA-6395-4D44-A376-482A3EA224CE}" type="datetimeFigureOut">
              <a:rPr lang="en-US" smtClean="0"/>
              <a:pPr/>
              <a:t>15-Apr-25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887DE-C7E3-4036-B737-885E9A5064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88056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DCACA-6395-4D44-A376-482A3EA224CE}" type="datetimeFigureOut">
              <a:rPr lang="en-US" smtClean="0"/>
              <a:pPr/>
              <a:t>15-Apr-25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887DE-C7E3-4036-B737-885E9A5064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82182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DCACA-6395-4D44-A376-482A3EA224CE}" type="datetimeFigureOut">
              <a:rPr lang="en-US" smtClean="0"/>
              <a:pPr/>
              <a:t>15-Apr-25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887DE-C7E3-4036-B737-885E9A5064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58536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3044" y="1205403"/>
            <a:ext cx="13179649" cy="5129967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662567" y="1205408"/>
            <a:ext cx="22394968" cy="25839056"/>
          </a:xfrm>
        </p:spPr>
        <p:txBody>
          <a:bodyPr/>
          <a:lstStyle>
            <a:lvl1pPr>
              <a:defRPr sz="14600"/>
            </a:lvl1pPr>
            <a:lvl2pPr>
              <a:defRPr sz="12800"/>
            </a:lvl2pPr>
            <a:lvl3pPr>
              <a:defRPr sz="110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03044" y="6335385"/>
            <a:ext cx="13179649" cy="20709089"/>
          </a:xfrm>
        </p:spPr>
        <p:txBody>
          <a:bodyPr/>
          <a:lstStyle>
            <a:lvl1pPr marL="0" indent="0">
              <a:buNone/>
              <a:defRPr sz="6400"/>
            </a:lvl1pPr>
            <a:lvl2pPr marL="2085886" indent="0">
              <a:buNone/>
              <a:defRPr sz="5500"/>
            </a:lvl2pPr>
            <a:lvl3pPr marL="4171786" indent="0">
              <a:buNone/>
              <a:defRPr sz="4600"/>
            </a:lvl3pPr>
            <a:lvl4pPr marL="6257671" indent="0">
              <a:buNone/>
              <a:defRPr sz="4100"/>
            </a:lvl4pPr>
            <a:lvl5pPr marL="8343562" indent="0">
              <a:buNone/>
              <a:defRPr sz="4100"/>
            </a:lvl5pPr>
            <a:lvl6pPr marL="10429452" indent="0">
              <a:buNone/>
              <a:defRPr sz="4100"/>
            </a:lvl6pPr>
            <a:lvl7pPr marL="12515343" indent="0">
              <a:buNone/>
              <a:defRPr sz="4100"/>
            </a:lvl7pPr>
            <a:lvl8pPr marL="14601233" indent="0">
              <a:buNone/>
              <a:defRPr sz="4100"/>
            </a:lvl8pPr>
            <a:lvl9pPr marL="16687124" indent="0">
              <a:buNone/>
              <a:defRPr sz="4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DCACA-6395-4D44-A376-482A3EA224CE}" type="datetimeFigureOut">
              <a:rPr lang="en-US" smtClean="0"/>
              <a:pPr/>
              <a:t>15-Apr-25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887DE-C7E3-4036-B737-885E9A5064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64096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2151" y="21192649"/>
            <a:ext cx="24036338" cy="2501912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852151" y="2705146"/>
            <a:ext cx="24036338" cy="18165128"/>
          </a:xfrm>
        </p:spPr>
        <p:txBody>
          <a:bodyPr/>
          <a:lstStyle>
            <a:lvl1pPr marL="0" indent="0">
              <a:buNone/>
              <a:defRPr sz="14600"/>
            </a:lvl1pPr>
            <a:lvl2pPr marL="2085886" indent="0">
              <a:buNone/>
              <a:defRPr sz="12800"/>
            </a:lvl2pPr>
            <a:lvl3pPr marL="4171786" indent="0">
              <a:buNone/>
              <a:defRPr sz="11000"/>
            </a:lvl3pPr>
            <a:lvl4pPr marL="6257671" indent="0">
              <a:buNone/>
              <a:defRPr sz="9100"/>
            </a:lvl4pPr>
            <a:lvl5pPr marL="8343562" indent="0">
              <a:buNone/>
              <a:defRPr sz="9100"/>
            </a:lvl5pPr>
            <a:lvl6pPr marL="10429452" indent="0">
              <a:buNone/>
              <a:defRPr sz="9100"/>
            </a:lvl6pPr>
            <a:lvl7pPr marL="12515343" indent="0">
              <a:buNone/>
              <a:defRPr sz="9100"/>
            </a:lvl7pPr>
            <a:lvl8pPr marL="14601233" indent="0">
              <a:buNone/>
              <a:defRPr sz="9100"/>
            </a:lvl8pPr>
            <a:lvl9pPr marL="16687124" indent="0">
              <a:buNone/>
              <a:defRPr sz="91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52151" y="23694561"/>
            <a:ext cx="24036338" cy="3553130"/>
          </a:xfrm>
        </p:spPr>
        <p:txBody>
          <a:bodyPr/>
          <a:lstStyle>
            <a:lvl1pPr marL="0" indent="0">
              <a:buNone/>
              <a:defRPr sz="6400"/>
            </a:lvl1pPr>
            <a:lvl2pPr marL="2085886" indent="0">
              <a:buNone/>
              <a:defRPr sz="5500"/>
            </a:lvl2pPr>
            <a:lvl3pPr marL="4171786" indent="0">
              <a:buNone/>
              <a:defRPr sz="4600"/>
            </a:lvl3pPr>
            <a:lvl4pPr marL="6257671" indent="0">
              <a:buNone/>
              <a:defRPr sz="4100"/>
            </a:lvl4pPr>
            <a:lvl5pPr marL="8343562" indent="0">
              <a:buNone/>
              <a:defRPr sz="4100"/>
            </a:lvl5pPr>
            <a:lvl6pPr marL="10429452" indent="0">
              <a:buNone/>
              <a:defRPr sz="4100"/>
            </a:lvl6pPr>
            <a:lvl7pPr marL="12515343" indent="0">
              <a:buNone/>
              <a:defRPr sz="4100"/>
            </a:lvl7pPr>
            <a:lvl8pPr marL="14601233" indent="0">
              <a:buNone/>
              <a:defRPr sz="4100"/>
            </a:lvl8pPr>
            <a:lvl9pPr marL="16687124" indent="0">
              <a:buNone/>
              <a:defRPr sz="4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DCACA-6395-4D44-A376-482A3EA224CE}" type="datetimeFigureOut">
              <a:rPr lang="en-US" smtClean="0"/>
              <a:pPr/>
              <a:t>15-Apr-25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887DE-C7E3-4036-B737-885E9A5064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858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03028" y="1212413"/>
            <a:ext cx="36054507" cy="5045869"/>
          </a:xfrm>
          <a:prstGeom prst="rect">
            <a:avLst/>
          </a:prstGeom>
        </p:spPr>
        <p:txBody>
          <a:bodyPr vert="horz" lIns="417177" tIns="208589" rIns="417177" bIns="208589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03028" y="7064233"/>
            <a:ext cx="36054507" cy="19980241"/>
          </a:xfrm>
          <a:prstGeom prst="rect">
            <a:avLst/>
          </a:prstGeom>
        </p:spPr>
        <p:txBody>
          <a:bodyPr vert="horz" lIns="417177" tIns="208589" rIns="417177" bIns="208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03028" y="28060654"/>
            <a:ext cx="9347465" cy="1611875"/>
          </a:xfrm>
          <a:prstGeom prst="rect">
            <a:avLst/>
          </a:prstGeom>
        </p:spPr>
        <p:txBody>
          <a:bodyPr vert="horz" lIns="417177" tIns="208589" rIns="417177" bIns="208589" rtlCol="0" anchor="ctr"/>
          <a:lstStyle>
            <a:lvl1pPr algn="l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7DCACA-6395-4D44-A376-482A3EA224CE}" type="datetimeFigureOut">
              <a:rPr lang="en-US" smtClean="0"/>
              <a:pPr/>
              <a:t>15-Apr-25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687359" y="28060654"/>
            <a:ext cx="12685845" cy="1611875"/>
          </a:xfrm>
          <a:prstGeom prst="rect">
            <a:avLst/>
          </a:prstGeom>
        </p:spPr>
        <p:txBody>
          <a:bodyPr vert="horz" lIns="417177" tIns="208589" rIns="417177" bIns="208589" rtlCol="0" anchor="ctr"/>
          <a:lstStyle>
            <a:lvl1pPr algn="ct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710070" y="28060654"/>
            <a:ext cx="9347465" cy="1611875"/>
          </a:xfrm>
          <a:prstGeom prst="rect">
            <a:avLst/>
          </a:prstGeom>
        </p:spPr>
        <p:txBody>
          <a:bodyPr vert="horz" lIns="417177" tIns="208589" rIns="417177" bIns="208589" rtlCol="0" anchor="ctr"/>
          <a:lstStyle>
            <a:lvl1pPr algn="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7887DE-C7E3-4036-B737-885E9A5064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12741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4171786" rtl="0" eaLnBrk="1" latinLnBrk="0" hangingPunct="1">
        <a:spcBef>
          <a:spcPct val="0"/>
        </a:spcBef>
        <a:buNone/>
        <a:defRPr sz="20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64421" indent="-1564421" algn="l" defTabSz="4171786" rtl="0" eaLnBrk="1" latinLnBrk="0" hangingPunct="1">
        <a:spcBef>
          <a:spcPct val="20000"/>
        </a:spcBef>
        <a:buFont typeface="Arial" pitchFamily="34" charset="0"/>
        <a:buChar char="•"/>
        <a:defRPr sz="14600" kern="1200">
          <a:solidFill>
            <a:schemeClr val="tx1"/>
          </a:solidFill>
          <a:latin typeface="+mn-lt"/>
          <a:ea typeface="+mn-ea"/>
          <a:cs typeface="+mn-cs"/>
        </a:defRPr>
      </a:lvl1pPr>
      <a:lvl2pPr marL="3389575" indent="-1303680" algn="l" defTabSz="4171786" rtl="0" eaLnBrk="1" latinLnBrk="0" hangingPunct="1">
        <a:spcBef>
          <a:spcPct val="20000"/>
        </a:spcBef>
        <a:buFont typeface="Arial" pitchFamily="34" charset="0"/>
        <a:buChar char="–"/>
        <a:defRPr sz="12800" kern="1200">
          <a:solidFill>
            <a:schemeClr val="tx1"/>
          </a:solidFill>
          <a:latin typeface="+mn-lt"/>
          <a:ea typeface="+mn-ea"/>
          <a:cs typeface="+mn-cs"/>
        </a:defRPr>
      </a:lvl2pPr>
      <a:lvl3pPr marL="5214728" indent="-1042943" algn="l" defTabSz="4171786" rtl="0" eaLnBrk="1" latinLnBrk="0" hangingPunct="1">
        <a:spcBef>
          <a:spcPct val="20000"/>
        </a:spcBef>
        <a:buFont typeface="Arial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3pPr>
      <a:lvl4pPr marL="7300614" indent="-1042943" algn="l" defTabSz="4171786" rtl="0" eaLnBrk="1" latinLnBrk="0" hangingPunct="1">
        <a:spcBef>
          <a:spcPct val="20000"/>
        </a:spcBef>
        <a:buFont typeface="Arial" pitchFamily="34" charset="0"/>
        <a:buChar char="–"/>
        <a:defRPr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386505" indent="-1042943" algn="l" defTabSz="4171786" rtl="0" eaLnBrk="1" latinLnBrk="0" hangingPunct="1">
        <a:spcBef>
          <a:spcPct val="20000"/>
        </a:spcBef>
        <a:buFont typeface="Arial" pitchFamily="34" charset="0"/>
        <a:buChar char="»"/>
        <a:defRPr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472395" indent="-1042943" algn="l" defTabSz="4171786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58286" indent="-1042943" algn="l" defTabSz="4171786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44181" indent="-1042943" algn="l" defTabSz="4171786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30067" indent="-1042943" algn="l" defTabSz="4171786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7178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5886" algn="l" defTabSz="417178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1786" algn="l" defTabSz="417178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57671" algn="l" defTabSz="417178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43562" algn="l" defTabSz="417178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29452" algn="l" defTabSz="417178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15343" algn="l" defTabSz="417178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01233" algn="l" defTabSz="417178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687124" algn="l" defTabSz="417178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rot="10800000">
            <a:off x="29494" y="-2"/>
            <a:ext cx="40060563" cy="2869408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2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34037" y="164000"/>
            <a:ext cx="34051479" cy="2389004"/>
          </a:xfrm>
        </p:spPr>
        <p:txBody>
          <a:bodyPr>
            <a:normAutofit/>
          </a:bodyPr>
          <a:lstStyle/>
          <a:p>
            <a:r>
              <a:rPr lang="en-GB" sz="7200" dirty="0" smtClean="0">
                <a:latin typeface="Cambria" pitchFamily="18" charset="0"/>
                <a:ea typeface="Cambria" pitchFamily="18" charset="0"/>
              </a:rPr>
              <a:t>Title: Font Cambria</a:t>
            </a:r>
            <a:endParaRPr lang="en-US" sz="7200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21993" y="8432007"/>
            <a:ext cx="28042394" cy="7736999"/>
          </a:xfrm>
        </p:spPr>
        <p:txBody>
          <a:bodyPr>
            <a:normAutofit fontScale="92500" lnSpcReduction="10000"/>
          </a:bodyPr>
          <a:lstStyle/>
          <a:p>
            <a:r>
              <a:rPr lang="en-GB" sz="8000" dirty="0" smtClean="0">
                <a:latin typeface="Cambria" pitchFamily="18" charset="0"/>
                <a:ea typeface="Cambria" pitchFamily="18" charset="0"/>
              </a:rPr>
              <a:t>Poster Orientation : Landscape</a:t>
            </a:r>
          </a:p>
          <a:p>
            <a:r>
              <a:rPr lang="en-GB" sz="8000" dirty="0" smtClean="0">
                <a:latin typeface="Cambria" pitchFamily="18" charset="0"/>
                <a:ea typeface="Cambria" pitchFamily="18" charset="0"/>
              </a:rPr>
              <a:t>Height: 48 inch</a:t>
            </a:r>
          </a:p>
          <a:p>
            <a:r>
              <a:rPr lang="en-GB" sz="8000" dirty="0" smtClean="0">
                <a:latin typeface="Cambria" pitchFamily="18" charset="0"/>
                <a:ea typeface="Cambria" pitchFamily="18" charset="0"/>
              </a:rPr>
              <a:t>Width:36 inch</a:t>
            </a:r>
          </a:p>
          <a:p>
            <a:r>
              <a:rPr lang="en-GB" sz="8000" dirty="0" smtClean="0">
                <a:latin typeface="Cambria" pitchFamily="18" charset="0"/>
                <a:ea typeface="Cambria" pitchFamily="18" charset="0"/>
              </a:rPr>
              <a:t>Font : Cambria</a:t>
            </a:r>
          </a:p>
          <a:p>
            <a:r>
              <a:rPr lang="en-GB" sz="8000" dirty="0" smtClean="0">
                <a:latin typeface="Cambria" pitchFamily="18" charset="0"/>
                <a:ea typeface="Cambria" pitchFamily="18" charset="0"/>
              </a:rPr>
              <a:t>Font Size : Depends on Author</a:t>
            </a:r>
          </a:p>
          <a:p>
            <a:r>
              <a:rPr lang="en-GB" sz="8000" dirty="0" smtClean="0">
                <a:latin typeface="Cambria" pitchFamily="18" charset="0"/>
                <a:ea typeface="Cambria" pitchFamily="18" charset="0"/>
              </a:rPr>
              <a:t>Figure and Pictures : Clear and high resolution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-83460" y="29006006"/>
            <a:ext cx="40144023" cy="2286000"/>
            <a:chOff x="-55878" y="21462205"/>
            <a:chExt cx="40144023" cy="3983123"/>
          </a:xfrm>
        </p:grpSpPr>
        <p:sp>
          <p:nvSpPr>
            <p:cNvPr id="10" name="Rectangle 9"/>
            <p:cNvSpPr/>
            <p:nvPr/>
          </p:nvSpPr>
          <p:spPr>
            <a:xfrm>
              <a:off x="27582" y="21462205"/>
              <a:ext cx="40060563" cy="3983123"/>
            </a:xfrm>
            <a:prstGeom prst="rect">
              <a:avLst/>
            </a:prstGeom>
            <a:gradFill>
              <a:gsLst>
                <a:gs pos="0">
                  <a:schemeClr val="bg1">
                    <a:alpha val="1000"/>
                  </a:schemeClr>
                </a:gs>
                <a:gs pos="57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GB" sz="4800" b="1" dirty="0" smtClean="0">
                  <a:solidFill>
                    <a:schemeClr val="tx1"/>
                  </a:solidFill>
                </a:rPr>
                <a:t>3rd National Seminar on </a:t>
              </a:r>
              <a:r>
                <a:rPr lang="en-US" sz="4800" b="1" dirty="0" smtClean="0">
                  <a:solidFill>
                    <a:schemeClr val="tx1"/>
                  </a:solidFill>
                </a:rPr>
                <a:t>Geology for  Sustainable Development, Planning and Climate Resilient Bangladesh,</a:t>
              </a:r>
              <a:r>
                <a:rPr lang="en-GB" sz="4800" b="1" dirty="0" smtClean="0">
                  <a:solidFill>
                    <a:schemeClr val="tx1"/>
                  </a:solidFill>
                </a:rPr>
                <a:t> Dhaka, Bangladesh. </a:t>
              </a:r>
            </a:p>
            <a:p>
              <a:pPr algn="ctr"/>
              <a:r>
                <a:rPr lang="en-GB" sz="4800" b="1" dirty="0" smtClean="0">
                  <a:solidFill>
                    <a:schemeClr val="tx1"/>
                  </a:solidFill>
                </a:rPr>
                <a:t>03-04 May, 2025.</a:t>
              </a:r>
              <a:endParaRPr lang="en-US" sz="4800" b="1" dirty="0">
                <a:solidFill>
                  <a:schemeClr val="tx1"/>
                </a:solidFill>
              </a:endParaRPr>
            </a:p>
          </p:txBody>
        </p:sp>
        <p:sp>
          <p:nvSpPr>
            <p:cNvPr id="4" name="Freeform 3"/>
            <p:cNvSpPr>
              <a:spLocks/>
            </p:cNvSpPr>
            <p:nvPr/>
          </p:nvSpPr>
          <p:spPr bwMode="auto">
            <a:xfrm rot="10800000">
              <a:off x="-55878" y="21462205"/>
              <a:ext cx="40144023" cy="362394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shade val="50000"/>
                    <a:alpha val="45000"/>
                    <a:satMod val="120000"/>
                  </a:schemeClr>
                </a:gs>
                <a:gs pos="100000">
                  <a:schemeClr val="accent3">
                    <a:shade val="80000"/>
                    <a:alpha val="55000"/>
                    <a:satMod val="155000"/>
                  </a:schemeClr>
                </a:gs>
              </a:gsLst>
              <a:lin ang="540000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417588" tIns="208794" rIns="417588" bIns="208794" anchor="t" compatLnSpc="1"/>
            <a:lstStyle/>
            <a:p>
              <a:pPr marL="0" algn="l" rtl="0" eaLnBrk="1" latinLnBrk="0" hangingPunct="1"/>
              <a:endParaRPr kumimoji="0" lang="en-US" sz="4000" b="1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" name="Freeform 4"/>
            <p:cNvSpPr>
              <a:spLocks/>
            </p:cNvSpPr>
            <p:nvPr/>
          </p:nvSpPr>
          <p:spPr bwMode="auto">
            <a:xfrm rot="10800000">
              <a:off x="-14147" y="23939383"/>
              <a:ext cx="20864877" cy="114677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accent3">
                    <a:shade val="50000"/>
                    <a:alpha val="30000"/>
                    <a:satMod val="130000"/>
                  </a:schemeClr>
                </a:gs>
                <a:gs pos="80000">
                  <a:schemeClr val="accent2">
                    <a:shade val="75000"/>
                    <a:alpha val="45000"/>
                    <a:satMod val="140000"/>
                  </a:schemeClr>
                </a:gs>
              </a:gsLst>
              <a:lin ang="540000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417588" tIns="208794" rIns="417588" bIns="208794" anchor="t" compatLnSpc="1"/>
            <a:lstStyle/>
            <a:p>
              <a:pPr marL="0" algn="l" rtl="0" eaLnBrk="1" latinLnBrk="0" hangingPunct="1"/>
              <a:endParaRPr kumimoji="0" lang="en-US" sz="4000" b="1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</p:grpSp>
      <p:pic>
        <p:nvPicPr>
          <p:cNvPr id="12" name="Picture 11" descr="GSB_Monogram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937281" y="28389777"/>
            <a:ext cx="1752912" cy="1828800"/>
          </a:xfrm>
          <a:prstGeom prst="rect">
            <a:avLst/>
          </a:prstGeom>
          <a:noFill/>
        </p:spPr>
      </p:pic>
      <p:sp>
        <p:nvSpPr>
          <p:cNvPr id="13" name="Title 1"/>
          <p:cNvSpPr txBox="1">
            <a:spLocks/>
          </p:cNvSpPr>
          <p:nvPr/>
        </p:nvSpPr>
        <p:spPr>
          <a:xfrm>
            <a:off x="2686209" y="1941604"/>
            <a:ext cx="34051479" cy="927802"/>
          </a:xfrm>
          <a:prstGeom prst="rect">
            <a:avLst/>
          </a:prstGeom>
        </p:spPr>
        <p:txBody>
          <a:bodyPr vert="horz" lIns="417177" tIns="208589" rIns="417177" bIns="208589" rtlCol="0" anchor="ctr">
            <a:normAutofit fontScale="55000" lnSpcReduction="20000"/>
          </a:bodyPr>
          <a:lstStyle>
            <a:lvl1pPr algn="ctr" defTabSz="4171786" rtl="0" eaLnBrk="1" latinLnBrk="0" hangingPunct="1">
              <a:spcBef>
                <a:spcPct val="0"/>
              </a:spcBef>
              <a:buNone/>
              <a:defRPr sz="201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7200" dirty="0" smtClean="0">
                <a:latin typeface="Cambria" pitchFamily="18" charset="0"/>
                <a:ea typeface="Cambria" pitchFamily="18" charset="0"/>
              </a:rPr>
              <a:t>Author name, Affiliation  and email (</a:t>
            </a:r>
            <a:r>
              <a:rPr lang="en-GB" sz="7200" i="1" dirty="0" smtClean="0">
                <a:latin typeface="Cambria" pitchFamily="18" charset="0"/>
                <a:ea typeface="Cambria" pitchFamily="18" charset="0"/>
              </a:rPr>
              <a:t>Font Cambria, Italic</a:t>
            </a:r>
            <a:r>
              <a:rPr lang="en-GB" sz="7200" dirty="0" smtClean="0">
                <a:latin typeface="Cambria" pitchFamily="18" charset="0"/>
                <a:ea typeface="Cambria" pitchFamily="18" charset="0"/>
              </a:rPr>
              <a:t>)</a:t>
            </a:r>
            <a:endParaRPr lang="en-US" sz="7200" dirty="0">
              <a:latin typeface="Cambria" pitchFamily="18" charset="0"/>
              <a:ea typeface="Cambria" pitchFamily="18" charset="0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29497" y="28167806"/>
            <a:ext cx="40058648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-55878" y="2869407"/>
            <a:ext cx="40058648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0174" r="24885"/>
          <a:stretch/>
        </p:blipFill>
        <p:spPr>
          <a:xfrm>
            <a:off x="357111" y="28286805"/>
            <a:ext cx="180856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2272461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</TotalTime>
  <Words>68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Title: Font Cambria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MY PC</cp:lastModifiedBy>
  <cp:revision>9</cp:revision>
  <dcterms:created xsi:type="dcterms:W3CDTF">2022-10-02T04:58:52Z</dcterms:created>
  <dcterms:modified xsi:type="dcterms:W3CDTF">2025-04-15T06:25:54Z</dcterms:modified>
</cp:coreProperties>
</file>