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10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1D90-A42B-4061-89EA-B4A350D13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BF721-449C-4990-AC2A-3CADA8F5C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490F7-C4BB-4D56-9437-553F04E9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6E0DA-41FF-4D9A-A4B0-8B662F96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47967-29E1-4167-BEEB-23A5F552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D79C-E4BA-49D7-9928-25ED48FE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1A18F-E118-4738-A4F9-EC77399E4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904C-6B78-439E-BA35-4B077805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6374-C3C1-4454-8DD0-BC18E828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8333F-8EB4-42D0-88E3-7C966417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8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625ED-6CB5-493E-99BA-FD1D7D396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3B3C1-8320-404A-81E4-3B83A9962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9F82D-38AA-4CEA-B34D-09E0910F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C1E7-1CAA-47BE-B28C-D5B76A60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3F9F6-7B20-4D78-B8A5-5295E684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B08-8C5C-4E51-8C4A-39A4D7DE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27B61-9CFD-4307-86A3-A70947ACB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4939-9563-4A46-9F17-E92D52D7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38A4B-CBBD-4D87-9066-D2BD1690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058B-FE58-4DBD-8793-173D54E0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0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D4C7-FF46-4DD7-81BC-855BA68E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8E7AD-B3FD-41D2-8841-3D7492687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EED9-4471-4266-A8D1-4282A6AC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2073D-020F-4C33-BEA5-70A169D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63EF9-5420-4ACB-8307-DE44F38C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20D7-CCB7-4914-BF07-ABFB2949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FC28-24AB-4963-8FE6-95F178727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19DED-F067-4898-8748-C4C2EBBC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79D22-BF75-432F-8E0D-4B0AB67A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67943-D705-49B9-BD58-A5B009A5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16FEE-95D0-476E-BB77-DC54EADD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D823F-1B5E-4A53-BD07-69FA83E7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E28B2-B299-4CF0-9381-18457D72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0A27E-ECF9-4749-A191-ECCDA7091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1D2BC-A56E-4F27-ADEE-3BD0FFFA9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704E5-5758-4E1E-9679-F5D607AF6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4584D-938F-4266-AD67-78C824B5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EF9EB-C6FA-4FDD-A304-913CFF61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73E86-393A-4A76-B770-079A67D7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C51E-B133-48CE-B85A-7E879048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05E58-D4E3-4434-AEB4-E8912AF2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CFCC5-EFD8-440D-BC2A-072C443C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A4C64-EA0F-4E91-9468-7F0085A7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0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6C468-F465-49C2-8DC0-947A8656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7AFBB-3AD3-4470-9EE9-8A7B5D9E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C8062-59E4-4FAD-8383-59133450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CFAE-EE07-4C52-ACF7-868924CA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7CA51-792A-498B-B6DD-92D11621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67C31-6F15-4700-A6A9-51288B960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D00C-7CAD-4C34-8AB9-7E8EE62C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A3857-16F3-4DA6-BCDE-20A69C2F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6CE03-86CD-4672-AEB1-B61D468B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3FF8-45F0-423B-976B-8885B199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34B5FD-4457-4735-A193-F892E8D2C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FB1DE-0936-4ACC-8CC8-8D96A35E9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B83CA-AEDE-448D-B8C4-11D72948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53186-7427-4246-90F0-ECACA82D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9D26C-3459-487B-BC23-ACBD735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89BDD-8E80-4641-B416-CB50A98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7CC7-9A7E-47EB-8BF6-316A7F670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EACA8-ED19-44F0-8F5C-D01F5B5A4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2401-EAC3-4DC3-84F3-547634764E02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07035-52F9-4261-A92C-C52909F54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D309-2022-47F8-A667-325E3BADC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8671-2F3D-478A-8310-FAABEA7E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E4672A-DEC4-4BBA-B695-CA95A95A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52"/>
            <a:ext cx="12192000" cy="69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2026-01-08T03:13:00Z</dcterms:created>
  <dcterms:modified xsi:type="dcterms:W3CDTF">2026-01-08T03:13:13Z</dcterms:modified>
</cp:coreProperties>
</file>