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9BEFBB-36FE-4E8A-B28A-50CA28755E41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6677C7-AF39-4D3F-9443-E681B7A6EB54}">
      <dgm:prSet phldrT="[Text]" custT="1"/>
      <dgm:spPr/>
      <dgm:t>
        <a:bodyPr/>
        <a:lstStyle/>
        <a:p>
          <a:r>
            <a:rPr lang="en-US" sz="2800" dirty="0" err="1"/>
            <a:t>সরকার</a:t>
          </a:r>
          <a:r>
            <a:rPr lang="en-US" sz="2800" dirty="0"/>
            <a:t> </a:t>
          </a:r>
        </a:p>
      </dgm:t>
    </dgm:pt>
    <dgm:pt modelId="{C90DFB43-3DCA-41F3-8285-EB8AE7D926CC}" type="parTrans" cxnId="{AA0B16F4-0410-4FD0-856A-498F2FA16E58}">
      <dgm:prSet/>
      <dgm:spPr/>
      <dgm:t>
        <a:bodyPr/>
        <a:lstStyle/>
        <a:p>
          <a:endParaRPr lang="en-US"/>
        </a:p>
      </dgm:t>
    </dgm:pt>
    <dgm:pt modelId="{295886E3-0BD1-4FA0-A6F3-6D3EA860446C}" type="sibTrans" cxnId="{AA0B16F4-0410-4FD0-856A-498F2FA16E58}">
      <dgm:prSet/>
      <dgm:spPr/>
      <dgm:t>
        <a:bodyPr/>
        <a:lstStyle/>
        <a:p>
          <a:endParaRPr lang="en-US"/>
        </a:p>
      </dgm:t>
    </dgm:pt>
    <dgm:pt modelId="{573316E2-7196-45E3-9A1B-4B52309DD3D1}">
      <dgm:prSet phldrT="[Text]" custT="1"/>
      <dgm:spPr/>
      <dgm:t>
        <a:bodyPr/>
        <a:lstStyle/>
        <a:p>
          <a:r>
            <a:rPr lang="en-US" sz="2400" dirty="0" err="1"/>
            <a:t>একনায়কতন্ত্র</a:t>
          </a:r>
          <a:endParaRPr lang="en-US" sz="2400" dirty="0"/>
        </a:p>
      </dgm:t>
    </dgm:pt>
    <dgm:pt modelId="{1D491849-080C-46DC-8706-2F76B7DBB48B}" type="parTrans" cxnId="{DCCC347E-D6AB-4832-8D5E-4D7C70295500}">
      <dgm:prSet/>
      <dgm:spPr/>
      <dgm:t>
        <a:bodyPr/>
        <a:lstStyle/>
        <a:p>
          <a:endParaRPr lang="en-US"/>
        </a:p>
      </dgm:t>
    </dgm:pt>
    <dgm:pt modelId="{EC4AA965-BC14-4F2D-AEBC-95B41332E8BD}" type="sibTrans" cxnId="{DCCC347E-D6AB-4832-8D5E-4D7C70295500}">
      <dgm:prSet/>
      <dgm:spPr/>
      <dgm:t>
        <a:bodyPr/>
        <a:lstStyle/>
        <a:p>
          <a:endParaRPr lang="en-US"/>
        </a:p>
      </dgm:t>
    </dgm:pt>
    <dgm:pt modelId="{47E20871-4E5F-4A27-A7B5-D167DBB36A4F}">
      <dgm:prSet phldrT="[Text]" custT="1"/>
      <dgm:spPr/>
      <dgm:t>
        <a:bodyPr/>
        <a:lstStyle/>
        <a:p>
          <a:r>
            <a:rPr lang="en-US" sz="2400" dirty="0" err="1"/>
            <a:t>গনতন্ত্র</a:t>
          </a:r>
          <a:endParaRPr lang="en-US" sz="2400" dirty="0"/>
        </a:p>
      </dgm:t>
    </dgm:pt>
    <dgm:pt modelId="{5439E5B2-9C22-4E9C-B6B6-887BB8DE65DF}" type="sibTrans" cxnId="{43A4B1B1-0702-4416-80BB-BAA8C8458194}">
      <dgm:prSet/>
      <dgm:spPr/>
      <dgm:t>
        <a:bodyPr/>
        <a:lstStyle/>
        <a:p>
          <a:endParaRPr lang="en-US"/>
        </a:p>
      </dgm:t>
    </dgm:pt>
    <dgm:pt modelId="{E8AEBFEA-B3CF-4B1B-9648-E2E3CE7ED29D}" type="parTrans" cxnId="{43A4B1B1-0702-4416-80BB-BAA8C8458194}">
      <dgm:prSet/>
      <dgm:spPr/>
      <dgm:t>
        <a:bodyPr/>
        <a:lstStyle/>
        <a:p>
          <a:endParaRPr lang="en-US"/>
        </a:p>
      </dgm:t>
    </dgm:pt>
    <dgm:pt modelId="{F45C429D-5C70-45DB-B62B-E33BDB226A6E}" type="pres">
      <dgm:prSet presAssocID="{559BEFBB-36FE-4E8A-B28A-50CA28755E41}" presName="composite" presStyleCnt="0">
        <dgm:presLayoutVars>
          <dgm:chMax val="1"/>
          <dgm:dir/>
          <dgm:resizeHandles val="exact"/>
        </dgm:presLayoutVars>
      </dgm:prSet>
      <dgm:spPr/>
    </dgm:pt>
    <dgm:pt modelId="{07C49E2C-2425-45E4-9C65-D9927FFD1691}" type="pres">
      <dgm:prSet presAssocID="{1C6677C7-AF39-4D3F-9443-E681B7A6EB54}" presName="roof" presStyleLbl="dkBgShp" presStyleIdx="0" presStyleCnt="2" custLinFactNeighborX="5102" custLinFactNeighborY="15152"/>
      <dgm:spPr/>
    </dgm:pt>
    <dgm:pt modelId="{E5EA2339-89D3-4C29-BC9D-2511BE6A5290}" type="pres">
      <dgm:prSet presAssocID="{1C6677C7-AF39-4D3F-9443-E681B7A6EB54}" presName="pillars" presStyleCnt="0"/>
      <dgm:spPr/>
    </dgm:pt>
    <dgm:pt modelId="{EE198D1C-78CE-47B6-96B7-AA61CA824C8B}" type="pres">
      <dgm:prSet presAssocID="{1C6677C7-AF39-4D3F-9443-E681B7A6EB54}" presName="pillar1" presStyleLbl="node1" presStyleIdx="0" presStyleCnt="2" custLinFactNeighborY="1984">
        <dgm:presLayoutVars>
          <dgm:bulletEnabled val="1"/>
        </dgm:presLayoutVars>
      </dgm:prSet>
      <dgm:spPr/>
    </dgm:pt>
    <dgm:pt modelId="{31A1D6C6-8214-42C7-BF92-D35A2CC394D2}" type="pres">
      <dgm:prSet presAssocID="{47E20871-4E5F-4A27-A7B5-D167DBB36A4F}" presName="pillarX" presStyleLbl="node1" presStyleIdx="1" presStyleCnt="2" custLinFactNeighborY="1984">
        <dgm:presLayoutVars>
          <dgm:bulletEnabled val="1"/>
        </dgm:presLayoutVars>
      </dgm:prSet>
      <dgm:spPr/>
    </dgm:pt>
    <dgm:pt modelId="{7B87E064-33C5-4A65-A32F-6CF25C23F351}" type="pres">
      <dgm:prSet presAssocID="{1C6677C7-AF39-4D3F-9443-E681B7A6EB54}" presName="base" presStyleLbl="dkBgShp" presStyleIdx="1" presStyleCnt="2" custLinFactY="-100000" custLinFactNeighborX="15741" custLinFactNeighborY="-162173"/>
      <dgm:spPr/>
    </dgm:pt>
  </dgm:ptLst>
  <dgm:cxnLst>
    <dgm:cxn modelId="{1356806C-3B49-49D0-8F98-0262219308FC}" type="presOf" srcId="{573316E2-7196-45E3-9A1B-4B52309DD3D1}" destId="{EE198D1C-78CE-47B6-96B7-AA61CA824C8B}" srcOrd="0" destOrd="0" presId="urn:microsoft.com/office/officeart/2005/8/layout/hList3"/>
    <dgm:cxn modelId="{E66F5E7A-4D44-4658-9ABB-4F046BE605D4}" type="presOf" srcId="{1C6677C7-AF39-4D3F-9443-E681B7A6EB54}" destId="{07C49E2C-2425-45E4-9C65-D9927FFD1691}" srcOrd="0" destOrd="0" presId="urn:microsoft.com/office/officeart/2005/8/layout/hList3"/>
    <dgm:cxn modelId="{DCCC347E-D6AB-4832-8D5E-4D7C70295500}" srcId="{1C6677C7-AF39-4D3F-9443-E681B7A6EB54}" destId="{573316E2-7196-45E3-9A1B-4B52309DD3D1}" srcOrd="0" destOrd="0" parTransId="{1D491849-080C-46DC-8706-2F76B7DBB48B}" sibTransId="{EC4AA965-BC14-4F2D-AEBC-95B41332E8BD}"/>
    <dgm:cxn modelId="{E990ABA1-D281-48C4-9301-DB41C62AA81C}" type="presOf" srcId="{47E20871-4E5F-4A27-A7B5-D167DBB36A4F}" destId="{31A1D6C6-8214-42C7-BF92-D35A2CC394D2}" srcOrd="0" destOrd="0" presId="urn:microsoft.com/office/officeart/2005/8/layout/hList3"/>
    <dgm:cxn modelId="{43A4B1B1-0702-4416-80BB-BAA8C8458194}" srcId="{1C6677C7-AF39-4D3F-9443-E681B7A6EB54}" destId="{47E20871-4E5F-4A27-A7B5-D167DBB36A4F}" srcOrd="1" destOrd="0" parTransId="{E8AEBFEA-B3CF-4B1B-9648-E2E3CE7ED29D}" sibTransId="{5439E5B2-9C22-4E9C-B6B6-887BB8DE65DF}"/>
    <dgm:cxn modelId="{37EAECB5-8BEF-4176-90C7-F4E6DCDC5ED5}" type="presOf" srcId="{559BEFBB-36FE-4E8A-B28A-50CA28755E41}" destId="{F45C429D-5C70-45DB-B62B-E33BDB226A6E}" srcOrd="0" destOrd="0" presId="urn:microsoft.com/office/officeart/2005/8/layout/hList3"/>
    <dgm:cxn modelId="{AA0B16F4-0410-4FD0-856A-498F2FA16E58}" srcId="{559BEFBB-36FE-4E8A-B28A-50CA28755E41}" destId="{1C6677C7-AF39-4D3F-9443-E681B7A6EB54}" srcOrd="0" destOrd="0" parTransId="{C90DFB43-3DCA-41F3-8285-EB8AE7D926CC}" sibTransId="{295886E3-0BD1-4FA0-A6F3-6D3EA860446C}"/>
    <dgm:cxn modelId="{686F679F-7E35-4E9A-89C2-3C9C3604788E}" type="presParOf" srcId="{F45C429D-5C70-45DB-B62B-E33BDB226A6E}" destId="{07C49E2C-2425-45E4-9C65-D9927FFD1691}" srcOrd="0" destOrd="0" presId="urn:microsoft.com/office/officeart/2005/8/layout/hList3"/>
    <dgm:cxn modelId="{73CC0F1C-7D64-4CD0-8061-55F8A5FF7B1D}" type="presParOf" srcId="{F45C429D-5C70-45DB-B62B-E33BDB226A6E}" destId="{E5EA2339-89D3-4C29-BC9D-2511BE6A5290}" srcOrd="1" destOrd="0" presId="urn:microsoft.com/office/officeart/2005/8/layout/hList3"/>
    <dgm:cxn modelId="{F873AFE2-3F32-462A-8780-4DEC38DDEF15}" type="presParOf" srcId="{E5EA2339-89D3-4C29-BC9D-2511BE6A5290}" destId="{EE198D1C-78CE-47B6-96B7-AA61CA824C8B}" srcOrd="0" destOrd="0" presId="urn:microsoft.com/office/officeart/2005/8/layout/hList3"/>
    <dgm:cxn modelId="{6BE21E8F-0F31-443B-B707-32C5DD69BBE1}" type="presParOf" srcId="{E5EA2339-89D3-4C29-BC9D-2511BE6A5290}" destId="{31A1D6C6-8214-42C7-BF92-D35A2CC394D2}" srcOrd="1" destOrd="0" presId="urn:microsoft.com/office/officeart/2005/8/layout/hList3"/>
    <dgm:cxn modelId="{5FCBB574-6220-43F1-AF91-45A86BA72F5C}" type="presParOf" srcId="{F45C429D-5C70-45DB-B62B-E33BDB226A6E}" destId="{7B87E064-33C5-4A65-A32F-6CF25C23F351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76723C-A172-42B4-B366-096E1F5A1AD3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AFE7471-69EF-4A0D-B941-D6E4F26177E9}">
      <dgm:prSet phldrT="[Text]"/>
      <dgm:spPr/>
      <dgm:t>
        <a:bodyPr/>
        <a:lstStyle/>
        <a:p>
          <a:r>
            <a:rPr lang="en-US" dirty="0" err="1"/>
            <a:t>সসীম</a:t>
          </a:r>
          <a:r>
            <a:rPr lang="en-US" dirty="0"/>
            <a:t> </a:t>
          </a:r>
          <a:r>
            <a:rPr lang="en-US" dirty="0" err="1"/>
            <a:t>রাজতন্ত্র</a:t>
          </a:r>
          <a:endParaRPr lang="en-US" dirty="0"/>
        </a:p>
      </dgm:t>
    </dgm:pt>
    <dgm:pt modelId="{06947319-AFAB-4075-86B1-DA52D7450E31}" type="parTrans" cxnId="{03E17E05-A0E6-4CAA-9E27-DDFEC3499D1C}">
      <dgm:prSet/>
      <dgm:spPr/>
      <dgm:t>
        <a:bodyPr/>
        <a:lstStyle/>
        <a:p>
          <a:endParaRPr lang="en-US"/>
        </a:p>
      </dgm:t>
    </dgm:pt>
    <dgm:pt modelId="{A3F5F5AE-0528-4F10-BB4E-71F996A7A936}" type="sibTrans" cxnId="{03E17E05-A0E6-4CAA-9E27-DDFEC3499D1C}">
      <dgm:prSet/>
      <dgm:spPr/>
      <dgm:t>
        <a:bodyPr/>
        <a:lstStyle/>
        <a:p>
          <a:endParaRPr lang="en-US"/>
        </a:p>
      </dgm:t>
    </dgm:pt>
    <dgm:pt modelId="{E4BBBA6B-8325-4DC7-A856-5985E83B726D}">
      <dgm:prSet phldrT="[Text]"/>
      <dgm:spPr/>
      <dgm:t>
        <a:bodyPr/>
        <a:lstStyle/>
        <a:p>
          <a:r>
            <a:rPr lang="en-US" dirty="0" err="1"/>
            <a:t>প্রজাতন্ত্র</a:t>
          </a:r>
          <a:endParaRPr lang="en-US" dirty="0"/>
        </a:p>
      </dgm:t>
    </dgm:pt>
    <dgm:pt modelId="{5BB20611-82F9-493A-B5C8-0F1F641F8EDD}" type="parTrans" cxnId="{749544B8-38E9-4BE2-8E77-E783754C35E5}">
      <dgm:prSet/>
      <dgm:spPr/>
      <dgm:t>
        <a:bodyPr/>
        <a:lstStyle/>
        <a:p>
          <a:endParaRPr lang="en-US"/>
        </a:p>
      </dgm:t>
    </dgm:pt>
    <dgm:pt modelId="{4A14E7FC-7CFC-4BB8-B150-C8EB532E8600}" type="sibTrans" cxnId="{749544B8-38E9-4BE2-8E77-E783754C35E5}">
      <dgm:prSet/>
      <dgm:spPr/>
      <dgm:t>
        <a:bodyPr/>
        <a:lstStyle/>
        <a:p>
          <a:endParaRPr lang="en-US"/>
        </a:p>
      </dgm:t>
    </dgm:pt>
    <dgm:pt modelId="{443C2D2B-79BD-4823-BD17-3B7D2E454BEE}">
      <dgm:prSet phldrT="[Text]"/>
      <dgm:spPr/>
      <dgm:t>
        <a:bodyPr/>
        <a:lstStyle/>
        <a:p>
          <a:r>
            <a:rPr lang="en-US" dirty="0" err="1"/>
            <a:t>গনতন্ত্র</a:t>
          </a:r>
          <a:endParaRPr lang="en-US" dirty="0"/>
        </a:p>
      </dgm:t>
    </dgm:pt>
    <dgm:pt modelId="{1B1E06C0-44D1-4A5E-B62F-ACC46570959C}" type="sibTrans" cxnId="{E6840F29-D6EB-4C3B-B17F-FCA1614F3E9B}">
      <dgm:prSet/>
      <dgm:spPr/>
      <dgm:t>
        <a:bodyPr/>
        <a:lstStyle/>
        <a:p>
          <a:endParaRPr lang="en-US"/>
        </a:p>
      </dgm:t>
    </dgm:pt>
    <dgm:pt modelId="{44222C00-7EC9-48E6-B3FE-3DDC40AC3369}" type="parTrans" cxnId="{E6840F29-D6EB-4C3B-B17F-FCA1614F3E9B}">
      <dgm:prSet/>
      <dgm:spPr/>
      <dgm:t>
        <a:bodyPr/>
        <a:lstStyle/>
        <a:p>
          <a:endParaRPr lang="en-US"/>
        </a:p>
      </dgm:t>
    </dgm:pt>
    <dgm:pt modelId="{2CE89B80-7C3C-4C95-A626-4D21951388E5}">
      <dgm:prSet/>
      <dgm:spPr/>
      <dgm:t>
        <a:bodyPr/>
        <a:lstStyle/>
        <a:p>
          <a:endParaRPr lang="en-US"/>
        </a:p>
      </dgm:t>
    </dgm:pt>
    <dgm:pt modelId="{C7EAAA54-E2AE-4DBB-8C54-E2E0A6BF53EA}" type="parTrans" cxnId="{7F5A0EBA-E16B-4024-8D22-CACFACC7E7DC}">
      <dgm:prSet/>
      <dgm:spPr/>
      <dgm:t>
        <a:bodyPr/>
        <a:lstStyle/>
        <a:p>
          <a:endParaRPr lang="en-US"/>
        </a:p>
      </dgm:t>
    </dgm:pt>
    <dgm:pt modelId="{1CBA4B87-5E3A-4D7E-ADF4-CE787B784915}" type="sibTrans" cxnId="{7F5A0EBA-E16B-4024-8D22-CACFACC7E7DC}">
      <dgm:prSet/>
      <dgm:spPr/>
      <dgm:t>
        <a:bodyPr/>
        <a:lstStyle/>
        <a:p>
          <a:endParaRPr lang="en-US"/>
        </a:p>
      </dgm:t>
    </dgm:pt>
    <dgm:pt modelId="{53544F80-9147-4685-8B4F-BA3A35E7BBF5}" type="pres">
      <dgm:prSet presAssocID="{5476723C-A172-42B4-B366-096E1F5A1AD3}" presName="composite" presStyleCnt="0">
        <dgm:presLayoutVars>
          <dgm:chMax val="1"/>
          <dgm:dir/>
          <dgm:resizeHandles val="exact"/>
        </dgm:presLayoutVars>
      </dgm:prSet>
      <dgm:spPr/>
    </dgm:pt>
    <dgm:pt modelId="{92B5B3BF-B485-4679-8962-CFCCCB1B0578}" type="pres">
      <dgm:prSet presAssocID="{443C2D2B-79BD-4823-BD17-3B7D2E454BEE}" presName="roof" presStyleLbl="dkBgShp" presStyleIdx="0" presStyleCnt="2" custLinFactNeighborX="17808"/>
      <dgm:spPr/>
    </dgm:pt>
    <dgm:pt modelId="{2B4F333C-C6E6-4A73-B215-8DECB6221022}" type="pres">
      <dgm:prSet presAssocID="{443C2D2B-79BD-4823-BD17-3B7D2E454BEE}" presName="pillars" presStyleCnt="0"/>
      <dgm:spPr/>
    </dgm:pt>
    <dgm:pt modelId="{0636930E-E991-457B-934C-CB5D0E36D318}" type="pres">
      <dgm:prSet presAssocID="{443C2D2B-79BD-4823-BD17-3B7D2E454BEE}" presName="pillar1" presStyleLbl="node1" presStyleIdx="0" presStyleCnt="2">
        <dgm:presLayoutVars>
          <dgm:bulletEnabled val="1"/>
        </dgm:presLayoutVars>
      </dgm:prSet>
      <dgm:spPr/>
    </dgm:pt>
    <dgm:pt modelId="{23855B59-9DE4-4C75-8669-A12D49DB0214}" type="pres">
      <dgm:prSet presAssocID="{E4BBBA6B-8325-4DC7-A856-5985E83B726D}" presName="pillarX" presStyleLbl="node1" presStyleIdx="1" presStyleCnt="2" custLinFactNeighborX="2439">
        <dgm:presLayoutVars>
          <dgm:bulletEnabled val="1"/>
        </dgm:presLayoutVars>
      </dgm:prSet>
      <dgm:spPr/>
    </dgm:pt>
    <dgm:pt modelId="{9BDD49E4-7DAF-45F2-855A-9FECD0A8ED01}" type="pres">
      <dgm:prSet presAssocID="{443C2D2B-79BD-4823-BD17-3B7D2E454BEE}" presName="base" presStyleLbl="dkBgShp" presStyleIdx="1" presStyleCnt="2" custLinFactY="-100000" custLinFactNeighborY="-103571"/>
      <dgm:spPr/>
    </dgm:pt>
  </dgm:ptLst>
  <dgm:cxnLst>
    <dgm:cxn modelId="{03E17E05-A0E6-4CAA-9E27-DDFEC3499D1C}" srcId="{443C2D2B-79BD-4823-BD17-3B7D2E454BEE}" destId="{EAFE7471-69EF-4A0D-B941-D6E4F26177E9}" srcOrd="0" destOrd="0" parTransId="{06947319-AFAB-4075-86B1-DA52D7450E31}" sibTransId="{A3F5F5AE-0528-4F10-BB4E-71F996A7A936}"/>
    <dgm:cxn modelId="{1200FE22-D442-4062-878A-8A76DC2B248C}" type="presOf" srcId="{5476723C-A172-42B4-B366-096E1F5A1AD3}" destId="{53544F80-9147-4685-8B4F-BA3A35E7BBF5}" srcOrd="0" destOrd="0" presId="urn:microsoft.com/office/officeart/2005/8/layout/hList3"/>
    <dgm:cxn modelId="{E6840F29-D6EB-4C3B-B17F-FCA1614F3E9B}" srcId="{5476723C-A172-42B4-B366-096E1F5A1AD3}" destId="{443C2D2B-79BD-4823-BD17-3B7D2E454BEE}" srcOrd="0" destOrd="0" parTransId="{44222C00-7EC9-48E6-B3FE-3DDC40AC3369}" sibTransId="{1B1E06C0-44D1-4A5E-B62F-ACC46570959C}"/>
    <dgm:cxn modelId="{A00F0A4B-95AB-418E-ACA1-6D6B54C658F5}" type="presOf" srcId="{E4BBBA6B-8325-4DC7-A856-5985E83B726D}" destId="{23855B59-9DE4-4C75-8669-A12D49DB0214}" srcOrd="0" destOrd="0" presId="urn:microsoft.com/office/officeart/2005/8/layout/hList3"/>
    <dgm:cxn modelId="{749544B8-38E9-4BE2-8E77-E783754C35E5}" srcId="{443C2D2B-79BD-4823-BD17-3B7D2E454BEE}" destId="{E4BBBA6B-8325-4DC7-A856-5985E83B726D}" srcOrd="1" destOrd="0" parTransId="{5BB20611-82F9-493A-B5C8-0F1F641F8EDD}" sibTransId="{4A14E7FC-7CFC-4BB8-B150-C8EB532E8600}"/>
    <dgm:cxn modelId="{7F5A0EBA-E16B-4024-8D22-CACFACC7E7DC}" srcId="{5476723C-A172-42B4-B366-096E1F5A1AD3}" destId="{2CE89B80-7C3C-4C95-A626-4D21951388E5}" srcOrd="1" destOrd="0" parTransId="{C7EAAA54-E2AE-4DBB-8C54-E2E0A6BF53EA}" sibTransId="{1CBA4B87-5E3A-4D7E-ADF4-CE787B784915}"/>
    <dgm:cxn modelId="{E6355BBF-AB90-437C-B972-CF6D26BDAA7C}" type="presOf" srcId="{443C2D2B-79BD-4823-BD17-3B7D2E454BEE}" destId="{92B5B3BF-B485-4679-8962-CFCCCB1B0578}" srcOrd="0" destOrd="0" presId="urn:microsoft.com/office/officeart/2005/8/layout/hList3"/>
    <dgm:cxn modelId="{0356DCF8-6771-4117-9960-29265B416B6E}" type="presOf" srcId="{EAFE7471-69EF-4A0D-B941-D6E4F26177E9}" destId="{0636930E-E991-457B-934C-CB5D0E36D318}" srcOrd="0" destOrd="0" presId="urn:microsoft.com/office/officeart/2005/8/layout/hList3"/>
    <dgm:cxn modelId="{4DAA5BA2-1B18-4BE8-9A62-F7EB6C7BAD7D}" type="presParOf" srcId="{53544F80-9147-4685-8B4F-BA3A35E7BBF5}" destId="{92B5B3BF-B485-4679-8962-CFCCCB1B0578}" srcOrd="0" destOrd="0" presId="urn:microsoft.com/office/officeart/2005/8/layout/hList3"/>
    <dgm:cxn modelId="{445157C4-8A15-4291-8A81-B0A2A0656DC7}" type="presParOf" srcId="{53544F80-9147-4685-8B4F-BA3A35E7BBF5}" destId="{2B4F333C-C6E6-4A73-B215-8DECB6221022}" srcOrd="1" destOrd="0" presId="urn:microsoft.com/office/officeart/2005/8/layout/hList3"/>
    <dgm:cxn modelId="{5EFF0C3C-4967-40FE-9BE0-EC71B9EBDDD5}" type="presParOf" srcId="{2B4F333C-C6E6-4A73-B215-8DECB6221022}" destId="{0636930E-E991-457B-934C-CB5D0E36D318}" srcOrd="0" destOrd="0" presId="urn:microsoft.com/office/officeart/2005/8/layout/hList3"/>
    <dgm:cxn modelId="{B8BAEFB6-4C4E-4B24-BEB4-9471948558FB}" type="presParOf" srcId="{2B4F333C-C6E6-4A73-B215-8DECB6221022}" destId="{23855B59-9DE4-4C75-8669-A12D49DB0214}" srcOrd="1" destOrd="0" presId="urn:microsoft.com/office/officeart/2005/8/layout/hList3"/>
    <dgm:cxn modelId="{B8F669CE-9108-456E-B5E4-6E853A1601F0}" type="presParOf" srcId="{53544F80-9147-4685-8B4F-BA3A35E7BBF5}" destId="{9BDD49E4-7DAF-45F2-855A-9FECD0A8ED01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5C8D68A-419D-4546-8AC2-CB798FD4F571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60AC98-AECE-4BC2-918C-07D93CCFAFA1}">
      <dgm:prSet phldrT="[Text]"/>
      <dgm:spPr/>
      <dgm:t>
        <a:bodyPr/>
        <a:lstStyle/>
        <a:p>
          <a:r>
            <a:rPr lang="en-US" dirty="0" err="1"/>
            <a:t>প্রজাতন্ত্র</a:t>
          </a:r>
          <a:endParaRPr lang="en-US" dirty="0"/>
        </a:p>
      </dgm:t>
    </dgm:pt>
    <dgm:pt modelId="{44B59D2E-3D18-48D1-A0F3-9CC081BE441E}" type="parTrans" cxnId="{211A176A-6F69-4359-9927-A231712244BF}">
      <dgm:prSet/>
      <dgm:spPr/>
      <dgm:t>
        <a:bodyPr/>
        <a:lstStyle/>
        <a:p>
          <a:endParaRPr lang="en-US"/>
        </a:p>
      </dgm:t>
    </dgm:pt>
    <dgm:pt modelId="{9D39A30A-8750-4CD6-BCB5-05F53D03AE44}" type="sibTrans" cxnId="{211A176A-6F69-4359-9927-A231712244BF}">
      <dgm:prSet/>
      <dgm:spPr/>
      <dgm:t>
        <a:bodyPr/>
        <a:lstStyle/>
        <a:p>
          <a:endParaRPr lang="en-US"/>
        </a:p>
      </dgm:t>
    </dgm:pt>
    <dgm:pt modelId="{B62CF653-72A8-4D98-ADD7-1DABBA8B0EA5}">
      <dgm:prSet phldrT="[Text]"/>
      <dgm:spPr/>
      <dgm:t>
        <a:bodyPr/>
        <a:lstStyle/>
        <a:p>
          <a:r>
            <a:rPr lang="en-US" dirty="0" err="1"/>
            <a:t>এককেন্দ্রিক</a:t>
          </a:r>
          <a:r>
            <a:rPr lang="en-US" dirty="0"/>
            <a:t> </a:t>
          </a:r>
        </a:p>
      </dgm:t>
    </dgm:pt>
    <dgm:pt modelId="{E4051431-E073-4681-96DB-7E6FF1830478}" type="parTrans" cxnId="{B10A09DE-B98B-45C0-B9EC-57BF45F08BB6}">
      <dgm:prSet/>
      <dgm:spPr/>
      <dgm:t>
        <a:bodyPr/>
        <a:lstStyle/>
        <a:p>
          <a:endParaRPr lang="en-US"/>
        </a:p>
      </dgm:t>
    </dgm:pt>
    <dgm:pt modelId="{7064E549-857F-440C-A60B-5AC6786473B7}" type="sibTrans" cxnId="{B10A09DE-B98B-45C0-B9EC-57BF45F08BB6}">
      <dgm:prSet/>
      <dgm:spPr/>
      <dgm:t>
        <a:bodyPr/>
        <a:lstStyle/>
        <a:p>
          <a:endParaRPr lang="en-US"/>
        </a:p>
      </dgm:t>
    </dgm:pt>
    <dgm:pt modelId="{F98D88D6-E556-4094-9CFA-1568FCFE5DB4}">
      <dgm:prSet phldrT="[Text]"/>
      <dgm:spPr/>
      <dgm:t>
        <a:bodyPr/>
        <a:lstStyle/>
        <a:p>
          <a:r>
            <a:rPr lang="en-US" dirty="0" err="1"/>
            <a:t>যুক্তরাষ্ট্রীয</a:t>
          </a:r>
          <a:endParaRPr lang="en-US" dirty="0"/>
        </a:p>
      </dgm:t>
    </dgm:pt>
    <dgm:pt modelId="{5D6FAFAE-7C88-4AB6-B867-8C9D626DB0DD}" type="parTrans" cxnId="{0B31F194-3F66-4FCE-BFD3-CB3909DCCA3E}">
      <dgm:prSet/>
      <dgm:spPr/>
      <dgm:t>
        <a:bodyPr/>
        <a:lstStyle/>
        <a:p>
          <a:endParaRPr lang="en-US"/>
        </a:p>
      </dgm:t>
    </dgm:pt>
    <dgm:pt modelId="{D0ACFA07-1219-4618-B6B8-8A53387F12FE}" type="sibTrans" cxnId="{0B31F194-3F66-4FCE-BFD3-CB3909DCCA3E}">
      <dgm:prSet/>
      <dgm:spPr/>
      <dgm:t>
        <a:bodyPr/>
        <a:lstStyle/>
        <a:p>
          <a:endParaRPr lang="en-US"/>
        </a:p>
      </dgm:t>
    </dgm:pt>
    <dgm:pt modelId="{1177B0A0-BB09-4440-A197-9466871F6D23}" type="pres">
      <dgm:prSet presAssocID="{B5C8D68A-419D-4546-8AC2-CB798FD4F571}" presName="composite" presStyleCnt="0">
        <dgm:presLayoutVars>
          <dgm:chMax val="1"/>
          <dgm:dir/>
          <dgm:resizeHandles val="exact"/>
        </dgm:presLayoutVars>
      </dgm:prSet>
      <dgm:spPr/>
    </dgm:pt>
    <dgm:pt modelId="{F7E9B6B5-71AA-49FA-B22E-83D02D6B7EE1}" type="pres">
      <dgm:prSet presAssocID="{C760AC98-AECE-4BC2-918C-07D93CCFAFA1}" presName="roof" presStyleLbl="dkBgShp" presStyleIdx="0" presStyleCnt="2"/>
      <dgm:spPr/>
    </dgm:pt>
    <dgm:pt modelId="{D35A64AD-3658-4BD5-9FC7-BF0BC5009309}" type="pres">
      <dgm:prSet presAssocID="{C760AC98-AECE-4BC2-918C-07D93CCFAFA1}" presName="pillars" presStyleCnt="0"/>
      <dgm:spPr/>
    </dgm:pt>
    <dgm:pt modelId="{0A22A3F0-8E1F-4D4D-972F-3EBA5AC35F18}" type="pres">
      <dgm:prSet presAssocID="{C760AC98-AECE-4BC2-918C-07D93CCFAFA1}" presName="pillar1" presStyleLbl="node1" presStyleIdx="0" presStyleCnt="2">
        <dgm:presLayoutVars>
          <dgm:bulletEnabled val="1"/>
        </dgm:presLayoutVars>
      </dgm:prSet>
      <dgm:spPr/>
    </dgm:pt>
    <dgm:pt modelId="{6AB9B7E0-C250-4075-9F53-2B6F045AD458}" type="pres">
      <dgm:prSet presAssocID="{F98D88D6-E556-4094-9CFA-1568FCFE5DB4}" presName="pillarX" presStyleLbl="node1" presStyleIdx="1" presStyleCnt="2">
        <dgm:presLayoutVars>
          <dgm:bulletEnabled val="1"/>
        </dgm:presLayoutVars>
      </dgm:prSet>
      <dgm:spPr/>
    </dgm:pt>
    <dgm:pt modelId="{B9EA3F47-FBDE-4944-A0FB-91283FA93E7A}" type="pres">
      <dgm:prSet presAssocID="{C760AC98-AECE-4BC2-918C-07D93CCFAFA1}" presName="base" presStyleLbl="dkBgShp" presStyleIdx="1" presStyleCnt="2" custLinFactY="-85714" custLinFactNeighborY="-100000"/>
      <dgm:spPr/>
    </dgm:pt>
  </dgm:ptLst>
  <dgm:cxnLst>
    <dgm:cxn modelId="{FB4F0303-26AB-44E7-920C-C4460BC04956}" type="presOf" srcId="{C760AC98-AECE-4BC2-918C-07D93CCFAFA1}" destId="{F7E9B6B5-71AA-49FA-B22E-83D02D6B7EE1}" srcOrd="0" destOrd="0" presId="urn:microsoft.com/office/officeart/2005/8/layout/hList3"/>
    <dgm:cxn modelId="{211A176A-6F69-4359-9927-A231712244BF}" srcId="{B5C8D68A-419D-4546-8AC2-CB798FD4F571}" destId="{C760AC98-AECE-4BC2-918C-07D93CCFAFA1}" srcOrd="0" destOrd="0" parTransId="{44B59D2E-3D18-48D1-A0F3-9CC081BE441E}" sibTransId="{9D39A30A-8750-4CD6-BCB5-05F53D03AE44}"/>
    <dgm:cxn modelId="{0B31F194-3F66-4FCE-BFD3-CB3909DCCA3E}" srcId="{C760AC98-AECE-4BC2-918C-07D93CCFAFA1}" destId="{F98D88D6-E556-4094-9CFA-1568FCFE5DB4}" srcOrd="1" destOrd="0" parTransId="{5D6FAFAE-7C88-4AB6-B867-8C9D626DB0DD}" sibTransId="{D0ACFA07-1219-4618-B6B8-8A53387F12FE}"/>
    <dgm:cxn modelId="{21D6CDA9-DA6F-45DC-99B2-76D4FCDED163}" type="presOf" srcId="{F98D88D6-E556-4094-9CFA-1568FCFE5DB4}" destId="{6AB9B7E0-C250-4075-9F53-2B6F045AD458}" srcOrd="0" destOrd="0" presId="urn:microsoft.com/office/officeart/2005/8/layout/hList3"/>
    <dgm:cxn modelId="{B10A09DE-B98B-45C0-B9EC-57BF45F08BB6}" srcId="{C760AC98-AECE-4BC2-918C-07D93CCFAFA1}" destId="{B62CF653-72A8-4D98-ADD7-1DABBA8B0EA5}" srcOrd="0" destOrd="0" parTransId="{E4051431-E073-4681-96DB-7E6FF1830478}" sibTransId="{7064E549-857F-440C-A60B-5AC6786473B7}"/>
    <dgm:cxn modelId="{D66A7CE6-086B-48FF-8FED-67E2CC8C33DD}" type="presOf" srcId="{B62CF653-72A8-4D98-ADD7-1DABBA8B0EA5}" destId="{0A22A3F0-8E1F-4D4D-972F-3EBA5AC35F18}" srcOrd="0" destOrd="0" presId="urn:microsoft.com/office/officeart/2005/8/layout/hList3"/>
    <dgm:cxn modelId="{9C0350EE-884C-4DF8-A038-6B9E53FB6370}" type="presOf" srcId="{B5C8D68A-419D-4546-8AC2-CB798FD4F571}" destId="{1177B0A0-BB09-4440-A197-9466871F6D23}" srcOrd="0" destOrd="0" presId="urn:microsoft.com/office/officeart/2005/8/layout/hList3"/>
    <dgm:cxn modelId="{CB2CB05F-0A81-4439-AF89-7CA03D55AC96}" type="presParOf" srcId="{1177B0A0-BB09-4440-A197-9466871F6D23}" destId="{F7E9B6B5-71AA-49FA-B22E-83D02D6B7EE1}" srcOrd="0" destOrd="0" presId="urn:microsoft.com/office/officeart/2005/8/layout/hList3"/>
    <dgm:cxn modelId="{0687B331-1279-4D25-A4B4-B3523A124CC6}" type="presParOf" srcId="{1177B0A0-BB09-4440-A197-9466871F6D23}" destId="{D35A64AD-3658-4BD5-9FC7-BF0BC5009309}" srcOrd="1" destOrd="0" presId="urn:microsoft.com/office/officeart/2005/8/layout/hList3"/>
    <dgm:cxn modelId="{F39B70E7-B655-446D-BAC5-49CADA3C6C09}" type="presParOf" srcId="{D35A64AD-3658-4BD5-9FC7-BF0BC5009309}" destId="{0A22A3F0-8E1F-4D4D-972F-3EBA5AC35F18}" srcOrd="0" destOrd="0" presId="urn:microsoft.com/office/officeart/2005/8/layout/hList3"/>
    <dgm:cxn modelId="{0C2B9D62-A093-4950-808F-287EBD24F78A}" type="presParOf" srcId="{D35A64AD-3658-4BD5-9FC7-BF0BC5009309}" destId="{6AB9B7E0-C250-4075-9F53-2B6F045AD458}" srcOrd="1" destOrd="0" presId="urn:microsoft.com/office/officeart/2005/8/layout/hList3"/>
    <dgm:cxn modelId="{0A8D0C07-2315-4D47-A91D-2BCECB9999C5}" type="presParOf" srcId="{1177B0A0-BB09-4440-A197-9466871F6D23}" destId="{B9EA3F47-FBDE-4944-A0FB-91283FA93E7A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4DE6218-4263-472C-9016-FCA213A33E57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DE4DF41-54F7-4C25-9C82-FC3405913BA2}">
      <dgm:prSet phldrT="[Text]"/>
      <dgm:spPr/>
      <dgm:t>
        <a:bodyPr/>
        <a:lstStyle/>
        <a:p>
          <a:r>
            <a:rPr lang="en-US" dirty="0" err="1"/>
            <a:t>মন্ত্রিপরিষদ</a:t>
          </a:r>
          <a:r>
            <a:rPr lang="en-US" dirty="0"/>
            <a:t> </a:t>
          </a:r>
          <a:r>
            <a:rPr lang="en-US" dirty="0" err="1"/>
            <a:t>শাসিত</a:t>
          </a:r>
          <a:endParaRPr lang="en-US" dirty="0"/>
        </a:p>
      </dgm:t>
    </dgm:pt>
    <dgm:pt modelId="{2ED3AB22-CFC1-4047-B5F9-E731A54C8670}" type="parTrans" cxnId="{A52F3669-266D-41F1-8E31-EA249AF9B821}">
      <dgm:prSet/>
      <dgm:spPr/>
      <dgm:t>
        <a:bodyPr/>
        <a:lstStyle/>
        <a:p>
          <a:endParaRPr lang="en-US"/>
        </a:p>
      </dgm:t>
    </dgm:pt>
    <dgm:pt modelId="{B8193575-2228-44C5-B3F9-09EA56451145}" type="sibTrans" cxnId="{A52F3669-266D-41F1-8E31-EA249AF9B821}">
      <dgm:prSet/>
      <dgm:spPr/>
      <dgm:t>
        <a:bodyPr/>
        <a:lstStyle/>
        <a:p>
          <a:endParaRPr lang="en-US"/>
        </a:p>
      </dgm:t>
    </dgm:pt>
    <dgm:pt modelId="{D93EEE07-0A3D-4DC1-944D-6AD9D20A5520}">
      <dgm:prSet phldrT="[Text]"/>
      <dgm:spPr/>
      <dgm:t>
        <a:bodyPr/>
        <a:lstStyle/>
        <a:p>
          <a:r>
            <a:rPr lang="en-US" dirty="0" err="1"/>
            <a:t>রাষ্ট্রপতি</a:t>
          </a:r>
          <a:r>
            <a:rPr lang="en-US" dirty="0"/>
            <a:t>  </a:t>
          </a:r>
          <a:r>
            <a:rPr lang="en-US" dirty="0" err="1"/>
            <a:t>শাসিত</a:t>
          </a:r>
          <a:endParaRPr lang="en-US" dirty="0"/>
        </a:p>
      </dgm:t>
    </dgm:pt>
    <dgm:pt modelId="{08156779-68F9-4FD6-B7C2-4567E9FD3F75}" type="parTrans" cxnId="{FAEC385E-A1DA-4818-9354-05C9177C7B66}">
      <dgm:prSet/>
      <dgm:spPr/>
      <dgm:t>
        <a:bodyPr/>
        <a:lstStyle/>
        <a:p>
          <a:endParaRPr lang="en-US"/>
        </a:p>
      </dgm:t>
    </dgm:pt>
    <dgm:pt modelId="{0B3FB55C-D9A7-40B6-B47A-26E9BE046559}" type="sibTrans" cxnId="{FAEC385E-A1DA-4818-9354-05C9177C7B66}">
      <dgm:prSet/>
      <dgm:spPr/>
      <dgm:t>
        <a:bodyPr/>
        <a:lstStyle/>
        <a:p>
          <a:endParaRPr lang="en-US"/>
        </a:p>
      </dgm:t>
    </dgm:pt>
    <dgm:pt modelId="{925F3E4F-7AC4-4271-8137-6A6573D92D07}">
      <dgm:prSet/>
      <dgm:spPr/>
      <dgm:t>
        <a:bodyPr/>
        <a:lstStyle/>
        <a:p>
          <a:endParaRPr lang="en-US"/>
        </a:p>
      </dgm:t>
    </dgm:pt>
    <dgm:pt modelId="{B3E6B5BA-3BE4-4271-A800-CD26743758AD}" type="parTrans" cxnId="{352CC65A-DC05-481A-BEEF-B5F8F184EF92}">
      <dgm:prSet/>
      <dgm:spPr/>
      <dgm:t>
        <a:bodyPr/>
        <a:lstStyle/>
        <a:p>
          <a:endParaRPr lang="en-US"/>
        </a:p>
      </dgm:t>
    </dgm:pt>
    <dgm:pt modelId="{88124229-FF77-4AF3-936B-782B041D3890}" type="sibTrans" cxnId="{352CC65A-DC05-481A-BEEF-B5F8F184EF92}">
      <dgm:prSet/>
      <dgm:spPr/>
      <dgm:t>
        <a:bodyPr/>
        <a:lstStyle/>
        <a:p>
          <a:endParaRPr lang="en-US"/>
        </a:p>
      </dgm:t>
    </dgm:pt>
    <dgm:pt modelId="{22311151-BB1A-49B2-9B00-75C4CD0DD1DC}">
      <dgm:prSet phldrT="[Text]"/>
      <dgm:spPr/>
      <dgm:t>
        <a:bodyPr/>
        <a:lstStyle/>
        <a:p>
          <a:r>
            <a:rPr lang="en-US" dirty="0" err="1"/>
            <a:t>যুক্তরাষ্ট্রীয়</a:t>
          </a:r>
          <a:endParaRPr lang="en-US" dirty="0"/>
        </a:p>
      </dgm:t>
    </dgm:pt>
    <dgm:pt modelId="{96FE5425-77E7-4BD0-829C-1C85BB4E18EC}" type="sibTrans" cxnId="{9D018701-621C-4877-AB1F-E0E2A15EF747}">
      <dgm:prSet/>
      <dgm:spPr/>
      <dgm:t>
        <a:bodyPr/>
        <a:lstStyle/>
        <a:p>
          <a:endParaRPr lang="en-US"/>
        </a:p>
      </dgm:t>
    </dgm:pt>
    <dgm:pt modelId="{7EBCF85C-B5DF-4CDA-99E3-87A055209FE7}" type="parTrans" cxnId="{9D018701-621C-4877-AB1F-E0E2A15EF747}">
      <dgm:prSet/>
      <dgm:spPr/>
      <dgm:t>
        <a:bodyPr/>
        <a:lstStyle/>
        <a:p>
          <a:endParaRPr lang="en-US"/>
        </a:p>
      </dgm:t>
    </dgm:pt>
    <dgm:pt modelId="{391EAD4A-2FBD-4B8A-956C-F4A923319952}">
      <dgm:prSet/>
      <dgm:spPr/>
      <dgm:t>
        <a:bodyPr/>
        <a:lstStyle/>
        <a:p>
          <a:endParaRPr lang="en-US"/>
        </a:p>
      </dgm:t>
    </dgm:pt>
    <dgm:pt modelId="{A8C1A1BB-AFCF-47FD-9E41-9EB85F49AA60}" type="parTrans" cxnId="{528BD7A7-4251-4187-9BB2-7DF6C1C12A2C}">
      <dgm:prSet/>
      <dgm:spPr/>
      <dgm:t>
        <a:bodyPr/>
        <a:lstStyle/>
        <a:p>
          <a:endParaRPr lang="en-US"/>
        </a:p>
      </dgm:t>
    </dgm:pt>
    <dgm:pt modelId="{4BB7CA57-55B6-4028-AB34-D4FE5ADC013E}" type="sibTrans" cxnId="{528BD7A7-4251-4187-9BB2-7DF6C1C12A2C}">
      <dgm:prSet/>
      <dgm:spPr/>
      <dgm:t>
        <a:bodyPr/>
        <a:lstStyle/>
        <a:p>
          <a:endParaRPr lang="en-US"/>
        </a:p>
      </dgm:t>
    </dgm:pt>
    <dgm:pt modelId="{83A39613-B82C-4B8F-B320-7E8181F96DD9}" type="pres">
      <dgm:prSet presAssocID="{44DE6218-4263-472C-9016-FCA213A33E57}" presName="composite" presStyleCnt="0">
        <dgm:presLayoutVars>
          <dgm:chMax val="1"/>
          <dgm:dir/>
          <dgm:resizeHandles val="exact"/>
        </dgm:presLayoutVars>
      </dgm:prSet>
      <dgm:spPr/>
    </dgm:pt>
    <dgm:pt modelId="{DE10A5CD-E5A2-4FB2-AA7A-4F23B4036BD3}" type="pres">
      <dgm:prSet presAssocID="{22311151-BB1A-49B2-9B00-75C4CD0DD1DC}" presName="roof" presStyleLbl="dkBgShp" presStyleIdx="0" presStyleCnt="2"/>
      <dgm:spPr/>
    </dgm:pt>
    <dgm:pt modelId="{00B73D1B-454E-40CF-9FF6-ADCF3AFC9C94}" type="pres">
      <dgm:prSet presAssocID="{22311151-BB1A-49B2-9B00-75C4CD0DD1DC}" presName="pillars" presStyleCnt="0"/>
      <dgm:spPr/>
    </dgm:pt>
    <dgm:pt modelId="{5E249868-A2E1-4819-8433-C80B64A0B105}" type="pres">
      <dgm:prSet presAssocID="{22311151-BB1A-49B2-9B00-75C4CD0DD1DC}" presName="pillar1" presStyleLbl="node1" presStyleIdx="0" presStyleCnt="2">
        <dgm:presLayoutVars>
          <dgm:bulletEnabled val="1"/>
        </dgm:presLayoutVars>
      </dgm:prSet>
      <dgm:spPr/>
    </dgm:pt>
    <dgm:pt modelId="{1E429396-D6A6-4C12-B8BA-8F7CD31935B9}" type="pres">
      <dgm:prSet presAssocID="{D93EEE07-0A3D-4DC1-944D-6AD9D20A5520}" presName="pillarX" presStyleLbl="node1" presStyleIdx="1" presStyleCnt="2">
        <dgm:presLayoutVars>
          <dgm:bulletEnabled val="1"/>
        </dgm:presLayoutVars>
      </dgm:prSet>
      <dgm:spPr/>
    </dgm:pt>
    <dgm:pt modelId="{B1B801C2-6FEC-4BF5-B119-3B90033838F4}" type="pres">
      <dgm:prSet presAssocID="{22311151-BB1A-49B2-9B00-75C4CD0DD1DC}" presName="base" presStyleLbl="dkBgShp" presStyleIdx="1" presStyleCnt="2"/>
      <dgm:spPr/>
    </dgm:pt>
  </dgm:ptLst>
  <dgm:cxnLst>
    <dgm:cxn modelId="{9D018701-621C-4877-AB1F-E0E2A15EF747}" srcId="{44DE6218-4263-472C-9016-FCA213A33E57}" destId="{22311151-BB1A-49B2-9B00-75C4CD0DD1DC}" srcOrd="0" destOrd="0" parTransId="{7EBCF85C-B5DF-4CDA-99E3-87A055209FE7}" sibTransId="{96FE5425-77E7-4BD0-829C-1C85BB4E18EC}"/>
    <dgm:cxn modelId="{383AEA05-4D7C-42D6-9706-7C8C75959946}" type="presOf" srcId="{D93EEE07-0A3D-4DC1-944D-6AD9D20A5520}" destId="{1E429396-D6A6-4C12-B8BA-8F7CD31935B9}" srcOrd="0" destOrd="0" presId="urn:microsoft.com/office/officeart/2005/8/layout/hList3"/>
    <dgm:cxn modelId="{A55BA322-B8E4-43B3-8CC1-E764FDEEA192}" type="presOf" srcId="{44DE6218-4263-472C-9016-FCA213A33E57}" destId="{83A39613-B82C-4B8F-B320-7E8181F96DD9}" srcOrd="0" destOrd="0" presId="urn:microsoft.com/office/officeart/2005/8/layout/hList3"/>
    <dgm:cxn modelId="{55EA012D-A6C6-475A-A047-30D5461CCA79}" type="presOf" srcId="{8DE4DF41-54F7-4C25-9C82-FC3405913BA2}" destId="{5E249868-A2E1-4819-8433-C80B64A0B105}" srcOrd="0" destOrd="0" presId="urn:microsoft.com/office/officeart/2005/8/layout/hList3"/>
    <dgm:cxn modelId="{FAEC385E-A1DA-4818-9354-05C9177C7B66}" srcId="{22311151-BB1A-49B2-9B00-75C4CD0DD1DC}" destId="{D93EEE07-0A3D-4DC1-944D-6AD9D20A5520}" srcOrd="1" destOrd="0" parTransId="{08156779-68F9-4FD6-B7C2-4567E9FD3F75}" sibTransId="{0B3FB55C-D9A7-40B6-B47A-26E9BE046559}"/>
    <dgm:cxn modelId="{A52F3669-266D-41F1-8E31-EA249AF9B821}" srcId="{22311151-BB1A-49B2-9B00-75C4CD0DD1DC}" destId="{8DE4DF41-54F7-4C25-9C82-FC3405913BA2}" srcOrd="0" destOrd="0" parTransId="{2ED3AB22-CFC1-4047-B5F9-E731A54C8670}" sibTransId="{B8193575-2228-44C5-B3F9-09EA56451145}"/>
    <dgm:cxn modelId="{352CC65A-DC05-481A-BEEF-B5F8F184EF92}" srcId="{44DE6218-4263-472C-9016-FCA213A33E57}" destId="{925F3E4F-7AC4-4271-8137-6A6573D92D07}" srcOrd="2" destOrd="0" parTransId="{B3E6B5BA-3BE4-4271-A800-CD26743758AD}" sibTransId="{88124229-FF77-4AF3-936B-782B041D3890}"/>
    <dgm:cxn modelId="{528BD7A7-4251-4187-9BB2-7DF6C1C12A2C}" srcId="{44DE6218-4263-472C-9016-FCA213A33E57}" destId="{391EAD4A-2FBD-4B8A-956C-F4A923319952}" srcOrd="1" destOrd="0" parTransId="{A8C1A1BB-AFCF-47FD-9E41-9EB85F49AA60}" sibTransId="{4BB7CA57-55B6-4028-AB34-D4FE5ADC013E}"/>
    <dgm:cxn modelId="{AC54F2FB-633C-4C96-BC1B-415DBCCA5AD2}" type="presOf" srcId="{22311151-BB1A-49B2-9B00-75C4CD0DD1DC}" destId="{DE10A5CD-E5A2-4FB2-AA7A-4F23B4036BD3}" srcOrd="0" destOrd="0" presId="urn:microsoft.com/office/officeart/2005/8/layout/hList3"/>
    <dgm:cxn modelId="{8768128D-50E7-4C32-9ABF-F828078F948E}" type="presParOf" srcId="{83A39613-B82C-4B8F-B320-7E8181F96DD9}" destId="{DE10A5CD-E5A2-4FB2-AA7A-4F23B4036BD3}" srcOrd="0" destOrd="0" presId="urn:microsoft.com/office/officeart/2005/8/layout/hList3"/>
    <dgm:cxn modelId="{63FDB3DC-7559-449F-A1AE-73B2D0F377F8}" type="presParOf" srcId="{83A39613-B82C-4B8F-B320-7E8181F96DD9}" destId="{00B73D1B-454E-40CF-9FF6-ADCF3AFC9C94}" srcOrd="1" destOrd="0" presId="urn:microsoft.com/office/officeart/2005/8/layout/hList3"/>
    <dgm:cxn modelId="{B1343C9F-4AE9-4584-A7E1-2ECE0727D261}" type="presParOf" srcId="{00B73D1B-454E-40CF-9FF6-ADCF3AFC9C94}" destId="{5E249868-A2E1-4819-8433-C80B64A0B105}" srcOrd="0" destOrd="0" presId="urn:microsoft.com/office/officeart/2005/8/layout/hList3"/>
    <dgm:cxn modelId="{5F183B96-992D-451A-BE1C-A40BCA1B9576}" type="presParOf" srcId="{00B73D1B-454E-40CF-9FF6-ADCF3AFC9C94}" destId="{1E429396-D6A6-4C12-B8BA-8F7CD31935B9}" srcOrd="1" destOrd="0" presId="urn:microsoft.com/office/officeart/2005/8/layout/hList3"/>
    <dgm:cxn modelId="{AE0AD311-594D-49D5-8813-016C96C521A9}" type="presParOf" srcId="{83A39613-B82C-4B8F-B320-7E8181F96DD9}" destId="{B1B801C2-6FEC-4BF5-B119-3B90033838F4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C49E2C-2425-45E4-9C65-D9927FFD1691}">
      <dsp:nvSpPr>
        <dsp:cNvPr id="0" name=""/>
        <dsp:cNvSpPr/>
      </dsp:nvSpPr>
      <dsp:spPr>
        <a:xfrm>
          <a:off x="0" y="55419"/>
          <a:ext cx="7467600" cy="36576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সরকার</a:t>
          </a:r>
          <a:r>
            <a:rPr lang="en-US" sz="2800" kern="1200" dirty="0"/>
            <a:t> </a:t>
          </a:r>
        </a:p>
      </dsp:txBody>
      <dsp:txXfrm>
        <a:off x="0" y="55419"/>
        <a:ext cx="7467600" cy="365760"/>
      </dsp:txXfrm>
    </dsp:sp>
    <dsp:sp modelId="{EE198D1C-78CE-47B6-96B7-AA61CA824C8B}">
      <dsp:nvSpPr>
        <dsp:cNvPr id="0" name=""/>
        <dsp:cNvSpPr/>
      </dsp:nvSpPr>
      <dsp:spPr>
        <a:xfrm>
          <a:off x="0" y="380999"/>
          <a:ext cx="3733799" cy="7680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একনায়কতন্ত্র</a:t>
          </a:r>
          <a:endParaRPr lang="en-US" sz="2400" kern="1200" dirty="0"/>
        </a:p>
      </dsp:txBody>
      <dsp:txXfrm>
        <a:off x="0" y="380999"/>
        <a:ext cx="3733799" cy="768096"/>
      </dsp:txXfrm>
    </dsp:sp>
    <dsp:sp modelId="{31A1D6C6-8214-42C7-BF92-D35A2CC394D2}">
      <dsp:nvSpPr>
        <dsp:cNvPr id="0" name=""/>
        <dsp:cNvSpPr/>
      </dsp:nvSpPr>
      <dsp:spPr>
        <a:xfrm>
          <a:off x="3733800" y="380999"/>
          <a:ext cx="3733799" cy="7680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গনতন্ত্র</a:t>
          </a:r>
          <a:endParaRPr lang="en-US" sz="2400" kern="1200" dirty="0"/>
        </a:p>
      </dsp:txBody>
      <dsp:txXfrm>
        <a:off x="3733800" y="380999"/>
        <a:ext cx="3733799" cy="768096"/>
      </dsp:txXfrm>
    </dsp:sp>
    <dsp:sp modelId="{7B87E064-33C5-4A65-A32F-6CF25C23F351}">
      <dsp:nvSpPr>
        <dsp:cNvPr id="0" name=""/>
        <dsp:cNvSpPr/>
      </dsp:nvSpPr>
      <dsp:spPr>
        <a:xfrm>
          <a:off x="0" y="910107"/>
          <a:ext cx="7467600" cy="8534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B5B3BF-B485-4679-8962-CFCCCB1B0578}">
      <dsp:nvSpPr>
        <dsp:cNvPr id="0" name=""/>
        <dsp:cNvSpPr/>
      </dsp:nvSpPr>
      <dsp:spPr>
        <a:xfrm>
          <a:off x="0" y="0"/>
          <a:ext cx="5867399" cy="38862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গনতন্ত্র</a:t>
          </a:r>
          <a:endParaRPr lang="en-US" sz="1700" kern="1200" dirty="0"/>
        </a:p>
      </dsp:txBody>
      <dsp:txXfrm>
        <a:off x="0" y="0"/>
        <a:ext cx="5867399" cy="388620"/>
      </dsp:txXfrm>
    </dsp:sp>
    <dsp:sp modelId="{0636930E-E991-457B-934C-CB5D0E36D318}">
      <dsp:nvSpPr>
        <dsp:cNvPr id="0" name=""/>
        <dsp:cNvSpPr/>
      </dsp:nvSpPr>
      <dsp:spPr>
        <a:xfrm>
          <a:off x="0" y="388620"/>
          <a:ext cx="2933699" cy="8161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 err="1"/>
            <a:t>সসীম</a:t>
          </a:r>
          <a:r>
            <a:rPr lang="en-US" sz="3400" kern="1200" dirty="0"/>
            <a:t> </a:t>
          </a:r>
          <a:r>
            <a:rPr lang="en-US" sz="3400" kern="1200" dirty="0" err="1"/>
            <a:t>রাজতন্ত্র</a:t>
          </a:r>
          <a:endParaRPr lang="en-US" sz="3400" kern="1200" dirty="0"/>
        </a:p>
      </dsp:txBody>
      <dsp:txXfrm>
        <a:off x="0" y="388620"/>
        <a:ext cx="2933699" cy="816102"/>
      </dsp:txXfrm>
    </dsp:sp>
    <dsp:sp modelId="{23855B59-9DE4-4C75-8669-A12D49DB0214}">
      <dsp:nvSpPr>
        <dsp:cNvPr id="0" name=""/>
        <dsp:cNvSpPr/>
      </dsp:nvSpPr>
      <dsp:spPr>
        <a:xfrm>
          <a:off x="2933699" y="388620"/>
          <a:ext cx="2933699" cy="8161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 err="1"/>
            <a:t>প্রজাতন্ত্র</a:t>
          </a:r>
          <a:endParaRPr lang="en-US" sz="3400" kern="1200" dirty="0"/>
        </a:p>
      </dsp:txBody>
      <dsp:txXfrm>
        <a:off x="2933699" y="388620"/>
        <a:ext cx="2933699" cy="816102"/>
      </dsp:txXfrm>
    </dsp:sp>
    <dsp:sp modelId="{9BDD49E4-7DAF-45F2-855A-9FECD0A8ED01}">
      <dsp:nvSpPr>
        <dsp:cNvPr id="0" name=""/>
        <dsp:cNvSpPr/>
      </dsp:nvSpPr>
      <dsp:spPr>
        <a:xfrm>
          <a:off x="0" y="1020127"/>
          <a:ext cx="5867399" cy="9067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E9B6B5-71AA-49FA-B22E-83D02D6B7EE1}">
      <dsp:nvSpPr>
        <dsp:cNvPr id="0" name=""/>
        <dsp:cNvSpPr/>
      </dsp:nvSpPr>
      <dsp:spPr>
        <a:xfrm>
          <a:off x="0" y="0"/>
          <a:ext cx="4572000" cy="45720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প্রজাতন্ত্র</a:t>
          </a:r>
          <a:endParaRPr lang="en-US" sz="2000" kern="1200" dirty="0"/>
        </a:p>
      </dsp:txBody>
      <dsp:txXfrm>
        <a:off x="0" y="0"/>
        <a:ext cx="4572000" cy="457200"/>
      </dsp:txXfrm>
    </dsp:sp>
    <dsp:sp modelId="{0A22A3F0-8E1F-4D4D-972F-3EBA5AC35F18}">
      <dsp:nvSpPr>
        <dsp:cNvPr id="0" name=""/>
        <dsp:cNvSpPr/>
      </dsp:nvSpPr>
      <dsp:spPr>
        <a:xfrm>
          <a:off x="0" y="457200"/>
          <a:ext cx="2286000" cy="9601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এককেন্দ্রিক</a:t>
          </a:r>
          <a:r>
            <a:rPr lang="en-US" sz="3200" kern="1200" dirty="0"/>
            <a:t> </a:t>
          </a:r>
        </a:p>
      </dsp:txBody>
      <dsp:txXfrm>
        <a:off x="0" y="457200"/>
        <a:ext cx="2286000" cy="960120"/>
      </dsp:txXfrm>
    </dsp:sp>
    <dsp:sp modelId="{6AB9B7E0-C250-4075-9F53-2B6F045AD458}">
      <dsp:nvSpPr>
        <dsp:cNvPr id="0" name=""/>
        <dsp:cNvSpPr/>
      </dsp:nvSpPr>
      <dsp:spPr>
        <a:xfrm>
          <a:off x="2286000" y="457200"/>
          <a:ext cx="2286000" cy="9601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যুক্তরাষ্ট্রীয</a:t>
          </a:r>
          <a:endParaRPr lang="en-US" sz="3200" kern="1200" dirty="0"/>
        </a:p>
      </dsp:txBody>
      <dsp:txXfrm>
        <a:off x="2286000" y="457200"/>
        <a:ext cx="2286000" cy="960120"/>
      </dsp:txXfrm>
    </dsp:sp>
    <dsp:sp modelId="{B9EA3F47-FBDE-4944-A0FB-91283FA93E7A}">
      <dsp:nvSpPr>
        <dsp:cNvPr id="0" name=""/>
        <dsp:cNvSpPr/>
      </dsp:nvSpPr>
      <dsp:spPr>
        <a:xfrm>
          <a:off x="0" y="1219200"/>
          <a:ext cx="4572000" cy="10668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10A5CD-E5A2-4FB2-AA7A-4F23B4036BD3}">
      <dsp:nvSpPr>
        <dsp:cNvPr id="0" name=""/>
        <dsp:cNvSpPr/>
      </dsp:nvSpPr>
      <dsp:spPr>
        <a:xfrm>
          <a:off x="0" y="0"/>
          <a:ext cx="2895600" cy="43434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যুক্তরাষ্ট্রীয়</a:t>
          </a:r>
          <a:endParaRPr lang="en-US" sz="1900" kern="1200" dirty="0"/>
        </a:p>
      </dsp:txBody>
      <dsp:txXfrm>
        <a:off x="0" y="0"/>
        <a:ext cx="2895600" cy="434340"/>
      </dsp:txXfrm>
    </dsp:sp>
    <dsp:sp modelId="{5E249868-A2E1-4819-8433-C80B64A0B105}">
      <dsp:nvSpPr>
        <dsp:cNvPr id="0" name=""/>
        <dsp:cNvSpPr/>
      </dsp:nvSpPr>
      <dsp:spPr>
        <a:xfrm>
          <a:off x="0" y="434340"/>
          <a:ext cx="1447799" cy="9121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মন্ত্রিপরিষদ</a:t>
          </a:r>
          <a:r>
            <a:rPr lang="en-US" sz="2100" kern="1200" dirty="0"/>
            <a:t> </a:t>
          </a:r>
          <a:r>
            <a:rPr lang="en-US" sz="2100" kern="1200" dirty="0" err="1"/>
            <a:t>শাসিত</a:t>
          </a:r>
          <a:endParaRPr lang="en-US" sz="2100" kern="1200" dirty="0"/>
        </a:p>
      </dsp:txBody>
      <dsp:txXfrm>
        <a:off x="0" y="434340"/>
        <a:ext cx="1447799" cy="912114"/>
      </dsp:txXfrm>
    </dsp:sp>
    <dsp:sp modelId="{1E429396-D6A6-4C12-B8BA-8F7CD31935B9}">
      <dsp:nvSpPr>
        <dsp:cNvPr id="0" name=""/>
        <dsp:cNvSpPr/>
      </dsp:nvSpPr>
      <dsp:spPr>
        <a:xfrm>
          <a:off x="1447800" y="434340"/>
          <a:ext cx="1447799" cy="9121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রাষ্ট্রপতি</a:t>
          </a:r>
          <a:r>
            <a:rPr lang="en-US" sz="2100" kern="1200" dirty="0"/>
            <a:t>  </a:t>
          </a:r>
          <a:r>
            <a:rPr lang="en-US" sz="2100" kern="1200" dirty="0" err="1"/>
            <a:t>শাসিত</a:t>
          </a:r>
          <a:endParaRPr lang="en-US" sz="2100" kern="1200" dirty="0"/>
        </a:p>
      </dsp:txBody>
      <dsp:txXfrm>
        <a:off x="1447800" y="434340"/>
        <a:ext cx="1447799" cy="912114"/>
      </dsp:txXfrm>
    </dsp:sp>
    <dsp:sp modelId="{B1B801C2-6FEC-4BF5-B119-3B90033838F4}">
      <dsp:nvSpPr>
        <dsp:cNvPr id="0" name=""/>
        <dsp:cNvSpPr/>
      </dsp:nvSpPr>
      <dsp:spPr>
        <a:xfrm>
          <a:off x="0" y="1346454"/>
          <a:ext cx="2895600" cy="10134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BF9A4-089F-43CE-B3FE-51D1E3956A74}" type="datetimeFigureOut">
              <a:rPr lang="en-US" smtClean="0"/>
              <a:pPr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6A7DF-CE77-4394-872B-5E49CC092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949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BF9A4-089F-43CE-B3FE-51D1E3956A74}" type="datetimeFigureOut">
              <a:rPr lang="en-US" smtClean="0"/>
              <a:pPr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6A7DF-CE77-4394-872B-5E49CC092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905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BF9A4-089F-43CE-B3FE-51D1E3956A74}" type="datetimeFigureOut">
              <a:rPr lang="en-US" smtClean="0"/>
              <a:pPr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6A7DF-CE77-4394-872B-5E49CC092E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7690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BF9A4-089F-43CE-B3FE-51D1E3956A74}" type="datetimeFigureOut">
              <a:rPr lang="en-US" smtClean="0"/>
              <a:pPr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6A7DF-CE77-4394-872B-5E49CC092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74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BF9A4-089F-43CE-B3FE-51D1E3956A74}" type="datetimeFigureOut">
              <a:rPr lang="en-US" smtClean="0"/>
              <a:pPr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6A7DF-CE77-4394-872B-5E49CC092E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5602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BF9A4-089F-43CE-B3FE-51D1E3956A74}" type="datetimeFigureOut">
              <a:rPr lang="en-US" smtClean="0"/>
              <a:pPr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6A7DF-CE77-4394-872B-5E49CC092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2716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BF9A4-089F-43CE-B3FE-51D1E3956A74}" type="datetimeFigureOut">
              <a:rPr lang="en-US" smtClean="0"/>
              <a:pPr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6A7DF-CE77-4394-872B-5E49CC092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8590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BF9A4-089F-43CE-B3FE-51D1E3956A74}" type="datetimeFigureOut">
              <a:rPr lang="en-US" smtClean="0"/>
              <a:pPr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6A7DF-CE77-4394-872B-5E49CC092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310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BF9A4-089F-43CE-B3FE-51D1E3956A74}" type="datetimeFigureOut">
              <a:rPr lang="en-US" smtClean="0"/>
              <a:pPr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6A7DF-CE77-4394-872B-5E49CC092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37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BF9A4-089F-43CE-B3FE-51D1E3956A74}" type="datetimeFigureOut">
              <a:rPr lang="en-US" smtClean="0"/>
              <a:pPr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6A7DF-CE77-4394-872B-5E49CC092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515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BF9A4-089F-43CE-B3FE-51D1E3956A74}" type="datetimeFigureOut">
              <a:rPr lang="en-US" smtClean="0"/>
              <a:pPr/>
              <a:t>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6A7DF-CE77-4394-872B-5E49CC092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61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BF9A4-089F-43CE-B3FE-51D1E3956A74}" type="datetimeFigureOut">
              <a:rPr lang="en-US" smtClean="0"/>
              <a:pPr/>
              <a:t>1/14/2024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6A7DF-CE77-4394-872B-5E49CC092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40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BF9A4-089F-43CE-B3FE-51D1E3956A74}" type="datetimeFigureOut">
              <a:rPr lang="en-US" smtClean="0"/>
              <a:pPr/>
              <a:t>1/14/2024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6A7DF-CE77-4394-872B-5E49CC092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504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BF9A4-089F-43CE-B3FE-51D1E3956A74}" type="datetimeFigureOut">
              <a:rPr lang="en-US" smtClean="0"/>
              <a:pPr/>
              <a:t>1/14/2024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6A7DF-CE77-4394-872B-5E49CC092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774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BF9A4-089F-43CE-B3FE-51D1E3956A74}" type="datetimeFigureOut">
              <a:rPr lang="en-US" smtClean="0"/>
              <a:pPr/>
              <a:t>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6A7DF-CE77-4394-872B-5E49CC092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02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BF9A4-089F-43CE-B3FE-51D1E3956A74}" type="datetimeFigureOut">
              <a:rPr lang="en-US" smtClean="0"/>
              <a:pPr/>
              <a:t>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6A7DF-CE77-4394-872B-5E49CC092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3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BF9A4-089F-43CE-B3FE-51D1E3956A74}" type="datetimeFigureOut">
              <a:rPr lang="en-US" smtClean="0"/>
              <a:pPr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CA6A7DF-CE77-4394-872B-5E49CC092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98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স্বাগতম</a:t>
            </a:r>
            <a:endParaRPr lang="en-US" dirty="0"/>
          </a:p>
        </p:txBody>
      </p:sp>
      <p:pic>
        <p:nvPicPr>
          <p:cNvPr id="1026" name="Picture 2" descr="D:\New folder\bip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196182" y="2160588"/>
            <a:ext cx="5175249" cy="3881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আইনের</a:t>
            </a:r>
            <a:r>
              <a:rPr lang="en-US" dirty="0"/>
              <a:t> </a:t>
            </a:r>
            <a:r>
              <a:rPr lang="en-US" dirty="0" err="1"/>
              <a:t>উৎস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400" dirty="0" err="1"/>
              <a:t>রাষ্ট্র</a:t>
            </a:r>
            <a:r>
              <a:rPr lang="en-US" sz="2400" dirty="0"/>
              <a:t> </a:t>
            </a:r>
            <a:r>
              <a:rPr lang="en-US" sz="2400" dirty="0" err="1"/>
              <a:t>কর্তৃক</a:t>
            </a:r>
            <a:r>
              <a:rPr lang="en-US" sz="2400" dirty="0"/>
              <a:t> </a:t>
            </a:r>
            <a:r>
              <a:rPr lang="en-US" sz="2400" dirty="0" err="1"/>
              <a:t>নির্ধারিত</a:t>
            </a:r>
            <a:r>
              <a:rPr lang="en-US" sz="2400" dirty="0"/>
              <a:t> </a:t>
            </a:r>
            <a:r>
              <a:rPr lang="en-US" sz="2400" dirty="0" err="1"/>
              <a:t>নিয়ম</a:t>
            </a:r>
            <a:r>
              <a:rPr lang="en-US" sz="2400" dirty="0"/>
              <a:t> </a:t>
            </a:r>
            <a:r>
              <a:rPr lang="en-US" sz="2400" dirty="0" err="1"/>
              <a:t>কানুনকে</a:t>
            </a:r>
            <a:r>
              <a:rPr lang="en-US" sz="2400" dirty="0"/>
              <a:t> </a:t>
            </a:r>
            <a:r>
              <a:rPr lang="en-US" sz="2400" dirty="0" err="1"/>
              <a:t>আইন</a:t>
            </a:r>
            <a:r>
              <a:rPr lang="en-US" sz="2400" dirty="0"/>
              <a:t> </a:t>
            </a:r>
            <a:r>
              <a:rPr lang="en-US" sz="2400" dirty="0" err="1"/>
              <a:t>বলে।নানা</a:t>
            </a:r>
            <a:r>
              <a:rPr lang="en-US" sz="2400" dirty="0"/>
              <a:t> </a:t>
            </a:r>
            <a:r>
              <a:rPr lang="en-US" sz="2400" dirty="0" err="1"/>
              <a:t>সূত্র</a:t>
            </a:r>
            <a:r>
              <a:rPr lang="en-US" sz="2400" dirty="0"/>
              <a:t> </a:t>
            </a:r>
            <a:r>
              <a:rPr lang="en-US" sz="2400" dirty="0" err="1"/>
              <a:t>হতে</a:t>
            </a:r>
            <a:r>
              <a:rPr lang="en-US" sz="2400" dirty="0"/>
              <a:t>  </a:t>
            </a:r>
            <a:r>
              <a:rPr lang="en-US" sz="2400" dirty="0" err="1"/>
              <a:t>আইনের</a:t>
            </a:r>
            <a:r>
              <a:rPr lang="en-US" sz="2400" dirty="0"/>
              <a:t> </a:t>
            </a:r>
            <a:r>
              <a:rPr lang="en-US" sz="2400" dirty="0" err="1"/>
              <a:t>সৃস্টি</a:t>
            </a:r>
            <a:r>
              <a:rPr lang="en-US" sz="2400" dirty="0"/>
              <a:t> </a:t>
            </a:r>
            <a:r>
              <a:rPr lang="en-US" sz="2400" dirty="0" err="1"/>
              <a:t>হয়েছে</a:t>
            </a:r>
            <a:r>
              <a:rPr lang="en-US" sz="2400" dirty="0"/>
              <a:t> । </a:t>
            </a:r>
          </a:p>
          <a:p>
            <a:endParaRPr lang="en-US" sz="2400" dirty="0"/>
          </a:p>
          <a:p>
            <a:r>
              <a:rPr lang="en-US" sz="1900" dirty="0" err="1"/>
              <a:t>আচার</a:t>
            </a:r>
            <a:r>
              <a:rPr lang="en-US" sz="1900" dirty="0"/>
              <a:t> </a:t>
            </a:r>
            <a:r>
              <a:rPr lang="en-US" sz="1900" dirty="0" err="1"/>
              <a:t>ব্যবহার</a:t>
            </a:r>
            <a:r>
              <a:rPr lang="en-US" sz="1900" dirty="0"/>
              <a:t> </a:t>
            </a:r>
            <a:r>
              <a:rPr lang="en-US" sz="1900" dirty="0" err="1"/>
              <a:t>বা</a:t>
            </a:r>
            <a:r>
              <a:rPr lang="en-US" sz="1900" dirty="0"/>
              <a:t> </a:t>
            </a:r>
            <a:r>
              <a:rPr lang="en-US" sz="1900" dirty="0" err="1"/>
              <a:t>প্রথা</a:t>
            </a:r>
            <a:endParaRPr lang="en-US" sz="1900" dirty="0"/>
          </a:p>
          <a:p>
            <a:r>
              <a:rPr lang="en-US" sz="1900" dirty="0" err="1"/>
              <a:t>ধর্ম</a:t>
            </a:r>
            <a:endParaRPr lang="en-US" sz="1900" dirty="0"/>
          </a:p>
          <a:p>
            <a:r>
              <a:rPr lang="en-US" sz="1900" dirty="0" err="1"/>
              <a:t>বিচারের</a:t>
            </a:r>
            <a:r>
              <a:rPr lang="en-US" sz="1900" dirty="0"/>
              <a:t> </a:t>
            </a:r>
            <a:r>
              <a:rPr lang="en-US" sz="1900" dirty="0" err="1"/>
              <a:t>রায়</a:t>
            </a:r>
            <a:endParaRPr lang="en-US" sz="1900" dirty="0"/>
          </a:p>
          <a:p>
            <a:r>
              <a:rPr lang="en-US" sz="1900" dirty="0" err="1"/>
              <a:t>বিজ্ঞান</a:t>
            </a:r>
            <a:r>
              <a:rPr lang="en-US" sz="1900" dirty="0"/>
              <a:t> </a:t>
            </a:r>
            <a:r>
              <a:rPr lang="en-US" sz="1900" dirty="0" err="1"/>
              <a:t>সম্মত</a:t>
            </a:r>
            <a:r>
              <a:rPr lang="en-US" sz="1900" dirty="0"/>
              <a:t> </a:t>
            </a:r>
            <a:r>
              <a:rPr lang="en-US" sz="1900" dirty="0" err="1"/>
              <a:t>আলোচণা</a:t>
            </a:r>
            <a:endParaRPr lang="en-US" sz="1900" dirty="0"/>
          </a:p>
          <a:p>
            <a:r>
              <a:rPr lang="en-US" sz="1900" dirty="0" err="1"/>
              <a:t>ন্যায়বোধ</a:t>
            </a:r>
            <a:endParaRPr lang="en-US" sz="1900" dirty="0"/>
          </a:p>
          <a:p>
            <a:r>
              <a:rPr lang="en-US" sz="1900" dirty="0" err="1"/>
              <a:t>আইনসভা</a:t>
            </a:r>
            <a:r>
              <a:rPr lang="en-US" sz="1900" dirty="0"/>
              <a:t> </a:t>
            </a:r>
            <a:r>
              <a:rPr lang="en-US" sz="1900" dirty="0" err="1"/>
              <a:t>কর্তৃক</a:t>
            </a:r>
            <a:r>
              <a:rPr lang="en-US" sz="1900" dirty="0"/>
              <a:t> </a:t>
            </a:r>
            <a:r>
              <a:rPr lang="en-US" sz="1900" dirty="0" err="1"/>
              <a:t>রচিত</a:t>
            </a:r>
            <a:r>
              <a:rPr lang="en-US" sz="1900" dirty="0"/>
              <a:t> </a:t>
            </a:r>
            <a:r>
              <a:rPr lang="en-US" sz="1900" dirty="0" err="1"/>
              <a:t>আইন</a:t>
            </a:r>
            <a:endParaRPr lang="en-US" sz="1900" dirty="0"/>
          </a:p>
          <a:p>
            <a:r>
              <a:rPr lang="en-US" sz="1900" dirty="0" err="1"/>
              <a:t>জনমত</a:t>
            </a:r>
            <a:endParaRPr lang="en-US" sz="1900" dirty="0"/>
          </a:p>
          <a:p>
            <a:r>
              <a:rPr lang="en-US" sz="1900" dirty="0" err="1"/>
              <a:t>বৈদেশিক</a:t>
            </a:r>
            <a:r>
              <a:rPr lang="en-US" sz="1900" dirty="0"/>
              <a:t> </a:t>
            </a:r>
            <a:r>
              <a:rPr lang="en-US" sz="1900" dirty="0" err="1"/>
              <a:t>চুক্তি</a:t>
            </a:r>
            <a:endParaRPr lang="en-US" sz="1900" dirty="0"/>
          </a:p>
          <a:p>
            <a:r>
              <a:rPr lang="en-US" sz="1900" dirty="0" err="1"/>
              <a:t>সংবিধান</a:t>
            </a:r>
            <a:endParaRPr lang="en-US" sz="1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291B-1E53-E3A8-20A1-BDDF39462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7200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ab¨ev</a:t>
            </a:r>
            <a:r>
              <a:rPr lang="en-US" sz="72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`</a:t>
            </a:r>
            <a:br>
              <a:rPr lang="en-US" sz="7200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</a:br>
            <a:endParaRPr lang="en-US" sz="7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8BC5CD-113D-9DB5-3178-9C6EC8BB1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400" dirty="0"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025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>
                <a:latin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</a:rPr>
              <a:t>mvm¨vj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mvBÝ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K¬v‡m</a:t>
            </a:r>
            <a:r>
              <a:rPr lang="en-US" dirty="0">
                <a:latin typeface="SutonnyMJ" pitchFamily="2" charset="0"/>
              </a:rPr>
              <a:t> </a:t>
            </a:r>
          </a:p>
          <a:p>
            <a:pPr>
              <a:buNone/>
            </a:pPr>
            <a:r>
              <a:rPr lang="en-US" dirty="0" err="1">
                <a:latin typeface="SutonnyMJ" pitchFamily="2" charset="0"/>
              </a:rPr>
              <a:t>welq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KvW</a:t>
            </a:r>
            <a:r>
              <a:rPr lang="en-US" dirty="0">
                <a:latin typeface="SutonnyMJ" pitchFamily="2" charset="0"/>
              </a:rPr>
              <a:t> : 25811</a:t>
            </a:r>
          </a:p>
          <a:p>
            <a:pPr>
              <a:buNone/>
            </a:pPr>
            <a:r>
              <a:rPr lang="en-US" dirty="0" err="1">
                <a:latin typeface="SutonnyMJ" pitchFamily="2" charset="0"/>
              </a:rPr>
              <a:t>বিপ্লব</a:t>
            </a:r>
            <a:r>
              <a:rPr lang="en-US" dirty="0">
                <a:latin typeface="SutonnyMJ" pitchFamily="2" charset="0"/>
              </a:rPr>
              <a:t>  </a:t>
            </a:r>
            <a:r>
              <a:rPr lang="en-US" dirty="0" err="1">
                <a:latin typeface="SutonnyMJ" pitchFamily="2" charset="0"/>
              </a:rPr>
              <a:t>কুমার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সরকার</a:t>
            </a:r>
            <a:endParaRPr lang="en-US" dirty="0">
              <a:latin typeface="SutonnyMJ" pitchFamily="2" charset="0"/>
            </a:endParaRPr>
          </a:p>
          <a:p>
            <a:pPr>
              <a:buNone/>
            </a:pPr>
            <a:r>
              <a:rPr lang="en-US" dirty="0" err="1">
                <a:latin typeface="SutonnyMJ" pitchFamily="2" charset="0"/>
              </a:rPr>
              <a:t>বি.এস.এস</a:t>
            </a:r>
            <a:r>
              <a:rPr lang="en-US" dirty="0">
                <a:latin typeface="SutonnyMJ" pitchFamily="2" charset="0"/>
              </a:rPr>
              <a:t>  (</a:t>
            </a:r>
            <a:r>
              <a:rPr lang="en-US" dirty="0" err="1">
                <a:latin typeface="SutonnyMJ" pitchFamily="2" charset="0"/>
              </a:rPr>
              <a:t>সম্মান</a:t>
            </a:r>
            <a:r>
              <a:rPr lang="en-US" dirty="0">
                <a:latin typeface="SutonnyMJ" pitchFamily="2" charset="0"/>
              </a:rPr>
              <a:t>),</a:t>
            </a:r>
            <a:r>
              <a:rPr lang="en-US" dirty="0" err="1">
                <a:latin typeface="SutonnyMJ" pitchFamily="2" charset="0"/>
              </a:rPr>
              <a:t>এম</a:t>
            </a:r>
            <a:r>
              <a:rPr lang="en-US" dirty="0">
                <a:latin typeface="SutonnyMJ" pitchFamily="2" charset="0"/>
              </a:rPr>
              <a:t> .</a:t>
            </a:r>
            <a:r>
              <a:rPr lang="en-US" dirty="0" err="1">
                <a:latin typeface="SutonnyMJ" pitchFamily="2" charset="0"/>
              </a:rPr>
              <a:t>এস</a:t>
            </a:r>
            <a:r>
              <a:rPr lang="en-US" dirty="0">
                <a:latin typeface="SutonnyMJ" pitchFamily="2" charset="0"/>
              </a:rPr>
              <a:t> .</a:t>
            </a:r>
            <a:r>
              <a:rPr lang="en-US" dirty="0" err="1">
                <a:latin typeface="SutonnyMJ" pitchFamily="2" charset="0"/>
              </a:rPr>
              <a:t>এস</a:t>
            </a:r>
            <a:endParaRPr lang="en-US" dirty="0">
              <a:latin typeface="SutonnyMJ" pitchFamily="2" charset="0"/>
            </a:endParaRPr>
          </a:p>
          <a:p>
            <a:pPr>
              <a:buNone/>
            </a:pPr>
            <a:r>
              <a:rPr lang="en-US" dirty="0">
                <a:latin typeface="SutonnyMJ" pitchFamily="2" charset="0"/>
              </a:rPr>
              <a:t>(</a:t>
            </a:r>
            <a:r>
              <a:rPr lang="en-US" dirty="0" err="1">
                <a:latin typeface="SutonnyMJ" pitchFamily="2" charset="0"/>
              </a:rPr>
              <a:t>অর্থনীতি</a:t>
            </a:r>
            <a:r>
              <a:rPr lang="en-US" dirty="0">
                <a:latin typeface="SutonnyMJ" pitchFamily="2" charset="0"/>
              </a:rPr>
              <a:t>)</a:t>
            </a:r>
          </a:p>
          <a:p>
            <a:pPr>
              <a:buNone/>
            </a:pP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ইন্সট্রাক্টর</a:t>
            </a:r>
            <a:r>
              <a:rPr lang="en-US" dirty="0">
                <a:latin typeface="SutonnyMJ" pitchFamily="2" charset="0"/>
              </a:rPr>
              <a:t> (</a:t>
            </a:r>
            <a:r>
              <a:rPr lang="en-US" b="1" dirty="0">
                <a:latin typeface="SutonnyMJ" pitchFamily="2" charset="0"/>
              </a:rPr>
              <a:t>bb †UK</a:t>
            </a:r>
            <a:r>
              <a:rPr lang="en-US" dirty="0">
                <a:latin typeface="SutonnyMJ" pitchFamily="2" charset="0"/>
              </a:rPr>
              <a:t>/</a:t>
            </a:r>
            <a:r>
              <a:rPr lang="en-US" b="1" dirty="0" err="1">
                <a:latin typeface="SutonnyMJ" pitchFamily="2" charset="0"/>
              </a:rPr>
              <a:t>g¨v‡bR‡g›U</a:t>
            </a:r>
            <a:r>
              <a:rPr lang="en-US" b="1" dirty="0">
                <a:latin typeface="SutonnyMJ" pitchFamily="2" charset="0"/>
              </a:rPr>
              <a:t>)</a:t>
            </a:r>
          </a:p>
          <a:p>
            <a:pPr>
              <a:buNone/>
            </a:pPr>
            <a:r>
              <a:rPr lang="en-US" b="1" dirty="0">
                <a:latin typeface="SutonnyMJ" pitchFamily="2" charset="0"/>
              </a:rPr>
              <a:t>‡</a:t>
            </a:r>
            <a:r>
              <a:rPr lang="en-US" b="1" dirty="0" err="1">
                <a:latin typeface="SutonnyMJ" pitchFamily="2" charset="0"/>
              </a:rPr>
              <a:t>dbx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cwj‡UKwbK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Bbw÷wUDU</a:t>
            </a:r>
            <a:r>
              <a:rPr lang="en-US" b="1" dirty="0">
                <a:latin typeface="SutonnyMJ" pitchFamily="2" charset="0"/>
              </a:rPr>
              <a:t>,‡</a:t>
            </a:r>
            <a:r>
              <a:rPr lang="en-US" b="1" dirty="0" err="1">
                <a:latin typeface="SutonnyMJ" pitchFamily="2" charset="0"/>
              </a:rPr>
              <a:t>dbx</a:t>
            </a:r>
            <a:r>
              <a:rPr lang="en-US" b="1" dirty="0">
                <a:latin typeface="SutonnyMJ" pitchFamily="2" charset="0"/>
              </a:rPr>
              <a:t> |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err="1"/>
              <a:t>আজকের</a:t>
            </a:r>
            <a:r>
              <a:rPr lang="en-US" sz="2400" dirty="0"/>
              <a:t> </a:t>
            </a:r>
            <a:r>
              <a:rPr lang="en-US" sz="2400" dirty="0" err="1"/>
              <a:t>পাঠ্য</a:t>
            </a:r>
            <a:r>
              <a:rPr lang="en-US" sz="2400" dirty="0"/>
              <a:t> </a:t>
            </a:r>
            <a:r>
              <a:rPr lang="en-US" sz="2400" dirty="0" err="1"/>
              <a:t>পৌর</a:t>
            </a:r>
            <a:r>
              <a:rPr lang="en-US" sz="2400" dirty="0"/>
              <a:t> </a:t>
            </a:r>
            <a:r>
              <a:rPr lang="en-US" sz="2400" dirty="0" err="1"/>
              <a:t>বিজ্ঞান</a:t>
            </a:r>
            <a:br>
              <a:rPr lang="en-US" sz="2400" dirty="0"/>
            </a:br>
            <a:r>
              <a:rPr lang="en-US" sz="2400" dirty="0"/>
              <a:t>অধ্যায়-৩ ( </a:t>
            </a:r>
            <a:r>
              <a:rPr lang="en-US" sz="2400" dirty="0" err="1"/>
              <a:t>রাষ্ট্র</a:t>
            </a:r>
            <a:r>
              <a:rPr lang="en-US" sz="2400" dirty="0"/>
              <a:t> ,</a:t>
            </a:r>
            <a:r>
              <a:rPr lang="en-US" sz="2400" dirty="0" err="1"/>
              <a:t>সরকার</a:t>
            </a:r>
            <a:r>
              <a:rPr lang="en-US" sz="2400" dirty="0"/>
              <a:t> ,</a:t>
            </a:r>
            <a:r>
              <a:rPr lang="en-US" sz="2400" dirty="0" err="1"/>
              <a:t>আইন</a:t>
            </a:r>
            <a:r>
              <a:rPr lang="en-US" sz="2400" dirty="0"/>
              <a:t>  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SutonnyMJ" pitchFamily="2" charset="0"/>
              </a:rPr>
              <a:t>এ </a:t>
            </a:r>
            <a:r>
              <a:rPr lang="en-US" dirty="0" err="1">
                <a:latin typeface="SutonnyMJ" pitchFamily="2" charset="0"/>
              </a:rPr>
              <a:t>অধ্যায়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পাঠ</a:t>
            </a:r>
            <a:r>
              <a:rPr lang="en-US" dirty="0">
                <a:latin typeface="SutonnyMJ" pitchFamily="2" charset="0"/>
              </a:rPr>
              <a:t>  </a:t>
            </a:r>
            <a:r>
              <a:rPr lang="en-US" dirty="0" err="1">
                <a:latin typeface="SutonnyMJ" pitchFamily="2" charset="0"/>
              </a:rPr>
              <a:t>শেষে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জানতে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পারবে</a:t>
            </a:r>
            <a:r>
              <a:rPr lang="en-US" dirty="0">
                <a:latin typeface="SutonnyMJ" pitchFamily="2" charset="0"/>
              </a:rPr>
              <a:t> :</a:t>
            </a:r>
          </a:p>
          <a:p>
            <a:pPr marL="0" indent="0">
              <a:buNone/>
            </a:pPr>
            <a:r>
              <a:rPr lang="en-US" dirty="0">
                <a:latin typeface="SutonnyMJ" pitchFamily="2" charset="0"/>
              </a:rPr>
              <a:t>.   </a:t>
            </a:r>
            <a:r>
              <a:rPr lang="en-US" sz="2400" dirty="0" err="1"/>
              <a:t>রাষ্ট,সরকার,ও</a:t>
            </a:r>
            <a:r>
              <a:rPr lang="en-US" sz="2400" dirty="0"/>
              <a:t> </a:t>
            </a:r>
            <a:r>
              <a:rPr lang="en-US" sz="2400" dirty="0" err="1"/>
              <a:t>আইনের</a:t>
            </a:r>
            <a:r>
              <a:rPr lang="en-US" sz="2400" dirty="0"/>
              <a:t> </a:t>
            </a:r>
            <a:r>
              <a:rPr lang="en-US" sz="2400" dirty="0" err="1"/>
              <a:t>অর্থ</a:t>
            </a:r>
            <a:r>
              <a:rPr lang="en-US" sz="2400" dirty="0"/>
              <a:t>।</a:t>
            </a:r>
          </a:p>
          <a:p>
            <a:r>
              <a:rPr lang="en-US" sz="2400" dirty="0"/>
              <a:t> </a:t>
            </a:r>
            <a:r>
              <a:rPr lang="en-US" sz="2400" dirty="0" err="1"/>
              <a:t>রাষ্টের</a:t>
            </a:r>
            <a:r>
              <a:rPr lang="en-US" sz="2400" dirty="0"/>
              <a:t> </a:t>
            </a:r>
            <a:r>
              <a:rPr lang="en-US" sz="2400" dirty="0" err="1"/>
              <a:t>উপাদান</a:t>
            </a:r>
            <a:r>
              <a:rPr lang="en-US" sz="2400" dirty="0"/>
              <a:t> ও </a:t>
            </a:r>
            <a:r>
              <a:rPr lang="en-US" sz="2400" dirty="0" err="1"/>
              <a:t>কার্যাবলি</a:t>
            </a:r>
            <a:r>
              <a:rPr lang="en-US" sz="2400" dirty="0"/>
              <a:t>  ।</a:t>
            </a:r>
          </a:p>
          <a:p>
            <a:r>
              <a:rPr lang="en-US" sz="2400" dirty="0" err="1"/>
              <a:t>সরকারের</a:t>
            </a:r>
            <a:r>
              <a:rPr lang="en-US" sz="2400" dirty="0"/>
              <a:t> </a:t>
            </a:r>
            <a:r>
              <a:rPr lang="en-US" sz="2400" dirty="0" err="1"/>
              <a:t>শ্রেনী</a:t>
            </a:r>
            <a:r>
              <a:rPr lang="en-US" sz="2400" dirty="0"/>
              <a:t> </a:t>
            </a:r>
            <a:r>
              <a:rPr lang="en-US" sz="2400" dirty="0" err="1"/>
              <a:t>বিভাগ</a:t>
            </a:r>
            <a:r>
              <a:rPr lang="en-US" sz="2400" dirty="0"/>
              <a:t>।</a:t>
            </a:r>
          </a:p>
          <a:p>
            <a:r>
              <a:rPr lang="en-US" sz="2400" dirty="0" err="1"/>
              <a:t>মন্ত্রি</a:t>
            </a:r>
            <a:r>
              <a:rPr lang="en-US" sz="2400" dirty="0"/>
              <a:t> </a:t>
            </a:r>
            <a:r>
              <a:rPr lang="en-US" sz="2400" dirty="0" err="1"/>
              <a:t>পরিষদ</a:t>
            </a:r>
            <a:r>
              <a:rPr lang="en-US" sz="2400" dirty="0"/>
              <a:t> </a:t>
            </a:r>
            <a:r>
              <a:rPr lang="en-US" sz="2400" dirty="0" err="1"/>
              <a:t>শাসিত</a:t>
            </a:r>
            <a:r>
              <a:rPr lang="en-US" sz="2400" dirty="0"/>
              <a:t> </a:t>
            </a:r>
            <a:r>
              <a:rPr lang="en-US" sz="2400" dirty="0" err="1"/>
              <a:t>সরকার</a:t>
            </a:r>
            <a:r>
              <a:rPr lang="en-US" sz="2400" dirty="0"/>
              <a:t> ও </a:t>
            </a:r>
            <a:r>
              <a:rPr lang="en-US" sz="2400" dirty="0" err="1"/>
              <a:t>রাষ্ট্রপতি</a:t>
            </a:r>
            <a:r>
              <a:rPr lang="en-US" sz="2400" dirty="0"/>
              <a:t> </a:t>
            </a:r>
            <a:r>
              <a:rPr lang="en-US" sz="2400" dirty="0" err="1"/>
              <a:t>শাসিত</a:t>
            </a:r>
            <a:r>
              <a:rPr lang="en-US" sz="2400" dirty="0"/>
              <a:t> </a:t>
            </a:r>
            <a:r>
              <a:rPr lang="en-US" sz="2400" dirty="0" err="1"/>
              <a:t>সরকারের</a:t>
            </a:r>
            <a:r>
              <a:rPr lang="en-US" sz="2400" dirty="0"/>
              <a:t> </a:t>
            </a:r>
            <a:r>
              <a:rPr lang="en-US" sz="2400" dirty="0" err="1"/>
              <a:t>মধ্যে</a:t>
            </a:r>
            <a:r>
              <a:rPr lang="en-US" sz="2400" dirty="0"/>
              <a:t> </a:t>
            </a:r>
            <a:r>
              <a:rPr lang="en-US" sz="2400" dirty="0" err="1"/>
              <a:t>পার্থক্য</a:t>
            </a:r>
            <a:r>
              <a:rPr lang="en-US" sz="2400" dirty="0"/>
              <a:t>।</a:t>
            </a:r>
          </a:p>
          <a:p>
            <a:r>
              <a:rPr lang="en-US" sz="2400" dirty="0" err="1"/>
              <a:t>সরকারের</a:t>
            </a:r>
            <a:r>
              <a:rPr lang="en-US" sz="2400" dirty="0"/>
              <a:t> </a:t>
            </a:r>
            <a:r>
              <a:rPr lang="en-US" sz="2400" dirty="0" err="1"/>
              <a:t>প্রধান</a:t>
            </a:r>
            <a:r>
              <a:rPr lang="en-US" sz="2400" dirty="0"/>
              <a:t> </a:t>
            </a:r>
            <a:r>
              <a:rPr lang="en-US" sz="2400" dirty="0" err="1"/>
              <a:t>অঙ্গসমূহের</a:t>
            </a:r>
            <a:r>
              <a:rPr lang="en-US" sz="2400" dirty="0"/>
              <a:t> </a:t>
            </a:r>
            <a:r>
              <a:rPr lang="en-US" sz="2400" dirty="0" err="1"/>
              <a:t>বিবরন-আইন</a:t>
            </a:r>
            <a:r>
              <a:rPr lang="en-US" sz="2400" dirty="0"/>
              <a:t> </a:t>
            </a:r>
            <a:r>
              <a:rPr lang="en-US" sz="2400" dirty="0" err="1"/>
              <a:t>বিভাগ</a:t>
            </a:r>
            <a:r>
              <a:rPr lang="en-US" sz="2400" dirty="0"/>
              <a:t>, </a:t>
            </a:r>
            <a:r>
              <a:rPr lang="en-US" sz="2400" dirty="0" err="1"/>
              <a:t>শাসন</a:t>
            </a:r>
            <a:r>
              <a:rPr lang="en-US" sz="2400" dirty="0"/>
              <a:t> </a:t>
            </a:r>
            <a:r>
              <a:rPr lang="en-US" sz="2400" dirty="0" err="1"/>
              <a:t>বিভাগ</a:t>
            </a:r>
            <a:r>
              <a:rPr lang="en-US" sz="2400" dirty="0"/>
              <a:t> ও  </a:t>
            </a:r>
            <a:r>
              <a:rPr lang="en-US" sz="2400" dirty="0" err="1"/>
              <a:t>বিচার</a:t>
            </a:r>
            <a:r>
              <a:rPr lang="en-US" sz="2400" dirty="0"/>
              <a:t> </a:t>
            </a:r>
            <a:r>
              <a:rPr lang="en-US" sz="2400" dirty="0" err="1"/>
              <a:t>বিভাগ</a:t>
            </a:r>
            <a:r>
              <a:rPr lang="en-US" sz="2400" dirty="0"/>
              <a:t> ।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err="1"/>
              <a:t>রাষ্ট</a:t>
            </a:r>
            <a:r>
              <a:rPr lang="en-US" sz="2800" dirty="0"/>
              <a:t> ,</a:t>
            </a:r>
            <a:r>
              <a:rPr lang="en-US" sz="2800" dirty="0" err="1"/>
              <a:t>সরকার,ও</a:t>
            </a:r>
            <a:r>
              <a:rPr lang="en-US" sz="2800" dirty="0"/>
              <a:t> </a:t>
            </a:r>
            <a:r>
              <a:rPr lang="en-US" sz="2800" dirty="0" err="1"/>
              <a:t>আইনের</a:t>
            </a:r>
            <a:r>
              <a:rPr lang="en-US" sz="2800" dirty="0"/>
              <a:t> </a:t>
            </a:r>
            <a:r>
              <a:rPr lang="en-US" sz="2800" dirty="0" err="1"/>
              <a:t>অর্থ</a:t>
            </a:r>
            <a:r>
              <a:rPr lang="en-US" sz="2800" dirty="0"/>
              <a:t>।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059363"/>
          </a:xfrm>
        </p:spPr>
        <p:txBody>
          <a:bodyPr>
            <a:normAutofit fontScale="70000" lnSpcReduction="20000"/>
          </a:bodyPr>
          <a:lstStyle/>
          <a:p>
            <a:r>
              <a:rPr lang="en-US" sz="2400" b="1" dirty="0" err="1"/>
              <a:t>রাষ্ট্রের</a:t>
            </a:r>
            <a:r>
              <a:rPr lang="en-US" sz="2400" b="1" dirty="0"/>
              <a:t> </a:t>
            </a:r>
            <a:r>
              <a:rPr lang="en-US" sz="2400" b="1" dirty="0" err="1"/>
              <a:t>অর্থ</a:t>
            </a:r>
            <a:r>
              <a:rPr lang="en-US" sz="2400" b="1" dirty="0"/>
              <a:t>:</a:t>
            </a:r>
          </a:p>
          <a:p>
            <a:r>
              <a:rPr lang="en-US" sz="2400" b="1" dirty="0"/>
              <a:t>         </a:t>
            </a:r>
            <a:r>
              <a:rPr lang="en-US" sz="2400" b="1" dirty="0" err="1"/>
              <a:t>উড্রো</a:t>
            </a:r>
            <a:r>
              <a:rPr lang="en-US" sz="2400" b="1" dirty="0"/>
              <a:t> </a:t>
            </a:r>
            <a:r>
              <a:rPr lang="en-US" sz="2400" b="1" dirty="0" err="1"/>
              <a:t>উইলসন</a:t>
            </a:r>
            <a:r>
              <a:rPr lang="en-US" sz="2400" b="1" dirty="0"/>
              <a:t> </a:t>
            </a:r>
            <a:r>
              <a:rPr lang="en-US" sz="2400" b="1" dirty="0" err="1"/>
              <a:t>এর</a:t>
            </a:r>
            <a:r>
              <a:rPr lang="en-US" sz="2400" b="1" dirty="0"/>
              <a:t> </a:t>
            </a:r>
            <a:r>
              <a:rPr lang="en-US" sz="2400" b="1" dirty="0" err="1"/>
              <a:t>মতে</a:t>
            </a:r>
            <a:r>
              <a:rPr lang="en-US" sz="2400" b="1" dirty="0"/>
              <a:t> </a:t>
            </a:r>
            <a:r>
              <a:rPr lang="en-US" dirty="0"/>
              <a:t>: </a:t>
            </a:r>
            <a:r>
              <a:rPr lang="en-US" sz="2000" dirty="0" err="1"/>
              <a:t>কোন</a:t>
            </a:r>
            <a:r>
              <a:rPr lang="en-US" sz="2000" dirty="0"/>
              <a:t> </a:t>
            </a:r>
            <a:r>
              <a:rPr lang="en-US" sz="2000" dirty="0" err="1"/>
              <a:t>নির্দিষ্ট</a:t>
            </a:r>
            <a:r>
              <a:rPr lang="en-US" sz="2000" dirty="0"/>
              <a:t>  </a:t>
            </a:r>
            <a:r>
              <a:rPr lang="en-US" sz="2000" dirty="0" err="1"/>
              <a:t>ভূখন্ডে</a:t>
            </a:r>
            <a:r>
              <a:rPr lang="en-US" sz="2000" dirty="0"/>
              <a:t> </a:t>
            </a:r>
            <a:r>
              <a:rPr lang="en-US" sz="2000" dirty="0" err="1"/>
              <a:t>আইনের</a:t>
            </a:r>
            <a:r>
              <a:rPr lang="en-US" sz="2000" dirty="0"/>
              <a:t> </a:t>
            </a:r>
            <a:r>
              <a:rPr lang="en-US" sz="2000" dirty="0" err="1"/>
              <a:t>শাসন</a:t>
            </a:r>
            <a:r>
              <a:rPr lang="en-US" sz="2000" dirty="0"/>
              <a:t> </a:t>
            </a:r>
            <a:r>
              <a:rPr lang="en-US" sz="2000" dirty="0" err="1"/>
              <a:t>প্রতিষ্ঠার</a:t>
            </a:r>
            <a:r>
              <a:rPr lang="en-US" sz="2000" dirty="0"/>
              <a:t> </a:t>
            </a:r>
            <a:r>
              <a:rPr lang="en-US" sz="2000" dirty="0" err="1"/>
              <a:t>জন্য</a:t>
            </a:r>
            <a:r>
              <a:rPr lang="en-US" sz="2000" dirty="0"/>
              <a:t> </a:t>
            </a:r>
            <a:r>
              <a:rPr lang="en-US" sz="2000" dirty="0" err="1"/>
              <a:t>সংগঠিত</a:t>
            </a:r>
            <a:r>
              <a:rPr lang="en-US" sz="2000" dirty="0"/>
              <a:t> </a:t>
            </a:r>
            <a:r>
              <a:rPr lang="en-US" sz="2000" dirty="0" err="1"/>
              <a:t>জনসমষ্টিকে</a:t>
            </a:r>
            <a:r>
              <a:rPr lang="en-US" sz="2000" dirty="0"/>
              <a:t>  </a:t>
            </a:r>
            <a:r>
              <a:rPr lang="en-US" sz="2000" dirty="0" err="1"/>
              <a:t>রাষ্ট্র</a:t>
            </a:r>
            <a:r>
              <a:rPr lang="en-US" sz="2000" dirty="0"/>
              <a:t> </a:t>
            </a:r>
            <a:r>
              <a:rPr lang="en-US" sz="2000" dirty="0" err="1"/>
              <a:t>বলে</a:t>
            </a:r>
            <a:r>
              <a:rPr lang="en-US" sz="2000" dirty="0"/>
              <a:t>।</a:t>
            </a:r>
          </a:p>
          <a:p>
            <a:pPr>
              <a:buNone/>
            </a:pPr>
            <a:r>
              <a:rPr lang="en-US" dirty="0"/>
              <a:t>          </a:t>
            </a:r>
            <a:r>
              <a:rPr lang="en-US" sz="2400" b="1" dirty="0" err="1"/>
              <a:t>অধ্যাপক</a:t>
            </a:r>
            <a:r>
              <a:rPr lang="en-US" sz="2400" b="1" dirty="0"/>
              <a:t> </a:t>
            </a:r>
            <a:r>
              <a:rPr lang="en-US" sz="2400" b="1" dirty="0" err="1"/>
              <a:t>গার্নার</a:t>
            </a:r>
            <a:r>
              <a:rPr lang="en-US" sz="2400" b="1" dirty="0"/>
              <a:t> </a:t>
            </a:r>
            <a:r>
              <a:rPr lang="en-US" sz="2400" b="1" dirty="0" err="1"/>
              <a:t>এর</a:t>
            </a:r>
            <a:r>
              <a:rPr lang="en-US" sz="2400" b="1" dirty="0"/>
              <a:t> </a:t>
            </a:r>
            <a:r>
              <a:rPr lang="en-US" sz="2400" b="1" dirty="0" err="1"/>
              <a:t>মতে</a:t>
            </a:r>
            <a:r>
              <a:rPr lang="en-US" sz="2400" b="1" dirty="0"/>
              <a:t> </a:t>
            </a:r>
            <a:r>
              <a:rPr lang="en-US" dirty="0"/>
              <a:t>: </a:t>
            </a:r>
            <a:r>
              <a:rPr lang="en-US" sz="2000" dirty="0" err="1"/>
              <a:t>রাষ্ট্র</a:t>
            </a:r>
            <a:r>
              <a:rPr lang="en-US" sz="2000" dirty="0"/>
              <a:t> </a:t>
            </a:r>
            <a:r>
              <a:rPr lang="en-US" sz="2000" dirty="0" err="1"/>
              <a:t>এরুপ</a:t>
            </a:r>
            <a:r>
              <a:rPr lang="en-US" sz="2000" dirty="0"/>
              <a:t> </a:t>
            </a:r>
            <a:r>
              <a:rPr lang="en-US" sz="2000" dirty="0" err="1"/>
              <a:t>একটি</a:t>
            </a:r>
            <a:r>
              <a:rPr lang="en-US" sz="2000" dirty="0"/>
              <a:t> </a:t>
            </a:r>
            <a:r>
              <a:rPr lang="en-US" sz="2000" dirty="0" err="1"/>
              <a:t>জনসমষ্টি</a:t>
            </a:r>
            <a:r>
              <a:rPr lang="en-US" sz="2000" dirty="0"/>
              <a:t> </a:t>
            </a:r>
            <a:r>
              <a:rPr lang="en-US" sz="2000" dirty="0" err="1"/>
              <a:t>যারা</a:t>
            </a:r>
            <a:r>
              <a:rPr lang="en-US" sz="2000" dirty="0"/>
              <a:t> </a:t>
            </a:r>
            <a:r>
              <a:rPr lang="en-US" sz="2000" dirty="0" err="1"/>
              <a:t>একটি</a:t>
            </a:r>
            <a:r>
              <a:rPr lang="en-US" sz="2000" dirty="0"/>
              <a:t> </a:t>
            </a:r>
            <a:r>
              <a:rPr lang="en-US" sz="2000" dirty="0" err="1"/>
              <a:t>নির্দিষ্ট</a:t>
            </a:r>
            <a:r>
              <a:rPr lang="en-US" sz="2000" dirty="0"/>
              <a:t>  </a:t>
            </a:r>
            <a:r>
              <a:rPr lang="en-US" sz="2000" dirty="0" err="1"/>
              <a:t>ভূখন্ডে</a:t>
            </a:r>
            <a:r>
              <a:rPr lang="en-US" sz="2000" dirty="0"/>
              <a:t> </a:t>
            </a:r>
            <a:r>
              <a:rPr lang="en-US" sz="2000" dirty="0" err="1"/>
              <a:t>স্থায়ী</a:t>
            </a:r>
            <a:r>
              <a:rPr lang="en-US" sz="2000" dirty="0"/>
              <a:t> </a:t>
            </a:r>
            <a:r>
              <a:rPr lang="en-US" sz="2000" dirty="0" err="1"/>
              <a:t>ভাবে</a:t>
            </a:r>
            <a:r>
              <a:rPr lang="en-US" sz="2000" dirty="0"/>
              <a:t> </a:t>
            </a:r>
            <a:r>
              <a:rPr lang="en-US" sz="2000" dirty="0" err="1"/>
              <a:t>বাস</a:t>
            </a:r>
            <a:r>
              <a:rPr lang="en-US" sz="2000" dirty="0"/>
              <a:t> </a:t>
            </a:r>
            <a:r>
              <a:rPr lang="en-US" sz="2000" dirty="0" err="1"/>
              <a:t>করে</a:t>
            </a:r>
            <a:r>
              <a:rPr lang="en-US" sz="2000" dirty="0"/>
              <a:t> </a:t>
            </a:r>
            <a:r>
              <a:rPr lang="en-US" sz="2000" dirty="0" err="1"/>
              <a:t>যারা</a:t>
            </a:r>
            <a:r>
              <a:rPr lang="en-US" sz="2000" dirty="0"/>
              <a:t> </a:t>
            </a:r>
            <a:r>
              <a:rPr lang="en-US" sz="2000" dirty="0" err="1"/>
              <a:t>বহি:শত্রর</a:t>
            </a:r>
            <a:r>
              <a:rPr lang="en-US" sz="2000" dirty="0"/>
              <a:t> </a:t>
            </a:r>
            <a:r>
              <a:rPr lang="en-US" sz="2000" dirty="0" err="1"/>
              <a:t>নিয়ন্ত্রন</a:t>
            </a:r>
            <a:r>
              <a:rPr lang="en-US" sz="2000" dirty="0"/>
              <a:t> </a:t>
            </a:r>
            <a:r>
              <a:rPr lang="en-US" sz="2000" dirty="0" err="1"/>
              <a:t>হতে</a:t>
            </a:r>
            <a:r>
              <a:rPr lang="en-US" sz="2000" dirty="0"/>
              <a:t> </a:t>
            </a:r>
            <a:r>
              <a:rPr lang="en-US" sz="2000" dirty="0" err="1"/>
              <a:t>স্বাধীন</a:t>
            </a:r>
            <a:r>
              <a:rPr lang="en-US" sz="2000" dirty="0"/>
              <a:t> ,</a:t>
            </a:r>
            <a:r>
              <a:rPr lang="en-US" sz="2000" dirty="0" err="1"/>
              <a:t>যাদের</a:t>
            </a:r>
            <a:r>
              <a:rPr lang="en-US" sz="2000" dirty="0"/>
              <a:t> </a:t>
            </a:r>
            <a:r>
              <a:rPr lang="en-US" sz="2000" dirty="0" err="1"/>
              <a:t>একটি</a:t>
            </a:r>
            <a:r>
              <a:rPr lang="en-US" sz="2000" dirty="0"/>
              <a:t> </a:t>
            </a:r>
            <a:r>
              <a:rPr lang="en-US" sz="2000" dirty="0" err="1"/>
              <a:t>সুসংহত</a:t>
            </a:r>
            <a:r>
              <a:rPr lang="en-US" sz="2000" dirty="0"/>
              <a:t> </a:t>
            </a:r>
            <a:r>
              <a:rPr lang="en-US" sz="2000" dirty="0" err="1"/>
              <a:t>সরকার</a:t>
            </a:r>
            <a:r>
              <a:rPr lang="en-US" sz="2000" dirty="0"/>
              <a:t> </a:t>
            </a:r>
            <a:r>
              <a:rPr lang="en-US" sz="2000" dirty="0" err="1"/>
              <a:t>আছে</a:t>
            </a:r>
            <a:r>
              <a:rPr lang="en-US" sz="2000" dirty="0"/>
              <a:t> </a:t>
            </a:r>
            <a:r>
              <a:rPr lang="en-US" sz="2000" dirty="0" err="1"/>
              <a:t>যাকে</a:t>
            </a:r>
            <a:r>
              <a:rPr lang="en-US" sz="2000" dirty="0"/>
              <a:t> </a:t>
            </a:r>
            <a:r>
              <a:rPr lang="en-US" sz="2000" dirty="0" err="1"/>
              <a:t>তথাকার</a:t>
            </a:r>
            <a:r>
              <a:rPr lang="en-US" sz="2000" dirty="0"/>
              <a:t> </a:t>
            </a:r>
            <a:r>
              <a:rPr lang="en-US" sz="2000" dirty="0" err="1"/>
              <a:t>অধিবাসীদের</a:t>
            </a:r>
            <a:r>
              <a:rPr lang="en-US" sz="2000" dirty="0"/>
              <a:t> </a:t>
            </a:r>
            <a:r>
              <a:rPr lang="en-US" sz="2000" dirty="0" err="1"/>
              <a:t>অধিকাংশ</a:t>
            </a:r>
            <a:r>
              <a:rPr lang="en-US" sz="2000" dirty="0"/>
              <a:t> </a:t>
            </a:r>
            <a:r>
              <a:rPr lang="en-US" sz="2000" dirty="0" err="1"/>
              <a:t>স্বভাবত</a:t>
            </a:r>
            <a:r>
              <a:rPr lang="en-US" sz="2000" dirty="0"/>
              <a:t> </a:t>
            </a:r>
            <a:r>
              <a:rPr lang="en-US" sz="2000" dirty="0" err="1"/>
              <a:t>মান্য</a:t>
            </a:r>
            <a:r>
              <a:rPr lang="en-US" sz="2000" dirty="0"/>
              <a:t> </a:t>
            </a:r>
            <a:r>
              <a:rPr lang="en-US" sz="2000" dirty="0" err="1"/>
              <a:t>করে</a:t>
            </a:r>
            <a:r>
              <a:rPr lang="en-US" sz="2000" dirty="0"/>
              <a:t> </a:t>
            </a:r>
            <a:r>
              <a:rPr lang="en-US" sz="2000" dirty="0" err="1"/>
              <a:t>চলে</a:t>
            </a:r>
            <a:r>
              <a:rPr lang="en-US" sz="2000" dirty="0"/>
              <a:t>।</a:t>
            </a:r>
          </a:p>
          <a:p>
            <a:pPr>
              <a:buNone/>
            </a:pPr>
            <a:endParaRPr lang="en-US" sz="2000" dirty="0"/>
          </a:p>
          <a:p>
            <a:pPr>
              <a:buNone/>
            </a:pPr>
            <a:r>
              <a:rPr lang="en-US" sz="2000" dirty="0"/>
              <a:t> </a:t>
            </a:r>
            <a:r>
              <a:rPr lang="en-US" sz="2400" b="1" dirty="0" err="1"/>
              <a:t>সরকারের</a:t>
            </a:r>
            <a:r>
              <a:rPr lang="en-US" sz="2400" b="1" dirty="0"/>
              <a:t> </a:t>
            </a:r>
            <a:r>
              <a:rPr lang="en-US" sz="2400" b="1" dirty="0" err="1"/>
              <a:t>অর্থ</a:t>
            </a:r>
            <a:r>
              <a:rPr lang="en-US" sz="2400" b="1" dirty="0"/>
              <a:t> :</a:t>
            </a:r>
          </a:p>
          <a:p>
            <a:pPr>
              <a:buNone/>
            </a:pPr>
            <a:r>
              <a:rPr lang="en-US" sz="2400" b="1" dirty="0" err="1"/>
              <a:t>অধ্যাপক</a:t>
            </a:r>
            <a:r>
              <a:rPr lang="en-US" sz="2400" b="1" dirty="0"/>
              <a:t> </a:t>
            </a:r>
            <a:r>
              <a:rPr lang="en-US" sz="2400" b="1" dirty="0" err="1"/>
              <a:t>উইলোবি</a:t>
            </a:r>
            <a:r>
              <a:rPr lang="en-US" sz="2400" b="1" dirty="0"/>
              <a:t>  </a:t>
            </a:r>
            <a:r>
              <a:rPr lang="en-US" sz="2400" b="1" dirty="0" err="1"/>
              <a:t>এর</a:t>
            </a:r>
            <a:r>
              <a:rPr lang="en-US" sz="2400" b="1" dirty="0"/>
              <a:t> </a:t>
            </a:r>
            <a:r>
              <a:rPr lang="en-US" sz="2400" b="1" dirty="0" err="1"/>
              <a:t>মতে</a:t>
            </a:r>
            <a:r>
              <a:rPr lang="en-US" sz="2400" b="1" dirty="0"/>
              <a:t> : </a:t>
            </a:r>
            <a:r>
              <a:rPr lang="en-US" sz="2000" dirty="0" err="1"/>
              <a:t>সরকার</a:t>
            </a:r>
            <a:r>
              <a:rPr lang="en-US" sz="2000" dirty="0"/>
              <a:t> </a:t>
            </a:r>
            <a:r>
              <a:rPr lang="en-US" sz="2000" dirty="0" err="1"/>
              <a:t>হল</a:t>
            </a:r>
            <a:r>
              <a:rPr lang="en-US" sz="2000" dirty="0"/>
              <a:t> </a:t>
            </a:r>
            <a:r>
              <a:rPr lang="en-US" sz="2000" dirty="0" err="1"/>
              <a:t>এমন</a:t>
            </a:r>
            <a:r>
              <a:rPr lang="en-US" sz="2000" dirty="0"/>
              <a:t> </a:t>
            </a:r>
            <a:r>
              <a:rPr lang="en-US" sz="2000" dirty="0" err="1"/>
              <a:t>একটি</a:t>
            </a:r>
            <a:r>
              <a:rPr lang="en-US" sz="2000" dirty="0"/>
              <a:t> </a:t>
            </a:r>
            <a:r>
              <a:rPr lang="en-US" sz="2000" dirty="0" err="1"/>
              <a:t>প্রতিষ্ঠান</a:t>
            </a:r>
            <a:r>
              <a:rPr lang="en-US" sz="2000" dirty="0"/>
              <a:t> </a:t>
            </a:r>
            <a:r>
              <a:rPr lang="en-US" sz="2000" dirty="0" err="1"/>
              <a:t>যার</a:t>
            </a:r>
            <a:r>
              <a:rPr lang="en-US" sz="2000" dirty="0"/>
              <a:t> </a:t>
            </a:r>
            <a:r>
              <a:rPr lang="en-US" sz="2000" dirty="0" err="1"/>
              <a:t>মাধ্যমে</a:t>
            </a:r>
            <a:r>
              <a:rPr lang="en-US" sz="2000" dirty="0"/>
              <a:t> </a:t>
            </a:r>
            <a:r>
              <a:rPr lang="en-US" sz="2000" dirty="0" err="1"/>
              <a:t>রাষ্ট্র</a:t>
            </a:r>
            <a:r>
              <a:rPr lang="en-US" sz="2000" dirty="0"/>
              <a:t> </a:t>
            </a:r>
            <a:r>
              <a:rPr lang="en-US" sz="2000" dirty="0" err="1"/>
              <a:t>তার</a:t>
            </a:r>
            <a:r>
              <a:rPr lang="en-US" sz="2000" dirty="0"/>
              <a:t> </a:t>
            </a:r>
            <a:r>
              <a:rPr lang="en-US" sz="2000" dirty="0" err="1"/>
              <a:t>ইচ্ছাকে</a:t>
            </a:r>
            <a:r>
              <a:rPr lang="en-US" sz="2000" dirty="0"/>
              <a:t> </a:t>
            </a:r>
            <a:r>
              <a:rPr lang="en-US" sz="2000" dirty="0" err="1"/>
              <a:t>গঠন</a:t>
            </a:r>
            <a:r>
              <a:rPr lang="en-US" sz="2000" dirty="0"/>
              <a:t> ও </a:t>
            </a:r>
            <a:r>
              <a:rPr lang="en-US" sz="2000" dirty="0" err="1"/>
              <a:t>কার্যকর</a:t>
            </a:r>
            <a:r>
              <a:rPr lang="en-US" sz="2000" dirty="0"/>
              <a:t> </a:t>
            </a:r>
            <a:r>
              <a:rPr lang="en-US" sz="2000" dirty="0" err="1"/>
              <a:t>করে</a:t>
            </a:r>
            <a:r>
              <a:rPr lang="en-US" sz="2000" dirty="0"/>
              <a:t>। </a:t>
            </a:r>
          </a:p>
          <a:p>
            <a:pPr>
              <a:buNone/>
            </a:pPr>
            <a:r>
              <a:rPr lang="en-US" sz="2000" dirty="0"/>
              <a:t>     </a:t>
            </a:r>
            <a:r>
              <a:rPr lang="en-US" sz="2000" dirty="0" err="1"/>
              <a:t>সুতরাং</a:t>
            </a:r>
            <a:r>
              <a:rPr lang="en-US" sz="2000" dirty="0"/>
              <a:t> </a:t>
            </a:r>
            <a:r>
              <a:rPr lang="en-US" sz="2000" dirty="0" err="1"/>
              <a:t>দেশ</a:t>
            </a:r>
            <a:r>
              <a:rPr lang="en-US" sz="2000" dirty="0"/>
              <a:t> </a:t>
            </a:r>
            <a:r>
              <a:rPr lang="en-US" sz="2000" dirty="0" err="1"/>
              <a:t>পরিচালনার</a:t>
            </a:r>
            <a:r>
              <a:rPr lang="en-US" sz="2000" dirty="0"/>
              <a:t> </a:t>
            </a:r>
            <a:r>
              <a:rPr lang="en-US" sz="2000" dirty="0" err="1"/>
              <a:t>জন্য</a:t>
            </a:r>
            <a:r>
              <a:rPr lang="en-US" sz="2000" dirty="0"/>
              <a:t> </a:t>
            </a:r>
            <a:r>
              <a:rPr lang="en-US" sz="2000" dirty="0" err="1"/>
              <a:t>নিয়োজিত</a:t>
            </a:r>
            <a:r>
              <a:rPr lang="en-US" sz="2000" dirty="0"/>
              <a:t> </a:t>
            </a:r>
            <a:r>
              <a:rPr lang="en-US" sz="2000" dirty="0" err="1"/>
              <a:t>কর্মকর্তাগন</a:t>
            </a:r>
            <a:r>
              <a:rPr lang="en-US" sz="2000" dirty="0"/>
              <a:t> </a:t>
            </a:r>
            <a:r>
              <a:rPr lang="en-US" sz="2000" dirty="0" err="1"/>
              <a:t>বা</a:t>
            </a:r>
            <a:r>
              <a:rPr lang="en-US" sz="2000" dirty="0"/>
              <a:t> </a:t>
            </a:r>
            <a:r>
              <a:rPr lang="en-US" sz="2000" dirty="0" err="1"/>
              <a:t>দেশের</a:t>
            </a:r>
            <a:r>
              <a:rPr lang="en-US" sz="2000" dirty="0"/>
              <a:t> </a:t>
            </a:r>
            <a:r>
              <a:rPr lang="en-US" sz="2000" dirty="0" err="1"/>
              <a:t>জনগন</a:t>
            </a:r>
            <a:r>
              <a:rPr lang="en-US" sz="2000" dirty="0"/>
              <a:t> </a:t>
            </a:r>
            <a:r>
              <a:rPr lang="en-US" sz="2000" dirty="0" err="1"/>
              <a:t>দ্বারা</a:t>
            </a:r>
            <a:r>
              <a:rPr lang="en-US" sz="2000" dirty="0"/>
              <a:t> </a:t>
            </a:r>
            <a:r>
              <a:rPr lang="en-US" sz="2000" dirty="0" err="1"/>
              <a:t>নির্বাচিত</a:t>
            </a:r>
            <a:r>
              <a:rPr lang="en-US" sz="2000" dirty="0"/>
              <a:t> </a:t>
            </a:r>
            <a:r>
              <a:rPr lang="en-US" sz="2000" dirty="0" err="1"/>
              <a:t>জনপ্রতিনিধিগনকে</a:t>
            </a:r>
            <a:r>
              <a:rPr lang="en-US" sz="2000" dirty="0"/>
              <a:t> </a:t>
            </a:r>
            <a:r>
              <a:rPr lang="en-US" sz="2000" dirty="0" err="1"/>
              <a:t>সরকার</a:t>
            </a:r>
            <a:r>
              <a:rPr lang="en-US" sz="2000" dirty="0"/>
              <a:t> </a:t>
            </a:r>
            <a:r>
              <a:rPr lang="en-US" sz="2000" dirty="0" err="1"/>
              <a:t>বলে</a:t>
            </a:r>
            <a:r>
              <a:rPr lang="en-US" sz="2000" dirty="0"/>
              <a:t> </a:t>
            </a:r>
            <a:r>
              <a:rPr lang="en-US" sz="2000" dirty="0" err="1"/>
              <a:t>অভিহিত</a:t>
            </a:r>
            <a:r>
              <a:rPr lang="en-US" sz="2000" dirty="0"/>
              <a:t> </a:t>
            </a:r>
            <a:r>
              <a:rPr lang="en-US" sz="2000" dirty="0" err="1"/>
              <a:t>করাহয়</a:t>
            </a:r>
            <a:r>
              <a:rPr lang="en-US" sz="2000" dirty="0"/>
              <a:t> ।</a:t>
            </a:r>
          </a:p>
          <a:p>
            <a:pPr>
              <a:buNone/>
            </a:pPr>
            <a:endParaRPr lang="en-US" sz="2000" dirty="0"/>
          </a:p>
          <a:p>
            <a:pPr>
              <a:buNone/>
            </a:pPr>
            <a:r>
              <a:rPr lang="en-US" sz="2600" b="1" dirty="0" err="1"/>
              <a:t>আইনের</a:t>
            </a:r>
            <a:r>
              <a:rPr lang="en-US" sz="2600" b="1" dirty="0"/>
              <a:t>  </a:t>
            </a:r>
            <a:r>
              <a:rPr lang="en-US" sz="2600" b="1" dirty="0" err="1"/>
              <a:t>অর্থ</a:t>
            </a:r>
            <a:r>
              <a:rPr lang="en-US" sz="2600" b="1" dirty="0"/>
              <a:t>: </a:t>
            </a:r>
          </a:p>
          <a:p>
            <a:pPr>
              <a:buNone/>
            </a:pPr>
            <a:r>
              <a:rPr lang="en-US" sz="2000" dirty="0" err="1"/>
              <a:t>আইন</a:t>
            </a:r>
            <a:r>
              <a:rPr lang="en-US" sz="2000" dirty="0"/>
              <a:t>  </a:t>
            </a:r>
            <a:r>
              <a:rPr lang="en-US" sz="2000" dirty="0" err="1"/>
              <a:t>শব্দটি</a:t>
            </a:r>
            <a:r>
              <a:rPr lang="en-US" sz="2000" dirty="0"/>
              <a:t>  </a:t>
            </a:r>
            <a:r>
              <a:rPr lang="en-US" sz="2000" dirty="0" err="1"/>
              <a:t>ফরাসি</a:t>
            </a:r>
            <a:r>
              <a:rPr lang="en-US" sz="2000" dirty="0"/>
              <a:t>  </a:t>
            </a:r>
            <a:r>
              <a:rPr lang="en-US" sz="2000" dirty="0" err="1"/>
              <a:t>যার</a:t>
            </a:r>
            <a:r>
              <a:rPr lang="en-US" sz="2000" dirty="0"/>
              <a:t> </a:t>
            </a:r>
            <a:r>
              <a:rPr lang="en-US" sz="2000" dirty="0" err="1"/>
              <a:t>অর্থ</a:t>
            </a:r>
            <a:r>
              <a:rPr lang="en-US" sz="2000" dirty="0"/>
              <a:t> </a:t>
            </a:r>
            <a:r>
              <a:rPr lang="en-US" sz="2000" dirty="0" err="1"/>
              <a:t>নিয়ম</a:t>
            </a:r>
            <a:r>
              <a:rPr lang="en-US" sz="2000" dirty="0"/>
              <a:t>। </a:t>
            </a:r>
            <a:r>
              <a:rPr lang="en-US" sz="2000" dirty="0" err="1"/>
              <a:t>ইংরেজী</a:t>
            </a:r>
            <a:r>
              <a:rPr lang="en-US" sz="2000" dirty="0"/>
              <a:t>   Law </a:t>
            </a:r>
            <a:r>
              <a:rPr lang="en-US" sz="2000" dirty="0" err="1"/>
              <a:t>শব্দটি</a:t>
            </a:r>
            <a:r>
              <a:rPr lang="en-US" sz="2000" dirty="0"/>
              <a:t> </a:t>
            </a:r>
            <a:r>
              <a:rPr lang="en-US" sz="2000" dirty="0" err="1"/>
              <a:t>টিউটনিক</a:t>
            </a:r>
            <a:r>
              <a:rPr lang="en-US" sz="2000" dirty="0"/>
              <a:t> </a:t>
            </a:r>
            <a:r>
              <a:rPr lang="en-US" sz="2000" dirty="0" err="1"/>
              <a:t>মূল</a:t>
            </a:r>
            <a:r>
              <a:rPr lang="en-US" sz="2000" dirty="0"/>
              <a:t> Lag  </a:t>
            </a:r>
            <a:r>
              <a:rPr lang="en-US" sz="2000" dirty="0" err="1"/>
              <a:t>শব্দ</a:t>
            </a:r>
            <a:r>
              <a:rPr lang="en-US" sz="2000" dirty="0"/>
              <a:t> </a:t>
            </a:r>
            <a:r>
              <a:rPr lang="en-US" sz="2000" dirty="0" err="1"/>
              <a:t>হতে</a:t>
            </a:r>
            <a:r>
              <a:rPr lang="en-US" sz="2000" dirty="0"/>
              <a:t> </a:t>
            </a:r>
            <a:r>
              <a:rPr lang="en-US" sz="2000" dirty="0" err="1"/>
              <a:t>এসেছে</a:t>
            </a:r>
            <a:r>
              <a:rPr lang="en-US" sz="2000" dirty="0"/>
              <a:t> । Lag </a:t>
            </a:r>
            <a:r>
              <a:rPr lang="en-US" sz="2000" dirty="0" err="1"/>
              <a:t>শব্দের</a:t>
            </a:r>
            <a:r>
              <a:rPr lang="en-US" sz="2000" dirty="0"/>
              <a:t> </a:t>
            </a:r>
            <a:r>
              <a:rPr lang="en-US" sz="2000" dirty="0" err="1"/>
              <a:t>অর্থ</a:t>
            </a:r>
            <a:r>
              <a:rPr lang="en-US" sz="2000" dirty="0"/>
              <a:t> </a:t>
            </a:r>
            <a:r>
              <a:rPr lang="en-US" sz="2000" dirty="0" err="1"/>
              <a:t>স্থির</a:t>
            </a:r>
            <a:r>
              <a:rPr lang="en-US" sz="2000" dirty="0"/>
              <a:t> </a:t>
            </a:r>
            <a:r>
              <a:rPr lang="en-US" sz="2000" dirty="0" err="1"/>
              <a:t>বা</a:t>
            </a:r>
            <a:r>
              <a:rPr lang="en-US" sz="2000" dirty="0"/>
              <a:t> </a:t>
            </a:r>
            <a:r>
              <a:rPr lang="en-US" sz="2000" dirty="0" err="1"/>
              <a:t>অপরিবর্তনীয়</a:t>
            </a:r>
            <a:r>
              <a:rPr lang="en-US" sz="2000" dirty="0"/>
              <a:t> </a:t>
            </a:r>
            <a:r>
              <a:rPr lang="en-US" sz="2000" dirty="0" err="1"/>
              <a:t>এবং</a:t>
            </a:r>
            <a:r>
              <a:rPr lang="en-US" sz="2000" dirty="0"/>
              <a:t> </a:t>
            </a:r>
            <a:r>
              <a:rPr lang="en-US" sz="2000" dirty="0" err="1"/>
              <a:t>সর্বক্ষেত্রে</a:t>
            </a:r>
            <a:r>
              <a:rPr lang="en-US" sz="2000" dirty="0"/>
              <a:t> </a:t>
            </a:r>
            <a:r>
              <a:rPr lang="en-US" sz="2000" dirty="0" err="1"/>
              <a:t>সমভাবে</a:t>
            </a:r>
            <a:r>
              <a:rPr lang="en-US" sz="2000" dirty="0"/>
              <a:t> </a:t>
            </a:r>
            <a:r>
              <a:rPr lang="en-US" sz="2000" dirty="0" err="1"/>
              <a:t>প্রযোজ্য</a:t>
            </a:r>
            <a:r>
              <a:rPr lang="en-US" sz="2000" dirty="0"/>
              <a:t>।</a:t>
            </a:r>
          </a:p>
          <a:p>
            <a:pPr>
              <a:buNone/>
            </a:pPr>
            <a:r>
              <a:rPr lang="en-US" sz="2000" b="1" dirty="0" err="1"/>
              <a:t>অধ্যাপক</a:t>
            </a:r>
            <a:r>
              <a:rPr lang="en-US" sz="2000" b="1" dirty="0"/>
              <a:t> </a:t>
            </a:r>
            <a:r>
              <a:rPr lang="en-US" sz="2000" b="1" dirty="0" err="1"/>
              <a:t>স্যালমন্ড</a:t>
            </a:r>
            <a:r>
              <a:rPr lang="en-US" sz="2000" b="1" dirty="0"/>
              <a:t> </a:t>
            </a:r>
            <a:r>
              <a:rPr lang="en-US" sz="2000" dirty="0"/>
              <a:t>:</a:t>
            </a:r>
            <a:r>
              <a:rPr lang="en-US" sz="2000" dirty="0" err="1"/>
              <a:t>ন্যায়</a:t>
            </a:r>
            <a:r>
              <a:rPr lang="en-US" sz="2000" dirty="0"/>
              <a:t> </a:t>
            </a:r>
            <a:r>
              <a:rPr lang="en-US" sz="2000" dirty="0" err="1"/>
              <a:t>সংরক্ষনের</a:t>
            </a:r>
            <a:r>
              <a:rPr lang="en-US" sz="2000" dirty="0"/>
              <a:t> </a:t>
            </a:r>
            <a:r>
              <a:rPr lang="en-US" sz="2000" dirty="0" err="1"/>
              <a:t>প্রয়োজনে</a:t>
            </a:r>
            <a:r>
              <a:rPr lang="en-US" sz="2000" dirty="0"/>
              <a:t> </a:t>
            </a:r>
            <a:r>
              <a:rPr lang="en-US" sz="2000" dirty="0" err="1"/>
              <a:t>রাষ্ট্র</a:t>
            </a:r>
            <a:r>
              <a:rPr lang="en-US" sz="2000" dirty="0"/>
              <a:t>  </a:t>
            </a:r>
            <a:r>
              <a:rPr lang="en-US" sz="2000" dirty="0" err="1"/>
              <a:t>যেসব</a:t>
            </a:r>
            <a:r>
              <a:rPr lang="en-US" sz="2000" dirty="0"/>
              <a:t> </a:t>
            </a:r>
            <a:r>
              <a:rPr lang="en-US" sz="2000" dirty="0" err="1"/>
              <a:t>নীতি</a:t>
            </a:r>
            <a:r>
              <a:rPr lang="en-US" sz="2000" dirty="0"/>
              <a:t> </a:t>
            </a:r>
            <a:r>
              <a:rPr lang="en-US" sz="2000" dirty="0" err="1"/>
              <a:t>স্বীকার</a:t>
            </a:r>
            <a:r>
              <a:rPr lang="en-US" sz="2000" dirty="0"/>
              <a:t> </a:t>
            </a:r>
            <a:r>
              <a:rPr lang="en-US" sz="2000" dirty="0" err="1"/>
              <a:t>এবং</a:t>
            </a:r>
            <a:r>
              <a:rPr lang="en-US" sz="2000" dirty="0"/>
              <a:t> </a:t>
            </a:r>
            <a:r>
              <a:rPr lang="en-US" sz="2000" dirty="0" err="1"/>
              <a:t>প্রয়োগ</a:t>
            </a:r>
            <a:r>
              <a:rPr lang="en-US" sz="2000" dirty="0"/>
              <a:t> </a:t>
            </a:r>
            <a:r>
              <a:rPr lang="en-US" sz="2000" dirty="0" err="1"/>
              <a:t>করে</a:t>
            </a:r>
            <a:r>
              <a:rPr lang="en-US" sz="2000" dirty="0"/>
              <a:t> </a:t>
            </a:r>
            <a:r>
              <a:rPr lang="en-US" sz="2000" dirty="0" err="1"/>
              <a:t>তাই</a:t>
            </a:r>
            <a:r>
              <a:rPr lang="en-US" sz="2000" dirty="0"/>
              <a:t> </a:t>
            </a:r>
            <a:r>
              <a:rPr lang="en-US" sz="2000" dirty="0" err="1"/>
              <a:t>আইন</a:t>
            </a:r>
            <a:r>
              <a:rPr lang="en-US" sz="2000" dirty="0"/>
              <a:t>।</a:t>
            </a:r>
          </a:p>
          <a:p>
            <a:pPr>
              <a:buNone/>
            </a:pP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3100" dirty="0" err="1"/>
              <a:t>রাষ্টের</a:t>
            </a:r>
            <a:r>
              <a:rPr lang="en-US" sz="3100" dirty="0"/>
              <a:t> </a:t>
            </a:r>
            <a:r>
              <a:rPr lang="en-US" sz="3100" dirty="0" err="1"/>
              <a:t>উপাদান</a:t>
            </a:r>
            <a:r>
              <a:rPr lang="en-US" sz="3100" dirty="0"/>
              <a:t> ও </a:t>
            </a:r>
            <a:r>
              <a:rPr lang="en-US" sz="3100" dirty="0" err="1"/>
              <a:t>কার্যাবলি</a:t>
            </a:r>
            <a:r>
              <a:rPr lang="en-US" sz="3100" dirty="0"/>
              <a:t>  </a:t>
            </a:r>
            <a:r>
              <a:rPr lang="en-US" sz="2700" dirty="0"/>
              <a:t>।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867400"/>
          </a:xfrm>
        </p:spPr>
        <p:txBody>
          <a:bodyPr>
            <a:normAutofit fontScale="25000" lnSpcReduction="20000"/>
          </a:bodyPr>
          <a:lstStyle/>
          <a:p>
            <a:r>
              <a:rPr lang="en-US" sz="3800" b="1" dirty="0" err="1"/>
              <a:t>রাষ্ট্রের</a:t>
            </a:r>
            <a:r>
              <a:rPr lang="en-US" sz="3800" b="1" dirty="0"/>
              <a:t> </a:t>
            </a:r>
            <a:r>
              <a:rPr lang="en-US" sz="3800" b="1" dirty="0" err="1"/>
              <a:t>উপাদান</a:t>
            </a:r>
            <a:r>
              <a:rPr lang="en-US" sz="3800" b="1" dirty="0"/>
              <a:t> : </a:t>
            </a:r>
            <a:r>
              <a:rPr lang="en-US" sz="3800" b="1" dirty="0" err="1"/>
              <a:t>রাষ্ট্রের</a:t>
            </a:r>
            <a:r>
              <a:rPr lang="en-US" sz="3800" b="1" dirty="0"/>
              <a:t> </a:t>
            </a:r>
            <a:r>
              <a:rPr lang="en-US" sz="3800" b="1" dirty="0" err="1"/>
              <a:t>উপাদান</a:t>
            </a:r>
            <a:r>
              <a:rPr lang="en-US" sz="3800" b="1" dirty="0"/>
              <a:t>  </a:t>
            </a:r>
            <a:r>
              <a:rPr lang="en-US" sz="3800" b="1" dirty="0" err="1"/>
              <a:t>চারটি</a:t>
            </a:r>
            <a:endParaRPr lang="en-US" sz="3800" b="1" dirty="0"/>
          </a:p>
          <a:p>
            <a:endParaRPr lang="en-US" sz="2800" b="1" dirty="0"/>
          </a:p>
          <a:p>
            <a:r>
              <a:rPr lang="en-US" sz="2900" dirty="0"/>
              <a:t>০১. </a:t>
            </a:r>
            <a:r>
              <a:rPr lang="en-US" sz="2900" dirty="0" err="1"/>
              <a:t>জনসমষ্ঠি</a:t>
            </a:r>
            <a:endParaRPr lang="en-US" sz="2900" dirty="0"/>
          </a:p>
          <a:p>
            <a:r>
              <a:rPr lang="en-US" sz="2900" dirty="0"/>
              <a:t>০২. </a:t>
            </a:r>
            <a:r>
              <a:rPr lang="en-US" sz="2900" dirty="0" err="1"/>
              <a:t>নির্দিষ্ট</a:t>
            </a:r>
            <a:r>
              <a:rPr lang="en-US" sz="2900" dirty="0"/>
              <a:t> </a:t>
            </a:r>
            <a:r>
              <a:rPr lang="en-US" sz="2900" dirty="0" err="1"/>
              <a:t>ভূখন্ড</a:t>
            </a:r>
            <a:endParaRPr lang="en-US" sz="2900" dirty="0"/>
          </a:p>
          <a:p>
            <a:r>
              <a:rPr lang="en-US" sz="2900" dirty="0"/>
              <a:t>০৩. </a:t>
            </a:r>
            <a:r>
              <a:rPr lang="en-US" sz="2900" dirty="0" err="1"/>
              <a:t>সরকার</a:t>
            </a:r>
            <a:endParaRPr lang="en-US" sz="2900" dirty="0"/>
          </a:p>
          <a:p>
            <a:r>
              <a:rPr lang="en-US" sz="2900" dirty="0"/>
              <a:t>০৪.সার্বভৌমত্ব</a:t>
            </a:r>
          </a:p>
          <a:p>
            <a:endParaRPr lang="en-US" sz="1800" dirty="0"/>
          </a:p>
          <a:p>
            <a:r>
              <a:rPr lang="en-US" sz="2900" dirty="0" err="1"/>
              <a:t>রাষ্টের</a:t>
            </a:r>
            <a:r>
              <a:rPr lang="en-US" sz="2900" dirty="0"/>
              <a:t> </a:t>
            </a:r>
            <a:r>
              <a:rPr lang="en-US" sz="2900" dirty="0" err="1"/>
              <a:t>কার্যাবলি</a:t>
            </a:r>
            <a:r>
              <a:rPr lang="en-US" sz="2900" dirty="0"/>
              <a:t> </a:t>
            </a:r>
            <a:r>
              <a:rPr lang="en-US" sz="2900" dirty="0" err="1"/>
              <a:t>কে</a:t>
            </a:r>
            <a:r>
              <a:rPr lang="en-US" sz="2900" dirty="0"/>
              <a:t> </a:t>
            </a:r>
            <a:r>
              <a:rPr lang="en-US" sz="2900" dirty="0" err="1"/>
              <a:t>দুই</a:t>
            </a:r>
            <a:r>
              <a:rPr lang="en-US" sz="2900" dirty="0"/>
              <a:t> </a:t>
            </a:r>
            <a:r>
              <a:rPr lang="en-US" sz="2900" dirty="0" err="1"/>
              <a:t>ভাগে</a:t>
            </a:r>
            <a:r>
              <a:rPr lang="en-US" sz="2900" dirty="0"/>
              <a:t> </a:t>
            </a:r>
            <a:r>
              <a:rPr lang="en-US" sz="2900" dirty="0" err="1"/>
              <a:t>ভাগ</a:t>
            </a:r>
            <a:r>
              <a:rPr lang="en-US" sz="2900" dirty="0"/>
              <a:t> </a:t>
            </a:r>
            <a:r>
              <a:rPr lang="en-US" sz="2900" dirty="0" err="1"/>
              <a:t>করা</a:t>
            </a:r>
            <a:r>
              <a:rPr lang="en-US" sz="2900" dirty="0"/>
              <a:t> </a:t>
            </a:r>
            <a:r>
              <a:rPr lang="en-US" sz="2900" dirty="0" err="1"/>
              <a:t>হয়েছে</a:t>
            </a:r>
            <a:r>
              <a:rPr lang="en-US" sz="2900" dirty="0"/>
              <a:t> </a:t>
            </a:r>
            <a:r>
              <a:rPr lang="en-US" sz="2900" dirty="0" err="1"/>
              <a:t>যথা</a:t>
            </a:r>
            <a:r>
              <a:rPr lang="en-US" sz="2900" dirty="0"/>
              <a:t>: </a:t>
            </a:r>
          </a:p>
          <a:p>
            <a:r>
              <a:rPr lang="en-US" sz="2900" dirty="0"/>
              <a:t>০১.  </a:t>
            </a:r>
            <a:r>
              <a:rPr lang="en-US" sz="2900" dirty="0" err="1"/>
              <a:t>অপরিহার্য</a:t>
            </a:r>
            <a:r>
              <a:rPr lang="en-US" sz="2900" dirty="0"/>
              <a:t> </a:t>
            </a:r>
            <a:r>
              <a:rPr lang="en-US" sz="2900" dirty="0" err="1"/>
              <a:t>বা</a:t>
            </a:r>
            <a:r>
              <a:rPr lang="en-US" sz="2900" dirty="0"/>
              <a:t> </a:t>
            </a:r>
            <a:r>
              <a:rPr lang="en-US" sz="2900" dirty="0" err="1"/>
              <a:t>মুখ্য</a:t>
            </a:r>
            <a:r>
              <a:rPr lang="en-US" sz="2900" dirty="0"/>
              <a:t> </a:t>
            </a:r>
            <a:r>
              <a:rPr lang="en-US" sz="2900" dirty="0" err="1"/>
              <a:t>কার্যাবলি</a:t>
            </a:r>
            <a:r>
              <a:rPr lang="en-US" sz="2900" dirty="0"/>
              <a:t>   ০২.  </a:t>
            </a:r>
            <a:r>
              <a:rPr lang="en-US" sz="2900" dirty="0" err="1"/>
              <a:t>ঐচ্ছিক</a:t>
            </a:r>
            <a:r>
              <a:rPr lang="en-US" sz="2900" dirty="0"/>
              <a:t> </a:t>
            </a:r>
            <a:r>
              <a:rPr lang="en-US" sz="2900" dirty="0" err="1"/>
              <a:t>বা</a:t>
            </a:r>
            <a:r>
              <a:rPr lang="en-US" sz="2900" dirty="0"/>
              <a:t> </a:t>
            </a:r>
            <a:r>
              <a:rPr lang="en-US" sz="2900" dirty="0" err="1"/>
              <a:t>গৌন</a:t>
            </a:r>
            <a:r>
              <a:rPr lang="en-US" sz="2900" dirty="0"/>
              <a:t> </a:t>
            </a:r>
            <a:r>
              <a:rPr lang="en-US" sz="2900" dirty="0" err="1"/>
              <a:t>কার্যাবলি</a:t>
            </a:r>
            <a:r>
              <a:rPr lang="en-US" sz="2900" dirty="0"/>
              <a:t> </a:t>
            </a:r>
          </a:p>
          <a:p>
            <a:endParaRPr lang="en-US" sz="2600" dirty="0"/>
          </a:p>
          <a:p>
            <a:r>
              <a:rPr lang="en-US" sz="3400" b="1" dirty="0" err="1"/>
              <a:t>অপরিহার্য</a:t>
            </a:r>
            <a:r>
              <a:rPr lang="en-US" sz="3400" b="1" dirty="0"/>
              <a:t> </a:t>
            </a:r>
            <a:r>
              <a:rPr lang="en-US" sz="3400" b="1" dirty="0" err="1"/>
              <a:t>বা</a:t>
            </a:r>
            <a:r>
              <a:rPr lang="en-US" sz="3400" b="1" dirty="0"/>
              <a:t> </a:t>
            </a:r>
            <a:r>
              <a:rPr lang="en-US" sz="3400" b="1" dirty="0" err="1"/>
              <a:t>মুখ্য</a:t>
            </a:r>
            <a:r>
              <a:rPr lang="en-US" sz="3400" b="1" dirty="0"/>
              <a:t> </a:t>
            </a:r>
            <a:r>
              <a:rPr lang="en-US" sz="3400" b="1" dirty="0" err="1"/>
              <a:t>কার্যাবলি</a:t>
            </a:r>
            <a:r>
              <a:rPr lang="en-US" sz="3400" b="1" dirty="0"/>
              <a:t> :</a:t>
            </a:r>
          </a:p>
          <a:p>
            <a:endParaRPr lang="en-US" sz="2400" b="1" dirty="0"/>
          </a:p>
          <a:p>
            <a:r>
              <a:rPr lang="en-US" sz="2900" dirty="0" err="1"/>
              <a:t>জনগনের</a:t>
            </a:r>
            <a:r>
              <a:rPr lang="en-US" sz="2900" dirty="0"/>
              <a:t> </a:t>
            </a:r>
            <a:r>
              <a:rPr lang="en-US" sz="2900" dirty="0" err="1"/>
              <a:t>জীবন</a:t>
            </a:r>
            <a:r>
              <a:rPr lang="en-US" sz="2900" dirty="0"/>
              <a:t> </a:t>
            </a:r>
            <a:r>
              <a:rPr lang="en-US" sz="2900" dirty="0" err="1"/>
              <a:t>সম্পত্তির</a:t>
            </a:r>
            <a:r>
              <a:rPr lang="en-US" sz="2900" dirty="0"/>
              <a:t> </a:t>
            </a:r>
            <a:r>
              <a:rPr lang="en-US" sz="2900" dirty="0" err="1"/>
              <a:t>নিরাপত্তার</a:t>
            </a:r>
            <a:r>
              <a:rPr lang="en-US" sz="2900" dirty="0"/>
              <a:t> </a:t>
            </a:r>
            <a:r>
              <a:rPr lang="en-US" sz="2900" dirty="0" err="1"/>
              <a:t>ব্যবস্থা</a:t>
            </a:r>
            <a:r>
              <a:rPr lang="en-US" sz="2900" dirty="0"/>
              <a:t> </a:t>
            </a:r>
            <a:r>
              <a:rPr lang="en-US" sz="2900" dirty="0" err="1"/>
              <a:t>করা</a:t>
            </a:r>
            <a:r>
              <a:rPr lang="en-US" sz="2900" dirty="0"/>
              <a:t> ।</a:t>
            </a:r>
          </a:p>
          <a:p>
            <a:r>
              <a:rPr lang="en-US" sz="2900" dirty="0" err="1"/>
              <a:t>দেশের</a:t>
            </a:r>
            <a:r>
              <a:rPr lang="en-US" sz="2900" dirty="0"/>
              <a:t> </a:t>
            </a:r>
            <a:r>
              <a:rPr lang="en-US" sz="2900" dirty="0" err="1"/>
              <a:t>ভিতরে</a:t>
            </a:r>
            <a:r>
              <a:rPr lang="en-US" sz="2900" dirty="0"/>
              <a:t> </a:t>
            </a:r>
            <a:r>
              <a:rPr lang="en-US" sz="2900" dirty="0" err="1"/>
              <a:t>শান্তি</a:t>
            </a:r>
            <a:r>
              <a:rPr lang="en-US" sz="2900" dirty="0"/>
              <a:t> </a:t>
            </a:r>
            <a:r>
              <a:rPr lang="en-US" sz="2900" dirty="0" err="1"/>
              <a:t>শৃঙ্খলা</a:t>
            </a:r>
            <a:r>
              <a:rPr lang="en-US" sz="2900" dirty="0"/>
              <a:t> </a:t>
            </a:r>
            <a:r>
              <a:rPr lang="en-US" sz="2900" dirty="0" err="1"/>
              <a:t>বজায়</a:t>
            </a:r>
            <a:r>
              <a:rPr lang="en-US" sz="2900" dirty="0"/>
              <a:t> </a:t>
            </a:r>
            <a:r>
              <a:rPr lang="en-US" sz="2900" dirty="0" err="1"/>
              <a:t>রাখা</a:t>
            </a:r>
            <a:r>
              <a:rPr lang="en-US" sz="2900" dirty="0"/>
              <a:t>।</a:t>
            </a:r>
          </a:p>
          <a:p>
            <a:r>
              <a:rPr lang="en-US" sz="2900" dirty="0" err="1"/>
              <a:t>বিদেশি</a:t>
            </a:r>
            <a:r>
              <a:rPr lang="en-US" sz="2900" dirty="0"/>
              <a:t> </a:t>
            </a:r>
            <a:r>
              <a:rPr lang="en-US" sz="2900" dirty="0" err="1"/>
              <a:t>আক্রমন</a:t>
            </a:r>
            <a:r>
              <a:rPr lang="en-US" sz="2900" dirty="0"/>
              <a:t> </a:t>
            </a:r>
            <a:r>
              <a:rPr lang="en-US" sz="2900" dirty="0" err="1"/>
              <a:t>প্রতিহত</a:t>
            </a:r>
            <a:r>
              <a:rPr lang="en-US" sz="2900" dirty="0"/>
              <a:t> </a:t>
            </a:r>
            <a:r>
              <a:rPr lang="en-US" sz="2900" dirty="0" err="1"/>
              <a:t>করা</a:t>
            </a:r>
            <a:endParaRPr lang="en-US" sz="2900" dirty="0"/>
          </a:p>
          <a:p>
            <a:r>
              <a:rPr lang="en-US" sz="2900" dirty="0" err="1"/>
              <a:t>দেশের</a:t>
            </a:r>
            <a:r>
              <a:rPr lang="en-US" sz="2900" dirty="0"/>
              <a:t> </a:t>
            </a:r>
            <a:r>
              <a:rPr lang="en-US" sz="2900" dirty="0" err="1"/>
              <a:t>নাগরিকের</a:t>
            </a:r>
            <a:r>
              <a:rPr lang="en-US" sz="2900" dirty="0"/>
              <a:t> </a:t>
            </a:r>
            <a:r>
              <a:rPr lang="en-US" sz="2900" dirty="0" err="1"/>
              <a:t>সুবিচারের</a:t>
            </a:r>
            <a:r>
              <a:rPr lang="en-US" sz="2900" dirty="0"/>
              <a:t> </a:t>
            </a:r>
            <a:r>
              <a:rPr lang="en-US" sz="2900" dirty="0" err="1"/>
              <a:t>ব্যবস্থা</a:t>
            </a:r>
            <a:r>
              <a:rPr lang="en-US" sz="2900" dirty="0"/>
              <a:t> </a:t>
            </a:r>
            <a:r>
              <a:rPr lang="en-US" sz="2900" dirty="0" err="1"/>
              <a:t>করা</a:t>
            </a:r>
            <a:r>
              <a:rPr lang="en-US" sz="2900" dirty="0"/>
              <a:t> ।</a:t>
            </a:r>
          </a:p>
          <a:p>
            <a:r>
              <a:rPr lang="en-US" sz="2900" dirty="0" err="1"/>
              <a:t>আর্ন্তজাতিক</a:t>
            </a:r>
            <a:r>
              <a:rPr lang="en-US" sz="2900" dirty="0"/>
              <a:t> </a:t>
            </a:r>
            <a:r>
              <a:rPr lang="en-US" sz="2900" dirty="0" err="1"/>
              <a:t>শান্তি</a:t>
            </a:r>
            <a:r>
              <a:rPr lang="en-US" sz="2900" dirty="0"/>
              <a:t> ও </a:t>
            </a:r>
            <a:r>
              <a:rPr lang="en-US" sz="2900" dirty="0" err="1"/>
              <a:t>সর্ম্পকের</a:t>
            </a:r>
            <a:r>
              <a:rPr lang="en-US" sz="2900" dirty="0"/>
              <a:t> </a:t>
            </a:r>
            <a:r>
              <a:rPr lang="en-US" sz="2900" dirty="0" err="1"/>
              <a:t>ব্যবস্থা</a:t>
            </a:r>
            <a:r>
              <a:rPr lang="en-US" sz="2900" dirty="0"/>
              <a:t>  ও </a:t>
            </a:r>
            <a:r>
              <a:rPr lang="en-US" sz="2900" dirty="0" err="1"/>
              <a:t>উন্নয়ন</a:t>
            </a:r>
            <a:r>
              <a:rPr lang="en-US" sz="2900" dirty="0"/>
              <a:t> </a:t>
            </a:r>
            <a:r>
              <a:rPr lang="en-US" sz="2900" dirty="0" err="1"/>
              <a:t>করা</a:t>
            </a:r>
            <a:r>
              <a:rPr lang="en-US" sz="2900" dirty="0"/>
              <a:t> </a:t>
            </a:r>
            <a:r>
              <a:rPr lang="en-US" sz="2900" dirty="0" err="1"/>
              <a:t>রাষ্ট্রের</a:t>
            </a:r>
            <a:r>
              <a:rPr lang="en-US" sz="2900" dirty="0"/>
              <a:t> </a:t>
            </a:r>
            <a:r>
              <a:rPr lang="en-US" sz="2900" dirty="0" err="1"/>
              <a:t>মুখ্য</a:t>
            </a:r>
            <a:r>
              <a:rPr lang="en-US" sz="2900" dirty="0"/>
              <a:t> </a:t>
            </a:r>
            <a:r>
              <a:rPr lang="en-US" sz="2900" dirty="0" err="1"/>
              <a:t>কাজ</a:t>
            </a:r>
            <a:r>
              <a:rPr lang="en-US" sz="2900" dirty="0"/>
              <a:t>।</a:t>
            </a:r>
          </a:p>
          <a:p>
            <a:endParaRPr lang="en-US" sz="2300" dirty="0"/>
          </a:p>
          <a:p>
            <a:r>
              <a:rPr lang="en-US" sz="3400" b="1" dirty="0" err="1"/>
              <a:t>ঐচ্ছিক</a:t>
            </a:r>
            <a:r>
              <a:rPr lang="en-US" sz="3400" b="1" dirty="0"/>
              <a:t> </a:t>
            </a:r>
            <a:r>
              <a:rPr lang="en-US" sz="3400" b="1" dirty="0" err="1"/>
              <a:t>কার্যাবলী</a:t>
            </a:r>
            <a:r>
              <a:rPr lang="en-US" sz="3400" b="1" dirty="0"/>
              <a:t>:</a:t>
            </a:r>
          </a:p>
          <a:p>
            <a:r>
              <a:rPr lang="en-US" sz="2400" b="1" dirty="0"/>
              <a:t> </a:t>
            </a:r>
          </a:p>
          <a:p>
            <a:r>
              <a:rPr lang="en-US" sz="2900" dirty="0" err="1"/>
              <a:t>শিক্ষার</a:t>
            </a:r>
            <a:r>
              <a:rPr lang="en-US" sz="2900" dirty="0"/>
              <a:t> </a:t>
            </a:r>
            <a:r>
              <a:rPr lang="en-US" sz="2900" dirty="0" err="1"/>
              <a:t>জন্য</a:t>
            </a:r>
            <a:r>
              <a:rPr lang="en-US" sz="2900" dirty="0"/>
              <a:t> </a:t>
            </a:r>
            <a:r>
              <a:rPr lang="en-US" sz="2900" dirty="0" err="1"/>
              <a:t>বিভিন্ন</a:t>
            </a:r>
            <a:r>
              <a:rPr lang="en-US" sz="2900" dirty="0"/>
              <a:t> </a:t>
            </a:r>
            <a:r>
              <a:rPr lang="en-US" sz="2900" dirty="0" err="1"/>
              <a:t>কাজ</a:t>
            </a:r>
            <a:r>
              <a:rPr lang="en-US" sz="2900" dirty="0"/>
              <a:t> </a:t>
            </a:r>
            <a:r>
              <a:rPr lang="en-US" sz="2900" dirty="0" err="1"/>
              <a:t>করা</a:t>
            </a:r>
            <a:endParaRPr lang="en-US" sz="2900" dirty="0"/>
          </a:p>
          <a:p>
            <a:r>
              <a:rPr lang="en-US" sz="2900" dirty="0" err="1"/>
              <a:t>জনসেবা</a:t>
            </a:r>
            <a:r>
              <a:rPr lang="en-US" sz="2900" dirty="0"/>
              <a:t> ও </a:t>
            </a:r>
            <a:r>
              <a:rPr lang="en-US" sz="2900" dirty="0" err="1"/>
              <a:t>জন</a:t>
            </a:r>
            <a:r>
              <a:rPr lang="en-US" sz="2900" dirty="0"/>
              <a:t> </a:t>
            </a:r>
            <a:r>
              <a:rPr lang="en-US" sz="2900" dirty="0" err="1"/>
              <a:t>স্বাস্থ্য</a:t>
            </a:r>
            <a:r>
              <a:rPr lang="en-US" sz="2900" dirty="0"/>
              <a:t> </a:t>
            </a:r>
            <a:r>
              <a:rPr lang="en-US" sz="2900" dirty="0" err="1"/>
              <a:t>সংরক্ষন</a:t>
            </a:r>
            <a:r>
              <a:rPr lang="en-US" sz="2900" dirty="0"/>
              <a:t> </a:t>
            </a:r>
            <a:r>
              <a:rPr lang="en-US" sz="2900" dirty="0" err="1"/>
              <a:t>করা</a:t>
            </a:r>
            <a:endParaRPr lang="en-US" sz="2900" dirty="0"/>
          </a:p>
          <a:p>
            <a:r>
              <a:rPr lang="en-US" sz="2900" dirty="0" err="1"/>
              <a:t>যোগাযোগের</a:t>
            </a:r>
            <a:r>
              <a:rPr lang="en-US" sz="2900" dirty="0"/>
              <a:t> </a:t>
            </a:r>
            <a:r>
              <a:rPr lang="en-US" sz="2900" dirty="0" err="1"/>
              <a:t>উন্নয়নের</a:t>
            </a:r>
            <a:r>
              <a:rPr lang="en-US" sz="2900" dirty="0"/>
              <a:t> </a:t>
            </a:r>
            <a:r>
              <a:rPr lang="en-US" sz="2900" dirty="0" err="1"/>
              <a:t>জন্য</a:t>
            </a:r>
            <a:r>
              <a:rPr lang="en-US" sz="2900" dirty="0"/>
              <a:t> </a:t>
            </a:r>
            <a:r>
              <a:rPr lang="en-US" sz="2900" dirty="0" err="1"/>
              <a:t>রাস্তাঘাট</a:t>
            </a:r>
            <a:r>
              <a:rPr lang="en-US" sz="2900" dirty="0"/>
              <a:t> </a:t>
            </a:r>
            <a:r>
              <a:rPr lang="en-US" sz="2900" dirty="0" err="1"/>
              <a:t>নির্মান</a:t>
            </a:r>
            <a:r>
              <a:rPr lang="en-US" sz="2900" dirty="0"/>
              <a:t> </a:t>
            </a:r>
            <a:r>
              <a:rPr lang="en-US" sz="2900" dirty="0" err="1"/>
              <a:t>করা</a:t>
            </a:r>
            <a:r>
              <a:rPr lang="en-US" sz="2900" dirty="0"/>
              <a:t>।</a:t>
            </a:r>
          </a:p>
          <a:p>
            <a:r>
              <a:rPr lang="en-US" sz="2900" dirty="0" err="1"/>
              <a:t>জনগনের</a:t>
            </a:r>
            <a:r>
              <a:rPr lang="en-US" sz="2900" dirty="0"/>
              <a:t> </a:t>
            </a:r>
            <a:r>
              <a:rPr lang="en-US" sz="2900" dirty="0" err="1"/>
              <a:t>ব্যবসা</a:t>
            </a:r>
            <a:r>
              <a:rPr lang="en-US" sz="2900" dirty="0"/>
              <a:t> </a:t>
            </a:r>
            <a:r>
              <a:rPr lang="en-US" sz="2900" dirty="0" err="1"/>
              <a:t>বানিজ্যে</a:t>
            </a:r>
            <a:r>
              <a:rPr lang="en-US" sz="2900" dirty="0"/>
              <a:t> </a:t>
            </a:r>
            <a:r>
              <a:rPr lang="en-US" sz="2900" dirty="0" err="1"/>
              <a:t>প্রসার</a:t>
            </a:r>
            <a:r>
              <a:rPr lang="en-US" sz="2900" dirty="0"/>
              <a:t> </a:t>
            </a:r>
            <a:r>
              <a:rPr lang="en-US" sz="2900" dirty="0" err="1"/>
              <a:t>ঘটানো</a:t>
            </a:r>
            <a:r>
              <a:rPr lang="en-US" sz="2900" dirty="0"/>
              <a:t> ও </a:t>
            </a:r>
            <a:r>
              <a:rPr lang="en-US" sz="2900" dirty="0" err="1"/>
              <a:t>উন্নয়ন</a:t>
            </a:r>
            <a:r>
              <a:rPr lang="en-US" sz="2900" dirty="0"/>
              <a:t> </a:t>
            </a:r>
            <a:r>
              <a:rPr lang="en-US" sz="2900" dirty="0" err="1"/>
              <a:t>করা</a:t>
            </a:r>
            <a:endParaRPr lang="en-US" sz="2900" dirty="0"/>
          </a:p>
          <a:p>
            <a:r>
              <a:rPr lang="en-US" sz="2900" dirty="0" err="1"/>
              <a:t>দরিদ্র</a:t>
            </a:r>
            <a:r>
              <a:rPr lang="en-US" sz="2900" dirty="0"/>
              <a:t> ও </a:t>
            </a:r>
            <a:r>
              <a:rPr lang="en-US" sz="2900" dirty="0" err="1"/>
              <a:t>শ্রমিক</a:t>
            </a:r>
            <a:r>
              <a:rPr lang="en-US" sz="2900" dirty="0"/>
              <a:t> </a:t>
            </a:r>
            <a:r>
              <a:rPr lang="en-US" sz="2900" dirty="0" err="1"/>
              <a:t>কৃষকের</a:t>
            </a:r>
            <a:r>
              <a:rPr lang="en-US" sz="2900" dirty="0"/>
              <a:t> </a:t>
            </a:r>
            <a:r>
              <a:rPr lang="en-US" sz="2900" dirty="0" err="1"/>
              <a:t>মঙ্গল</a:t>
            </a:r>
            <a:r>
              <a:rPr lang="en-US" sz="2900" dirty="0"/>
              <a:t> </a:t>
            </a:r>
            <a:r>
              <a:rPr lang="en-US" sz="2900" dirty="0" err="1"/>
              <a:t>সাধন</a:t>
            </a:r>
            <a:r>
              <a:rPr lang="en-US" sz="2900" dirty="0"/>
              <a:t> </a:t>
            </a:r>
            <a:r>
              <a:rPr lang="en-US" sz="2900" dirty="0" err="1"/>
              <a:t>করা</a:t>
            </a:r>
            <a:endParaRPr lang="en-US" sz="2900" dirty="0"/>
          </a:p>
          <a:p>
            <a:r>
              <a:rPr lang="en-US" sz="2900" dirty="0" err="1"/>
              <a:t>বিনোদন</a:t>
            </a:r>
            <a:r>
              <a:rPr lang="en-US" sz="2900" dirty="0"/>
              <a:t> ও </a:t>
            </a:r>
            <a:r>
              <a:rPr lang="en-US" sz="2900" dirty="0" err="1"/>
              <a:t>সাংস্কৃতিক</a:t>
            </a:r>
            <a:r>
              <a:rPr lang="en-US" sz="2900" dirty="0"/>
              <a:t> </a:t>
            </a:r>
            <a:r>
              <a:rPr lang="en-US" sz="2900" dirty="0" err="1"/>
              <a:t>কার্যাবলি</a:t>
            </a:r>
            <a:r>
              <a:rPr lang="en-US" sz="2900" dirty="0"/>
              <a:t> </a:t>
            </a:r>
            <a:r>
              <a:rPr lang="en-US" sz="2900" dirty="0" err="1"/>
              <a:t>ইত্যাদি</a:t>
            </a:r>
            <a:r>
              <a:rPr lang="en-US" sz="2900" dirty="0"/>
              <a:t> </a:t>
            </a:r>
            <a:r>
              <a:rPr lang="en-US" sz="2900" dirty="0" err="1"/>
              <a:t>সম্পাদান</a:t>
            </a:r>
            <a:r>
              <a:rPr lang="en-US" sz="2900" dirty="0"/>
              <a:t> </a:t>
            </a:r>
            <a:r>
              <a:rPr lang="en-US" sz="2900" dirty="0" err="1"/>
              <a:t>করা</a:t>
            </a:r>
            <a:r>
              <a:rPr lang="en-US" sz="2400" dirty="0"/>
              <a:t>।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সরকারের</a:t>
            </a:r>
            <a:r>
              <a:rPr lang="en-US" sz="3200" dirty="0"/>
              <a:t> </a:t>
            </a:r>
            <a:r>
              <a:rPr lang="en-US" sz="3200" dirty="0" err="1"/>
              <a:t>শ্রেনী</a:t>
            </a:r>
            <a:r>
              <a:rPr lang="en-US" sz="3200" dirty="0"/>
              <a:t> </a:t>
            </a:r>
            <a:r>
              <a:rPr lang="en-US" sz="3200" dirty="0" err="1"/>
              <a:t>বিভাগ</a:t>
            </a:r>
            <a:r>
              <a:rPr lang="en-US" sz="3200" dirty="0"/>
              <a:t>।</a:t>
            </a:r>
            <a:br>
              <a:rPr lang="en-US" sz="3200" dirty="0"/>
            </a:b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066800" y="1295400"/>
          <a:ext cx="7467600" cy="121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/>
        </p:nvGraphicFramePr>
        <p:xfrm>
          <a:off x="3048000" y="2590800"/>
          <a:ext cx="5867400" cy="129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4343400" y="3657600"/>
          <a:ext cx="4572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785534186"/>
              </p:ext>
            </p:extLst>
          </p:nvPr>
        </p:nvGraphicFramePr>
        <p:xfrm>
          <a:off x="6248400" y="5257800"/>
          <a:ext cx="2895600" cy="144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 err="1"/>
              <a:t>মন্ত্রি</a:t>
            </a:r>
            <a:r>
              <a:rPr lang="en-US" sz="2700" dirty="0"/>
              <a:t> </a:t>
            </a:r>
            <a:r>
              <a:rPr lang="en-US" sz="2700" dirty="0" err="1"/>
              <a:t>পরিষদ</a:t>
            </a:r>
            <a:r>
              <a:rPr lang="en-US" sz="2700" dirty="0"/>
              <a:t> </a:t>
            </a:r>
            <a:r>
              <a:rPr lang="en-US" sz="2700" dirty="0" err="1"/>
              <a:t>শাসিত</a:t>
            </a:r>
            <a:r>
              <a:rPr lang="en-US" sz="2700" dirty="0"/>
              <a:t> </a:t>
            </a:r>
            <a:r>
              <a:rPr lang="en-US" sz="2700" dirty="0" err="1"/>
              <a:t>সরকার</a:t>
            </a:r>
            <a:r>
              <a:rPr lang="en-US" sz="2700" dirty="0"/>
              <a:t> </a:t>
            </a:r>
            <a:r>
              <a:rPr lang="en-US" sz="2700" dirty="0" err="1"/>
              <a:t>ওরাষ্ট্রপতি</a:t>
            </a:r>
            <a:r>
              <a:rPr lang="en-US" sz="2700" dirty="0"/>
              <a:t> </a:t>
            </a:r>
            <a:r>
              <a:rPr lang="en-US" sz="2700" dirty="0" err="1"/>
              <a:t>শাসিত</a:t>
            </a:r>
            <a:r>
              <a:rPr lang="en-US" sz="2700" dirty="0"/>
              <a:t> </a:t>
            </a:r>
            <a:r>
              <a:rPr lang="en-US" sz="2700" dirty="0" err="1"/>
              <a:t>সরকারের</a:t>
            </a:r>
            <a:r>
              <a:rPr lang="en-US" sz="2700" dirty="0"/>
              <a:t> </a:t>
            </a:r>
            <a:r>
              <a:rPr lang="en-US" sz="2700" dirty="0" err="1"/>
              <a:t>মধ্যে</a:t>
            </a:r>
            <a:r>
              <a:rPr lang="en-US" sz="2700" dirty="0"/>
              <a:t> </a:t>
            </a:r>
            <a:r>
              <a:rPr lang="en-US" sz="2700" dirty="0" err="1"/>
              <a:t>পার্থক্য</a:t>
            </a:r>
            <a:r>
              <a:rPr lang="en-US" dirty="0"/>
              <a:t>।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800" dirty="0">
              <a:latin typeface="SutonnyMJ" pitchFamily="2" charset="0"/>
            </a:endParaRPr>
          </a:p>
          <a:p>
            <a:pPr>
              <a:buNone/>
            </a:pPr>
            <a:endParaRPr lang="en-US" sz="2800" dirty="0">
              <a:latin typeface="SutonnyMJ" pitchFamily="2" charset="0"/>
            </a:endParaRPr>
          </a:p>
          <a:p>
            <a:pPr>
              <a:buNone/>
            </a:pPr>
            <a:r>
              <a:rPr lang="en-US" sz="2800" dirty="0">
                <a:latin typeface="SutonnyMJ" pitchFamily="2" charset="0"/>
              </a:rPr>
              <a:t>01 .</a:t>
            </a:r>
            <a:r>
              <a:rPr lang="en-US" sz="2800" dirty="0" err="1">
                <a:latin typeface="SutonnyMJ" pitchFamily="2" charset="0"/>
              </a:rPr>
              <a:t>আইন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পরিষদের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নিকট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দায়বদ্দতা</a:t>
            </a:r>
            <a:r>
              <a:rPr lang="en-US" sz="2800" dirty="0">
                <a:latin typeface="SutonnyMJ" pitchFamily="2" charset="0"/>
              </a:rPr>
              <a:t>:</a:t>
            </a:r>
          </a:p>
          <a:p>
            <a:pPr>
              <a:buNone/>
            </a:pPr>
            <a:r>
              <a:rPr lang="en-US" sz="2800" dirty="0">
                <a:latin typeface="SutonnyMJ" pitchFamily="2" charset="0"/>
              </a:rPr>
              <a:t>02 </a:t>
            </a:r>
            <a:r>
              <a:rPr lang="en-US" sz="2800" dirty="0" err="1">
                <a:latin typeface="SutonnyMJ" pitchFamily="2" charset="0"/>
              </a:rPr>
              <a:t>স্বতন্ত্রীকরন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নীতি</a:t>
            </a:r>
            <a:endParaRPr lang="en-US" sz="2800" dirty="0">
              <a:latin typeface="SutonnyMJ" pitchFamily="2" charset="0"/>
            </a:endParaRPr>
          </a:p>
          <a:p>
            <a:pPr>
              <a:buNone/>
            </a:pPr>
            <a:r>
              <a:rPr lang="en-US" sz="2800" dirty="0">
                <a:latin typeface="SutonnyMJ" pitchFamily="2" charset="0"/>
              </a:rPr>
              <a:t>03. </a:t>
            </a:r>
            <a:r>
              <a:rPr lang="en-US" sz="2800" dirty="0" err="1">
                <a:latin typeface="SutonnyMJ" pitchFamily="2" charset="0"/>
              </a:rPr>
              <a:t>ক্ষমতার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অধিকার</a:t>
            </a:r>
            <a:endParaRPr lang="en-US" sz="2800" dirty="0">
              <a:latin typeface="SutonnyMJ" pitchFamily="2" charset="0"/>
            </a:endParaRPr>
          </a:p>
          <a:p>
            <a:pPr>
              <a:buNone/>
            </a:pPr>
            <a:r>
              <a:rPr lang="en-US" sz="2800" dirty="0">
                <a:latin typeface="SutonnyMJ" pitchFamily="2" charset="0"/>
              </a:rPr>
              <a:t>04. </a:t>
            </a:r>
            <a:r>
              <a:rPr lang="en-US" sz="2800" dirty="0" err="1">
                <a:latin typeface="SutonnyMJ" pitchFamily="2" charset="0"/>
              </a:rPr>
              <a:t>আইন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ভেঙ্গে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দেওয়া</a:t>
            </a:r>
            <a:endParaRPr lang="en-US" sz="2800" dirty="0">
              <a:latin typeface="SutonnyMJ" pitchFamily="2" charset="0"/>
            </a:endParaRPr>
          </a:p>
          <a:p>
            <a:pPr>
              <a:buNone/>
            </a:pPr>
            <a:r>
              <a:rPr lang="en-US" sz="2800" dirty="0">
                <a:latin typeface="SutonnyMJ" pitchFamily="2" charset="0"/>
              </a:rPr>
              <a:t>05. </a:t>
            </a:r>
            <a:r>
              <a:rPr lang="en-US" sz="2800" dirty="0" err="1">
                <a:latin typeface="SutonnyMJ" pitchFamily="2" charset="0"/>
              </a:rPr>
              <a:t>শাসন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বিভাগীয়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ক্ষমতা</a:t>
            </a:r>
            <a:r>
              <a:rPr lang="en-US" sz="2800" dirty="0">
                <a:latin typeface="SutonnyMJ" pitchFamily="2" charset="0"/>
              </a:rPr>
              <a:t> ও </a:t>
            </a:r>
            <a:r>
              <a:rPr lang="en-US" sz="2800" dirty="0" err="1">
                <a:latin typeface="SutonnyMJ" pitchFamily="2" charset="0"/>
              </a:rPr>
              <a:t>প্রয়োগ</a:t>
            </a:r>
            <a:endParaRPr lang="en-US" sz="2800" dirty="0">
              <a:latin typeface="SutonnyMJ" pitchFamily="2" charset="0"/>
            </a:endParaRPr>
          </a:p>
          <a:p>
            <a:pPr>
              <a:buNone/>
            </a:pPr>
            <a:r>
              <a:rPr lang="en-US" sz="2800" dirty="0">
                <a:latin typeface="SutonnyMJ" pitchFamily="2" charset="0"/>
              </a:rPr>
              <a:t>06.প্রতীক </a:t>
            </a:r>
            <a:r>
              <a:rPr lang="en-US" sz="2800" dirty="0" err="1">
                <a:latin typeface="SutonnyMJ" pitchFamily="2" charset="0"/>
              </a:rPr>
              <a:t>স্বরুপ</a:t>
            </a:r>
            <a:endParaRPr lang="en-US" sz="2800" dirty="0">
              <a:latin typeface="SutonnyMJ" pitchFamily="2" charset="0"/>
            </a:endParaRPr>
          </a:p>
          <a:p>
            <a:pPr>
              <a:buNone/>
            </a:pPr>
            <a:r>
              <a:rPr lang="en-US" sz="2800" dirty="0">
                <a:latin typeface="SutonnyMJ" pitchFamily="2" charset="0"/>
              </a:rPr>
              <a:t>07.শাসকের </a:t>
            </a:r>
            <a:r>
              <a:rPr lang="en-US" sz="2800" dirty="0" err="1">
                <a:latin typeface="SutonnyMJ" pitchFamily="2" charset="0"/>
              </a:rPr>
              <a:t>প্রকার</a:t>
            </a:r>
            <a:endParaRPr lang="en-US" sz="2800" dirty="0">
              <a:latin typeface="SutonnyMJ" pitchFamily="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err="1"/>
              <a:t>সরকারের</a:t>
            </a:r>
            <a:r>
              <a:rPr lang="en-US" sz="2800" dirty="0"/>
              <a:t> </a:t>
            </a:r>
            <a:r>
              <a:rPr lang="en-US" sz="2800" dirty="0" err="1"/>
              <a:t>প্রধান</a:t>
            </a:r>
            <a:r>
              <a:rPr lang="en-US" sz="2800" dirty="0"/>
              <a:t> </a:t>
            </a:r>
            <a:r>
              <a:rPr lang="en-US" sz="2800" dirty="0" err="1"/>
              <a:t>অঙ্গসমূহের</a:t>
            </a:r>
            <a:r>
              <a:rPr lang="en-US" sz="2800" dirty="0"/>
              <a:t> </a:t>
            </a:r>
            <a:r>
              <a:rPr lang="en-US" sz="2800" dirty="0" err="1"/>
              <a:t>বিবরন-আইন</a:t>
            </a:r>
            <a:r>
              <a:rPr lang="en-US" sz="2800" dirty="0"/>
              <a:t> </a:t>
            </a:r>
            <a:r>
              <a:rPr lang="en-US" sz="2800" dirty="0" err="1"/>
              <a:t>বিভাগ,শাসন</a:t>
            </a:r>
            <a:r>
              <a:rPr lang="en-US" sz="2800" dirty="0"/>
              <a:t> </a:t>
            </a:r>
            <a:r>
              <a:rPr lang="en-US" sz="2800" dirty="0" err="1"/>
              <a:t>বিভাগ</a:t>
            </a:r>
            <a:r>
              <a:rPr lang="en-US" sz="2800" dirty="0"/>
              <a:t> ও </a:t>
            </a:r>
            <a:r>
              <a:rPr lang="en-US" sz="2800" dirty="0" err="1"/>
              <a:t>বিচার</a:t>
            </a:r>
            <a:r>
              <a:rPr lang="en-US" sz="2800" dirty="0"/>
              <a:t> </a:t>
            </a:r>
            <a:r>
              <a:rPr lang="en-US" sz="2800" dirty="0" err="1"/>
              <a:t>বিভাগ</a:t>
            </a:r>
            <a:r>
              <a:rPr lang="en-US" sz="2800" dirty="0"/>
              <a:t> ।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আইন</a:t>
            </a:r>
            <a:r>
              <a:rPr lang="en-US" dirty="0"/>
              <a:t> </a:t>
            </a:r>
            <a:r>
              <a:rPr lang="en-US" dirty="0" err="1"/>
              <a:t>বিভাগ</a:t>
            </a:r>
            <a:r>
              <a:rPr lang="en-US" dirty="0"/>
              <a:t> </a:t>
            </a:r>
            <a:r>
              <a:rPr lang="en-US" dirty="0" err="1"/>
              <a:t>বা</a:t>
            </a:r>
            <a:r>
              <a:rPr lang="en-US" dirty="0"/>
              <a:t> </a:t>
            </a:r>
            <a:r>
              <a:rPr lang="en-US" dirty="0" err="1"/>
              <a:t>আইন</a:t>
            </a:r>
            <a:r>
              <a:rPr lang="en-US" dirty="0"/>
              <a:t> </a:t>
            </a:r>
            <a:r>
              <a:rPr lang="en-US" dirty="0" err="1"/>
              <a:t>সভা</a:t>
            </a:r>
            <a:r>
              <a:rPr lang="en-US" dirty="0"/>
              <a:t> </a:t>
            </a:r>
            <a:r>
              <a:rPr lang="en-US" dirty="0" err="1"/>
              <a:t>কার্যাবলী</a:t>
            </a:r>
            <a:r>
              <a:rPr lang="en-US" dirty="0"/>
              <a:t> :</a:t>
            </a:r>
          </a:p>
          <a:p>
            <a:r>
              <a:rPr lang="en-US" sz="1800" dirty="0"/>
              <a:t>০১.আইন </a:t>
            </a:r>
            <a:r>
              <a:rPr lang="en-US" sz="1800" dirty="0" err="1"/>
              <a:t>প্রনয়ন</a:t>
            </a:r>
            <a:endParaRPr lang="en-US" sz="1800" dirty="0"/>
          </a:p>
          <a:p>
            <a:r>
              <a:rPr lang="en-US" sz="1800" dirty="0"/>
              <a:t>০২.সংবিধান </a:t>
            </a:r>
            <a:r>
              <a:rPr lang="en-US" sz="1800" dirty="0" err="1"/>
              <a:t>রচনা</a:t>
            </a:r>
            <a:r>
              <a:rPr lang="en-US" sz="1800" dirty="0"/>
              <a:t> </a:t>
            </a:r>
            <a:r>
              <a:rPr lang="en-US" sz="1800" dirty="0" err="1"/>
              <a:t>ওসংশোধন</a:t>
            </a:r>
            <a:endParaRPr lang="en-US" sz="1800" dirty="0"/>
          </a:p>
          <a:p>
            <a:r>
              <a:rPr lang="en-US" sz="1800" dirty="0"/>
              <a:t>০৩.জনমত </a:t>
            </a:r>
            <a:r>
              <a:rPr lang="en-US" sz="1800" dirty="0" err="1"/>
              <a:t>প্রকাশ</a:t>
            </a:r>
            <a:r>
              <a:rPr lang="en-US" sz="1800" dirty="0"/>
              <a:t> ও </a:t>
            </a:r>
            <a:r>
              <a:rPr lang="en-US" sz="1800" dirty="0" err="1"/>
              <a:t>সংগঠন</a:t>
            </a:r>
            <a:endParaRPr lang="en-US" sz="1800" dirty="0"/>
          </a:p>
          <a:p>
            <a:r>
              <a:rPr lang="en-US" sz="1800" dirty="0"/>
              <a:t>০৪.আলোচনা ও </a:t>
            </a:r>
            <a:r>
              <a:rPr lang="en-US" sz="1800" dirty="0" err="1"/>
              <a:t>বির্তর্ক</a:t>
            </a:r>
            <a:endParaRPr lang="en-US" sz="1800" dirty="0"/>
          </a:p>
          <a:p>
            <a:r>
              <a:rPr lang="en-US" sz="1800" dirty="0"/>
              <a:t>০৫.শাসন </a:t>
            </a:r>
            <a:r>
              <a:rPr lang="en-US" sz="1800" dirty="0" err="1"/>
              <a:t>বিভাগের</a:t>
            </a:r>
            <a:r>
              <a:rPr lang="en-US" sz="1800" dirty="0"/>
              <a:t> </a:t>
            </a:r>
            <a:r>
              <a:rPr lang="en-US" sz="1800" dirty="0" err="1"/>
              <a:t>সমালোচনা</a:t>
            </a:r>
            <a:endParaRPr lang="en-US" sz="1800" dirty="0"/>
          </a:p>
          <a:p>
            <a:r>
              <a:rPr lang="en-US" sz="1800" dirty="0"/>
              <a:t>০৬.অর্থ </a:t>
            </a:r>
            <a:r>
              <a:rPr lang="en-US" sz="1800" dirty="0" err="1"/>
              <a:t>সংক্রান্ত</a:t>
            </a:r>
            <a:r>
              <a:rPr lang="en-US" sz="1800" dirty="0"/>
              <a:t> </a:t>
            </a:r>
            <a:r>
              <a:rPr lang="en-US" sz="1800" dirty="0" err="1"/>
              <a:t>কাজ</a:t>
            </a:r>
            <a:endParaRPr lang="en-US" sz="1800" dirty="0"/>
          </a:p>
          <a:p>
            <a:r>
              <a:rPr lang="en-US" sz="1800" dirty="0"/>
              <a:t>০৭.বিচার </a:t>
            </a:r>
            <a:r>
              <a:rPr lang="en-US" sz="1800" dirty="0" err="1"/>
              <a:t>বিভাগীয়</a:t>
            </a:r>
            <a:r>
              <a:rPr lang="en-US" sz="1800" dirty="0"/>
              <a:t> </a:t>
            </a:r>
            <a:r>
              <a:rPr lang="en-US" sz="1800" dirty="0" err="1"/>
              <a:t>কাজ</a:t>
            </a:r>
            <a:endParaRPr lang="en-US" sz="1800" dirty="0"/>
          </a:p>
          <a:p>
            <a:r>
              <a:rPr lang="en-US" sz="1800" dirty="0"/>
              <a:t>০৮.নির্বাচন </a:t>
            </a:r>
            <a:r>
              <a:rPr lang="en-US" sz="1800" dirty="0" err="1"/>
              <a:t>সংক্রান্ত</a:t>
            </a:r>
            <a:r>
              <a:rPr lang="en-US" sz="1800" dirty="0"/>
              <a:t> </a:t>
            </a:r>
            <a:r>
              <a:rPr lang="en-US" sz="1800" dirty="0" err="1"/>
              <a:t>কাজ</a:t>
            </a:r>
            <a:endParaRPr lang="en-US" sz="1800" dirty="0"/>
          </a:p>
          <a:p>
            <a:r>
              <a:rPr lang="en-US" sz="1800" dirty="0"/>
              <a:t>০৯. </a:t>
            </a:r>
            <a:r>
              <a:rPr lang="en-US" sz="1800" dirty="0" err="1"/>
              <a:t>অন্যান্য</a:t>
            </a:r>
            <a:r>
              <a:rPr lang="en-US" sz="1800" dirty="0"/>
              <a:t> </a:t>
            </a:r>
            <a:r>
              <a:rPr lang="en-US" sz="1800" dirty="0" err="1"/>
              <a:t>কার্যাবলী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err="1"/>
              <a:t>শাসন</a:t>
            </a:r>
            <a:r>
              <a:rPr lang="en-US" dirty="0"/>
              <a:t> </a:t>
            </a:r>
            <a:r>
              <a:rPr lang="en-US" dirty="0" err="1"/>
              <a:t>বিভাগ</a:t>
            </a:r>
            <a:r>
              <a:rPr lang="en-US" dirty="0"/>
              <a:t> ও  </a:t>
            </a:r>
            <a:r>
              <a:rPr lang="en-US" dirty="0" err="1"/>
              <a:t>বিচার</a:t>
            </a:r>
            <a:r>
              <a:rPr lang="en-US" dirty="0"/>
              <a:t> </a:t>
            </a:r>
            <a:r>
              <a:rPr lang="en-US" dirty="0" err="1"/>
              <a:t>বিভাগ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40000" lnSpcReduction="20000"/>
          </a:bodyPr>
          <a:lstStyle/>
          <a:p>
            <a:r>
              <a:rPr lang="en-US" b="1" dirty="0" err="1"/>
              <a:t>শাসন</a:t>
            </a:r>
            <a:r>
              <a:rPr lang="en-US" b="1" dirty="0"/>
              <a:t> </a:t>
            </a:r>
            <a:r>
              <a:rPr lang="en-US" b="1" dirty="0" err="1"/>
              <a:t>বিভাগের</a:t>
            </a:r>
            <a:r>
              <a:rPr lang="en-US" b="1" dirty="0"/>
              <a:t> </a:t>
            </a:r>
            <a:r>
              <a:rPr lang="en-US" b="1" dirty="0" err="1"/>
              <a:t>কার্যাবলী</a:t>
            </a:r>
            <a:r>
              <a:rPr lang="en-US" b="1" dirty="0"/>
              <a:t>: </a:t>
            </a:r>
          </a:p>
          <a:p>
            <a:endParaRPr lang="en-US" dirty="0"/>
          </a:p>
          <a:p>
            <a:r>
              <a:rPr lang="en-US" sz="2600" dirty="0"/>
              <a:t>০১.শাসন </a:t>
            </a:r>
            <a:r>
              <a:rPr lang="en-US" sz="2600" dirty="0" err="1"/>
              <a:t>সংক্রান্ত</a:t>
            </a:r>
            <a:r>
              <a:rPr lang="en-US" sz="2600" dirty="0"/>
              <a:t> </a:t>
            </a:r>
            <a:r>
              <a:rPr lang="en-US" sz="2600" dirty="0" err="1"/>
              <a:t>কাজ</a:t>
            </a:r>
            <a:endParaRPr lang="en-US" sz="2600" dirty="0"/>
          </a:p>
          <a:p>
            <a:r>
              <a:rPr lang="en-US" sz="2600" dirty="0"/>
              <a:t>০২.কূটনৈতিক </a:t>
            </a:r>
            <a:r>
              <a:rPr lang="en-US" sz="2600" dirty="0" err="1"/>
              <a:t>বা</a:t>
            </a:r>
            <a:r>
              <a:rPr lang="en-US" sz="2600" dirty="0"/>
              <a:t> </a:t>
            </a:r>
            <a:r>
              <a:rPr lang="en-US" sz="2600" dirty="0" err="1"/>
              <a:t>পররাষ্ট্র</a:t>
            </a:r>
            <a:r>
              <a:rPr lang="en-US" sz="2600" dirty="0"/>
              <a:t> </a:t>
            </a:r>
            <a:r>
              <a:rPr lang="en-US" sz="2600" dirty="0" err="1"/>
              <a:t>সংক্রান্ত</a:t>
            </a:r>
            <a:r>
              <a:rPr lang="en-US" sz="2600" dirty="0"/>
              <a:t> </a:t>
            </a:r>
            <a:r>
              <a:rPr lang="en-US" sz="2600" dirty="0" err="1"/>
              <a:t>কাজ</a:t>
            </a:r>
            <a:endParaRPr lang="en-US" sz="2600" dirty="0"/>
          </a:p>
          <a:p>
            <a:r>
              <a:rPr lang="en-US" sz="2600" dirty="0"/>
              <a:t>০৩.প্রতিরক্ষা </a:t>
            </a:r>
            <a:r>
              <a:rPr lang="en-US" sz="2600" dirty="0" err="1"/>
              <a:t>ব্যবস্থা</a:t>
            </a:r>
            <a:r>
              <a:rPr lang="en-US" sz="2600" dirty="0"/>
              <a:t> </a:t>
            </a:r>
            <a:r>
              <a:rPr lang="en-US" sz="2600" dirty="0" err="1"/>
              <a:t>সংক্রান্ত</a:t>
            </a:r>
            <a:r>
              <a:rPr lang="en-US" sz="2600" dirty="0"/>
              <a:t> </a:t>
            </a:r>
            <a:r>
              <a:rPr lang="en-US" sz="2600" dirty="0" err="1"/>
              <a:t>কাজ</a:t>
            </a:r>
            <a:endParaRPr lang="en-US" sz="2600" dirty="0"/>
          </a:p>
          <a:p>
            <a:r>
              <a:rPr lang="en-US" sz="2600" dirty="0"/>
              <a:t>০৪.বিচার </a:t>
            </a:r>
            <a:r>
              <a:rPr lang="en-US" sz="2600" dirty="0" err="1"/>
              <a:t>ব্যবস্থা</a:t>
            </a:r>
            <a:r>
              <a:rPr lang="en-US" sz="2600" dirty="0"/>
              <a:t> </a:t>
            </a:r>
            <a:r>
              <a:rPr lang="en-US" sz="2600" dirty="0" err="1"/>
              <a:t>সংক্রান্ত</a:t>
            </a:r>
            <a:r>
              <a:rPr lang="en-US" sz="2600" dirty="0"/>
              <a:t> </a:t>
            </a:r>
            <a:r>
              <a:rPr lang="en-US" sz="2600" dirty="0" err="1"/>
              <a:t>কাজ</a:t>
            </a:r>
            <a:endParaRPr lang="en-US" sz="2600" dirty="0"/>
          </a:p>
          <a:p>
            <a:r>
              <a:rPr lang="en-US" sz="2600" dirty="0"/>
              <a:t>০৫. </a:t>
            </a:r>
            <a:r>
              <a:rPr lang="en-US" sz="2600" dirty="0" err="1"/>
              <a:t>আইন</a:t>
            </a:r>
            <a:r>
              <a:rPr lang="en-US" sz="2600" dirty="0"/>
              <a:t> </a:t>
            </a:r>
            <a:r>
              <a:rPr lang="en-US" sz="2600" dirty="0" err="1"/>
              <a:t>সংক্রান্ত</a:t>
            </a:r>
            <a:r>
              <a:rPr lang="en-US" sz="2600" dirty="0"/>
              <a:t> </a:t>
            </a:r>
            <a:r>
              <a:rPr lang="en-US" sz="2600" dirty="0" err="1"/>
              <a:t>কাজ</a:t>
            </a:r>
            <a:endParaRPr lang="en-US" sz="2600" dirty="0"/>
          </a:p>
          <a:p>
            <a:r>
              <a:rPr lang="en-US" sz="2600" dirty="0"/>
              <a:t>০৬.অর্থনৈতিক </a:t>
            </a:r>
            <a:r>
              <a:rPr lang="en-US" sz="2600" dirty="0" err="1"/>
              <a:t>কাজ</a:t>
            </a:r>
            <a:endParaRPr lang="en-US" sz="2600" dirty="0"/>
          </a:p>
          <a:p>
            <a:r>
              <a:rPr lang="en-US" sz="2600" dirty="0"/>
              <a:t>০৭.জনকল্যান </a:t>
            </a:r>
            <a:r>
              <a:rPr lang="en-US" sz="2600" dirty="0" err="1"/>
              <a:t>মূলক</a:t>
            </a:r>
            <a:r>
              <a:rPr lang="en-US" sz="2600" dirty="0"/>
              <a:t> </a:t>
            </a:r>
            <a:r>
              <a:rPr lang="en-US" sz="2600" dirty="0" err="1"/>
              <a:t>কাজ</a:t>
            </a:r>
            <a:endParaRPr lang="en-US" sz="2600" dirty="0"/>
          </a:p>
          <a:p>
            <a:endParaRPr lang="en-US" sz="2600" dirty="0"/>
          </a:p>
          <a:p>
            <a:r>
              <a:rPr lang="en-US" b="1" dirty="0" err="1"/>
              <a:t>বিচার</a:t>
            </a:r>
            <a:r>
              <a:rPr lang="en-US" b="1" dirty="0"/>
              <a:t>  </a:t>
            </a:r>
            <a:r>
              <a:rPr lang="en-US" b="1" dirty="0" err="1"/>
              <a:t>বিভাগের</a:t>
            </a:r>
            <a:r>
              <a:rPr lang="en-US" b="1" dirty="0"/>
              <a:t> </a:t>
            </a:r>
            <a:r>
              <a:rPr lang="en-US" b="1" dirty="0" err="1"/>
              <a:t>কার্যাবলী</a:t>
            </a:r>
            <a:r>
              <a:rPr lang="en-US" dirty="0"/>
              <a:t>: </a:t>
            </a:r>
          </a:p>
          <a:p>
            <a:endParaRPr lang="en-US" dirty="0"/>
          </a:p>
          <a:p>
            <a:r>
              <a:rPr lang="en-US" sz="2900" dirty="0" err="1"/>
              <a:t>আইনের</a:t>
            </a:r>
            <a:r>
              <a:rPr lang="en-US" sz="2900" dirty="0"/>
              <a:t> </a:t>
            </a:r>
            <a:r>
              <a:rPr lang="en-US" sz="2900" dirty="0" err="1"/>
              <a:t>প্রয়োগ</a:t>
            </a:r>
            <a:endParaRPr lang="en-US" sz="2900" dirty="0"/>
          </a:p>
          <a:p>
            <a:r>
              <a:rPr lang="en-US" sz="2900" dirty="0" err="1"/>
              <a:t>আইনের</a:t>
            </a:r>
            <a:r>
              <a:rPr lang="en-US" sz="2900" dirty="0"/>
              <a:t> </a:t>
            </a:r>
            <a:r>
              <a:rPr lang="en-US" sz="2900" dirty="0" err="1"/>
              <a:t>ব্যাখা</a:t>
            </a:r>
            <a:r>
              <a:rPr lang="en-US" sz="2900" dirty="0"/>
              <a:t> </a:t>
            </a:r>
            <a:r>
              <a:rPr lang="en-US" sz="2900" dirty="0" err="1"/>
              <a:t>দান</a:t>
            </a:r>
            <a:endParaRPr lang="en-US" sz="2900" dirty="0"/>
          </a:p>
          <a:p>
            <a:r>
              <a:rPr lang="en-US" sz="2900" dirty="0" err="1"/>
              <a:t>সংবিধানের</a:t>
            </a:r>
            <a:r>
              <a:rPr lang="en-US" sz="2900" dirty="0"/>
              <a:t> </a:t>
            </a:r>
            <a:r>
              <a:rPr lang="en-US" sz="2900" dirty="0" err="1"/>
              <a:t>ব্যাখা</a:t>
            </a:r>
            <a:r>
              <a:rPr lang="en-US" sz="2900" dirty="0"/>
              <a:t> </a:t>
            </a:r>
            <a:r>
              <a:rPr lang="en-US" sz="2900" dirty="0" err="1"/>
              <a:t>দান</a:t>
            </a:r>
            <a:endParaRPr lang="en-US" sz="2900" dirty="0"/>
          </a:p>
          <a:p>
            <a:r>
              <a:rPr lang="en-US" sz="2900" dirty="0" err="1"/>
              <a:t>সংবিধানের</a:t>
            </a:r>
            <a:r>
              <a:rPr lang="en-US" sz="2900" dirty="0"/>
              <a:t> </a:t>
            </a:r>
            <a:r>
              <a:rPr lang="en-US" sz="2900" dirty="0" err="1"/>
              <a:t>সংরক্ষন</a:t>
            </a:r>
            <a:endParaRPr lang="en-US" sz="2900" dirty="0"/>
          </a:p>
          <a:p>
            <a:r>
              <a:rPr lang="en-US" sz="2900" dirty="0" err="1"/>
              <a:t>মৌলিক</a:t>
            </a:r>
            <a:r>
              <a:rPr lang="en-US" sz="2900" dirty="0"/>
              <a:t> </a:t>
            </a:r>
            <a:r>
              <a:rPr lang="en-US" sz="2900" dirty="0" err="1"/>
              <a:t>অধিকার</a:t>
            </a:r>
            <a:r>
              <a:rPr lang="en-US" sz="2900" dirty="0"/>
              <a:t> </a:t>
            </a:r>
            <a:r>
              <a:rPr lang="en-US" sz="2900" dirty="0" err="1"/>
              <a:t>সংরক্ষন</a:t>
            </a:r>
            <a:endParaRPr lang="en-US" sz="2900" dirty="0"/>
          </a:p>
          <a:p>
            <a:r>
              <a:rPr lang="en-US" sz="2900" dirty="0" err="1"/>
              <a:t>শাসন</a:t>
            </a:r>
            <a:r>
              <a:rPr lang="en-US" sz="2900" dirty="0"/>
              <a:t>   </a:t>
            </a:r>
            <a:r>
              <a:rPr lang="en-US" sz="2900" dirty="0" err="1"/>
              <a:t>বিভাগের</a:t>
            </a:r>
            <a:r>
              <a:rPr lang="en-US" sz="2900" dirty="0"/>
              <a:t> </a:t>
            </a:r>
            <a:r>
              <a:rPr lang="en-US" sz="2900" dirty="0" err="1"/>
              <a:t>কার্যক্রম</a:t>
            </a:r>
            <a:endParaRPr lang="en-US" sz="2900" dirty="0"/>
          </a:p>
          <a:p>
            <a:r>
              <a:rPr lang="en-US" sz="2900" dirty="0" err="1"/>
              <a:t>উপদেশমূলক</a:t>
            </a:r>
            <a:r>
              <a:rPr lang="en-US" sz="2900" dirty="0"/>
              <a:t> </a:t>
            </a:r>
            <a:r>
              <a:rPr lang="en-US" sz="2900" dirty="0" err="1"/>
              <a:t>কার্যক্রম</a:t>
            </a:r>
            <a:endParaRPr lang="en-US" sz="2900" dirty="0"/>
          </a:p>
          <a:p>
            <a:r>
              <a:rPr lang="en-US" sz="2900" dirty="0" err="1"/>
              <a:t>তদন্ত</a:t>
            </a:r>
            <a:r>
              <a:rPr lang="en-US" sz="2900" dirty="0"/>
              <a:t> </a:t>
            </a:r>
            <a:r>
              <a:rPr lang="en-US" sz="2900" dirty="0" err="1"/>
              <a:t>পরিচালনা</a:t>
            </a:r>
            <a:endParaRPr lang="en-US" sz="2900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167</TotalTime>
  <Words>658</Words>
  <Application>Microsoft Office PowerPoint</Application>
  <PresentationFormat>On-screen Show (4:3)</PresentationFormat>
  <Paragraphs>122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SutonnyMJ</vt:lpstr>
      <vt:lpstr>Trebuchet MS</vt:lpstr>
      <vt:lpstr>Wingdings 3</vt:lpstr>
      <vt:lpstr>Facet</vt:lpstr>
      <vt:lpstr>স্বাগতম</vt:lpstr>
      <vt:lpstr>PowerPoint Presentation</vt:lpstr>
      <vt:lpstr>আজকের পাঠ্য পৌর বিজ্ঞান অধ্যায়-৩ ( রাষ্ট্র ,সরকার ,আইন  )</vt:lpstr>
      <vt:lpstr>রাষ্ট ,সরকার,ও আইনের অর্থ। </vt:lpstr>
      <vt:lpstr>রাষ্টের উপাদান ও কার্যাবলি  । </vt:lpstr>
      <vt:lpstr>সরকারের শ্রেনী বিভাগ। </vt:lpstr>
      <vt:lpstr>মন্ত্রি পরিষদ শাসিত সরকার ওরাষ্ট্রপতি শাসিত সরকারের মধ্যে পার্থক্য। </vt:lpstr>
      <vt:lpstr>সরকারের প্রধান অঙ্গসমূহের বিবরন-আইন বিভাগ,শাসন বিভাগ ও বিচার বিভাগ । </vt:lpstr>
      <vt:lpstr>শাসন বিভাগ ও  বিচার বিভাগ </vt:lpstr>
      <vt:lpstr>আইনের উৎস</vt:lpstr>
      <vt:lpstr>ab¨ev`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Esonic</dc:creator>
  <cp:lastModifiedBy>prtima sarker</cp:lastModifiedBy>
  <cp:revision>24</cp:revision>
  <dcterms:created xsi:type="dcterms:W3CDTF">2021-01-16T08:52:30Z</dcterms:created>
  <dcterms:modified xsi:type="dcterms:W3CDTF">2024-01-14T15:50:42Z</dcterms:modified>
</cp:coreProperties>
</file>