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69"/>
  </p:notesMasterIdLst>
  <p:sldIdLst>
    <p:sldId id="326" r:id="rId4"/>
    <p:sldId id="257" r:id="rId5"/>
    <p:sldId id="316" r:id="rId6"/>
    <p:sldId id="258" r:id="rId7"/>
    <p:sldId id="259" r:id="rId8"/>
    <p:sldId id="261" r:id="rId9"/>
    <p:sldId id="262" r:id="rId10"/>
    <p:sldId id="264" r:id="rId11"/>
    <p:sldId id="266" r:id="rId12"/>
    <p:sldId id="317" r:id="rId13"/>
    <p:sldId id="267" r:id="rId14"/>
    <p:sldId id="268" r:id="rId15"/>
    <p:sldId id="269" r:id="rId16"/>
    <p:sldId id="318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319" r:id="rId26"/>
    <p:sldId id="278" r:id="rId27"/>
    <p:sldId id="279" r:id="rId28"/>
    <p:sldId id="281" r:id="rId29"/>
    <p:sldId id="320" r:id="rId30"/>
    <p:sldId id="282" r:id="rId31"/>
    <p:sldId id="283" r:id="rId32"/>
    <p:sldId id="284" r:id="rId33"/>
    <p:sldId id="285" r:id="rId34"/>
    <p:sldId id="286" r:id="rId35"/>
    <p:sldId id="287" r:id="rId36"/>
    <p:sldId id="321" r:id="rId37"/>
    <p:sldId id="288" r:id="rId38"/>
    <p:sldId id="289" r:id="rId39"/>
    <p:sldId id="290" r:id="rId40"/>
    <p:sldId id="291" r:id="rId41"/>
    <p:sldId id="322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323" r:id="rId50"/>
    <p:sldId id="299" r:id="rId51"/>
    <p:sldId id="300" r:id="rId52"/>
    <p:sldId id="301" r:id="rId53"/>
    <p:sldId id="302" r:id="rId54"/>
    <p:sldId id="303" r:id="rId55"/>
    <p:sldId id="324" r:id="rId56"/>
    <p:sldId id="304" r:id="rId57"/>
    <p:sldId id="305" r:id="rId58"/>
    <p:sldId id="306" r:id="rId59"/>
    <p:sldId id="307" r:id="rId60"/>
    <p:sldId id="308" r:id="rId61"/>
    <p:sldId id="309" r:id="rId62"/>
    <p:sldId id="325" r:id="rId63"/>
    <p:sldId id="310" r:id="rId64"/>
    <p:sldId id="311" r:id="rId65"/>
    <p:sldId id="312" r:id="rId66"/>
    <p:sldId id="313" r:id="rId67"/>
    <p:sldId id="314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" Type="http://schemas.openxmlformats.org/officeDocument/2006/relationships/slide" Target="slides/slide4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45E9F-AEB6-472A-A42A-F8CB5CA4520B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34596-02EF-4FF8-B656-50C5D5E054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234596-02EF-4FF8-B656-50C5D5E0544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 panose="05000000000000000000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 panose="05020102010507070707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 panose="05000000000000000000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 panose="05000000000000000000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 panose="05000000000000000000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 panose="05000000000000000000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 panose="05000000000000000000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 panose="05000000000000000000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 panose="05000000000000000000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825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/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/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DB30AC8-193B-4DC2-8360-08019BEF47E6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1A0D1DD-BF16-40BC-8A41-E489C4AFE4A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370" indent="-384175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630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5905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 panose="020B0604020202020204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490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345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 panose="020B0604020202020204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530" indent="-182880" algn="l" rtl="0" eaLnBrk="1" latinLnBrk="0" hangingPunct="1">
        <a:spcBef>
          <a:spcPct val="20000"/>
        </a:spcBef>
        <a:buClr>
          <a:schemeClr val="accent5"/>
        </a:buClr>
        <a:buFont typeface="Arial" panose="020B0604020202020204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 panose="020B0604020202020204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950" indent="-182880" algn="l" rtl="0" eaLnBrk="1" latinLnBrk="0" hangingPunct="1">
        <a:spcBef>
          <a:spcPct val="20000"/>
        </a:spcBef>
        <a:buClr>
          <a:schemeClr val="accent6"/>
        </a:buClr>
        <a:buFont typeface="Arial" panose="020B0604020202020204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 panose="020B0604020202020204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6781800" cy="5410200"/>
          </a:xfrm>
        </p:spPr>
        <p:txBody>
          <a:bodyPr/>
          <a:lstStyle/>
          <a:p>
            <a:r>
              <a:rPr lang="en-US" dirty="0" smtClean="0"/>
              <a:t>Md. </a:t>
            </a:r>
            <a:r>
              <a:rPr lang="en-US" dirty="0" err="1" smtClean="0"/>
              <a:t>Humayun</a:t>
            </a:r>
            <a:r>
              <a:rPr lang="en-US" dirty="0" smtClean="0"/>
              <a:t> </a:t>
            </a:r>
            <a:r>
              <a:rPr lang="en-US" dirty="0" err="1" smtClean="0"/>
              <a:t>Kabir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Chief Instructor ( Mechanical Technology )</a:t>
            </a:r>
            <a:br>
              <a:rPr lang="en-US" sz="2800" dirty="0" smtClean="0"/>
            </a:br>
            <a:r>
              <a:rPr lang="en-US" sz="3200" dirty="0" err="1" smtClean="0"/>
              <a:t>Feni</a:t>
            </a:r>
            <a:r>
              <a:rPr lang="en-US" sz="3200" dirty="0" smtClean="0"/>
              <a:t> Polytechnic Institute,</a:t>
            </a:r>
            <a:br>
              <a:rPr lang="en-US" sz="3200" dirty="0" smtClean="0"/>
            </a:br>
            <a:r>
              <a:rPr lang="en-US" sz="3200" dirty="0" err="1" smtClean="0"/>
              <a:t>Feni</a:t>
            </a:r>
            <a:r>
              <a:rPr lang="en-US" sz="3200" dirty="0" smtClean="0"/>
              <a:t> </a:t>
            </a:r>
            <a:r>
              <a:rPr lang="en-US" sz="3200" dirty="0" err="1" smtClean="0"/>
              <a:t>sadar</a:t>
            </a:r>
            <a:r>
              <a:rPr lang="en-US" sz="3200" smtClean="0"/>
              <a:t>.</a:t>
            </a:r>
            <a:br>
              <a:rPr lang="en-US" sz="320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918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SutonnyMJ" pitchFamily="2" charset="0"/>
              </a:rPr>
              <a:t>Aa¨vq-02</a:t>
            </a:r>
            <a:br>
              <a:rPr lang="en-US" sz="5400" dirty="0" smtClean="0">
                <a:latin typeface="SutonnyMJ" pitchFamily="2" charset="0"/>
              </a:rPr>
            </a:br>
            <a:r>
              <a:rPr lang="en-US" sz="5400" dirty="0" err="1" smtClean="0">
                <a:latin typeface="SutonnyMJ" pitchFamily="2" charset="0"/>
              </a:rPr>
              <a:t>wRM</a:t>
            </a:r>
            <a:r>
              <a:rPr lang="en-US" sz="5400" dirty="0">
                <a:latin typeface="SutonnyMJ" pitchFamily="2" charset="0"/>
              </a:rPr>
              <a:t> </a:t>
            </a:r>
            <a:r>
              <a:rPr lang="en-US" sz="5400" dirty="0" smtClean="0">
                <a:latin typeface="SutonnyMJ" pitchFamily="2" charset="0"/>
              </a:rPr>
              <a:t>†</a:t>
            </a:r>
            <a:r>
              <a:rPr lang="en-US" sz="5400" dirty="0" err="1" smtClean="0">
                <a:latin typeface="SutonnyMJ" pitchFamily="2" charset="0"/>
              </a:rPr>
              <a:t>evwis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Gi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MVb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Ges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KvR</a:t>
            </a:r>
            <a:endParaRPr lang="en-US" sz="5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5638800" cy="914400"/>
          </a:xfrm>
        </p:spPr>
        <p:txBody>
          <a:bodyPr>
            <a:normAutofit/>
          </a:bodyPr>
          <a:lstStyle/>
          <a:p>
            <a:pPr lvl="0"/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wRM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†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evwis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-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Gi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cÖ‡qvM‡ÿÎ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SutonnyMJ" pitchFamily="2" charset="0"/>
              </a:rPr>
              <a:t>t</a:t>
            </a:r>
            <a:endParaRPr lang="en-US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300" dirty="0" err="1">
                <a:solidFill>
                  <a:srgbClr val="0070C0"/>
                </a:solidFill>
                <a:latin typeface="SutonnyMJ" pitchFamily="2" charset="0"/>
              </a:rPr>
              <a:t>wb¤œwjwLZ</a:t>
            </a:r>
            <a:r>
              <a:rPr lang="en-US" sz="3300" dirty="0">
                <a:solidFill>
                  <a:srgbClr val="0070C0"/>
                </a:solidFill>
                <a:latin typeface="SutonnyMJ" pitchFamily="2" charset="0"/>
              </a:rPr>
              <a:t> †</a:t>
            </a:r>
            <a:r>
              <a:rPr lang="en-US" sz="3300" dirty="0" err="1">
                <a:solidFill>
                  <a:srgbClr val="0070C0"/>
                </a:solidFill>
                <a:latin typeface="SutonnyMJ" pitchFamily="2" charset="0"/>
              </a:rPr>
              <a:t>ÿ‡Î</a:t>
            </a:r>
            <a:r>
              <a:rPr lang="en-US" sz="3300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3300" dirty="0" err="1">
                <a:solidFill>
                  <a:srgbClr val="0070C0"/>
                </a:solidFill>
                <a:latin typeface="SutonnyMJ" pitchFamily="2" charset="0"/>
              </a:rPr>
              <a:t>wRM</a:t>
            </a:r>
            <a:r>
              <a:rPr lang="en-US" sz="3300" dirty="0">
                <a:solidFill>
                  <a:srgbClr val="0070C0"/>
                </a:solidFill>
                <a:latin typeface="SutonnyMJ" pitchFamily="2" charset="0"/>
              </a:rPr>
              <a:t> - †</a:t>
            </a:r>
            <a:r>
              <a:rPr lang="en-US" sz="3300" dirty="0" err="1">
                <a:solidFill>
                  <a:srgbClr val="0070C0"/>
                </a:solidFill>
                <a:latin typeface="SutonnyMJ" pitchFamily="2" charset="0"/>
              </a:rPr>
              <a:t>evivi</a:t>
            </a:r>
            <a:r>
              <a:rPr lang="en-US" sz="3300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3300" dirty="0" err="1">
                <a:solidFill>
                  <a:srgbClr val="0070C0"/>
                </a:solidFill>
                <a:latin typeface="SutonnyMJ" pitchFamily="2" charset="0"/>
              </a:rPr>
              <a:t>e¨eüZ</a:t>
            </a:r>
            <a:r>
              <a:rPr lang="en-US" sz="3300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3300" dirty="0" err="1">
                <a:solidFill>
                  <a:srgbClr val="0070C0"/>
                </a:solidFill>
                <a:latin typeface="SutonnyMJ" pitchFamily="2" charset="0"/>
              </a:rPr>
              <a:t>n‡q</a:t>
            </a:r>
            <a:r>
              <a:rPr lang="en-US" sz="3300" dirty="0">
                <a:solidFill>
                  <a:srgbClr val="0070C0"/>
                </a:solidFill>
                <a:latin typeface="SutonnyMJ" pitchFamily="2" charset="0"/>
              </a:rPr>
              <a:t>  _</a:t>
            </a:r>
            <a:r>
              <a:rPr lang="en-US" sz="3300" dirty="0" err="1">
                <a:solidFill>
                  <a:srgbClr val="0070C0"/>
                </a:solidFill>
                <a:latin typeface="SutonnyMJ" pitchFamily="2" charset="0"/>
              </a:rPr>
              <a:t>v‡K</a:t>
            </a:r>
            <a:r>
              <a:rPr lang="en-US" sz="3300" dirty="0">
                <a:solidFill>
                  <a:srgbClr val="0070C0"/>
                </a:solidFill>
                <a:latin typeface="SutonnyMJ" pitchFamily="2" charset="0"/>
              </a:rPr>
              <a:t> Ñ</a:t>
            </a:r>
          </a:p>
          <a:p>
            <a:pPr lvl="0"/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wRM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,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wd·vi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, †MR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Ges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Ab¨vb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¨ m~²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hš¿vs‡k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cÖ‡qvRbxq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wewfbœ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ai‡bi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wQ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`ª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h_vh_fv‡e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†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jvKU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Ki‡Z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Ges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wQ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`ª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Ki‡Z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|</a:t>
            </a:r>
          </a:p>
          <a:p>
            <a:pPr lvl="0"/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wWªj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,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wigvi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,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KvD›Uvi‡evi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e¨envi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m‡Ë¡I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wRM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- †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evwis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G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mK‡ji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weKí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wn‡m‡e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|</a:t>
            </a:r>
          </a:p>
          <a:p>
            <a:pPr lvl="0"/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fvix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KvwUs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Ges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AwZm~²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nvjKv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KvwUs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Gi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‡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ÿ‡ÎI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GUv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 ¸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iæZ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¡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mnKv‡i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e¨eüZ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nq</a:t>
            </a:r>
            <a:r>
              <a:rPr lang="en-US" dirty="0">
                <a:solidFill>
                  <a:srgbClr val="0070C0"/>
                </a:solidFill>
                <a:latin typeface="SutonnyMJ" pitchFamily="2" charset="0"/>
              </a:rPr>
              <a:t>|</a:t>
            </a:r>
          </a:p>
          <a:p>
            <a:endParaRPr lang="en-US" dirty="0">
              <a:solidFill>
                <a:srgbClr val="0070C0"/>
              </a:solidFill>
              <a:latin typeface="Sutonny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050" y="1447800"/>
            <a:ext cx="3886200" cy="50292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rgbClr val="0070C0"/>
                </a:solidFill>
                <a:latin typeface="SutonnyMJ" pitchFamily="2" charset="0"/>
              </a:rPr>
              <a:t>‡</a:t>
            </a:r>
            <a:r>
              <a:rPr lang="en-US" b="1" dirty="0" err="1">
                <a:solidFill>
                  <a:srgbClr val="0070C0"/>
                </a:solidFill>
                <a:latin typeface="SutonnyMJ" pitchFamily="2" charset="0"/>
              </a:rPr>
              <a:t>nvj</a:t>
            </a:r>
            <a:r>
              <a:rPr lang="en-US" b="1" dirty="0">
                <a:solidFill>
                  <a:srgbClr val="0070C0"/>
                </a:solidFill>
                <a:latin typeface="SutonnyMJ" pitchFamily="2" charset="0"/>
              </a:rPr>
              <a:t> †</a:t>
            </a:r>
            <a:r>
              <a:rPr lang="en-US" b="1" dirty="0" err="1">
                <a:solidFill>
                  <a:srgbClr val="0070C0"/>
                </a:solidFill>
                <a:latin typeface="SutonnyMJ" pitchFamily="2" charset="0"/>
              </a:rPr>
              <a:t>jv‡Kk‡bi</a:t>
            </a:r>
            <a:r>
              <a:rPr lang="en-US" b="1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SutonnyMJ" pitchFamily="2" charset="0"/>
              </a:rPr>
              <a:t>Uzjmg</a:t>
            </a:r>
            <a:r>
              <a:rPr lang="en-US" b="1" dirty="0">
                <a:solidFill>
                  <a:srgbClr val="0070C0"/>
                </a:solidFill>
                <a:latin typeface="SutonnyMJ" pitchFamily="2" charset="0"/>
              </a:rPr>
              <a:t>~‡</a:t>
            </a:r>
            <a:r>
              <a:rPr lang="en-US" b="1" dirty="0" err="1">
                <a:solidFill>
                  <a:srgbClr val="0070C0"/>
                </a:solidFill>
                <a:latin typeface="SutonnyMJ" pitchFamily="2" charset="0"/>
              </a:rPr>
              <a:t>ni</a:t>
            </a:r>
            <a:r>
              <a:rPr lang="en-US" b="1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SutonnyMJ" pitchFamily="2" charset="0"/>
              </a:rPr>
              <a:t>ZvwjK</a:t>
            </a:r>
            <a:r>
              <a:rPr lang="en-US" dirty="0" err="1">
                <a:solidFill>
                  <a:srgbClr val="0070C0"/>
                </a:solidFill>
                <a:latin typeface="SutonnyMJ" pitchFamily="2" charset="0"/>
              </a:rPr>
              <a:t>v</a:t>
            </a:r>
            <a:r>
              <a:rPr lang="en-US" b="1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SutonnyMJ" pitchFamily="2" charset="0"/>
              </a:rPr>
              <a:t>t</a:t>
            </a:r>
            <a:endParaRPr lang="en-US" dirty="0">
              <a:solidFill>
                <a:srgbClr val="0070C0"/>
              </a:solidFill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C00000"/>
                </a:solidFill>
                <a:latin typeface="SutonnyMJ" pitchFamily="2" charset="0"/>
              </a:rPr>
              <a:t>‡</a:t>
            </a:r>
            <a:r>
              <a:rPr lang="en-US" sz="4000" dirty="0" err="1">
                <a:solidFill>
                  <a:srgbClr val="C00000"/>
                </a:solidFill>
                <a:latin typeface="SutonnyMJ" pitchFamily="2" charset="0"/>
              </a:rPr>
              <a:t>nvj</a:t>
            </a:r>
            <a:r>
              <a:rPr lang="en-US" sz="4000" dirty="0">
                <a:solidFill>
                  <a:srgbClr val="C00000"/>
                </a:solidFill>
                <a:latin typeface="SutonnyMJ" pitchFamily="2" charset="0"/>
              </a:rPr>
              <a:t> †</a:t>
            </a:r>
            <a:r>
              <a:rPr lang="en-US" sz="4000" dirty="0" err="1">
                <a:solidFill>
                  <a:srgbClr val="C00000"/>
                </a:solidFill>
                <a:latin typeface="SutonnyMJ" pitchFamily="2" charset="0"/>
              </a:rPr>
              <a:t>jv‡KwUs</a:t>
            </a:r>
            <a:r>
              <a:rPr lang="en-US" sz="4000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SutonnyMJ" pitchFamily="2" charset="0"/>
              </a:rPr>
              <a:t>wWfvBmmg~n</a:t>
            </a:r>
            <a:r>
              <a:rPr lang="en-US" sz="4000" dirty="0">
                <a:solidFill>
                  <a:srgbClr val="C00000"/>
                </a:solidFill>
                <a:latin typeface="SutonnyMJ" pitchFamily="2" charset="0"/>
              </a:rPr>
              <a:t>  </a:t>
            </a:r>
            <a:r>
              <a:rPr lang="en-US" sz="4000" dirty="0" err="1">
                <a:solidFill>
                  <a:srgbClr val="C00000"/>
                </a:solidFill>
                <a:latin typeface="SutonnyMJ" pitchFamily="2" charset="0"/>
              </a:rPr>
              <a:t>n‡j</a:t>
            </a:r>
            <a:r>
              <a:rPr lang="en-US" sz="4000" dirty="0">
                <a:solidFill>
                  <a:srgbClr val="C00000"/>
                </a:solidFill>
                <a:latin typeface="SutonnyMJ" pitchFamily="2" charset="0"/>
              </a:rPr>
              <a:t> t</a:t>
            </a:r>
          </a:p>
          <a:p>
            <a:pPr lvl="0"/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‡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jv‡KwUs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wcbm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&amp;</a:t>
            </a:r>
          </a:p>
          <a:p>
            <a:pPr lvl="0"/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‡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jv‡KwUs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evUbm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&amp;</a:t>
            </a:r>
          </a:p>
          <a:p>
            <a:pPr lvl="0"/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KwbK¨vj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†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jv‡KUim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&amp;</a:t>
            </a:r>
          </a:p>
          <a:p>
            <a:pPr lvl="0"/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GR&amp; †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jv‡KUim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&amp;</a:t>
            </a:r>
          </a:p>
          <a:p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wWªj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eyk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†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jv‡KUim</a:t>
            </a:r>
            <a:endParaRPr lang="en-US" dirty="0">
              <a:solidFill>
                <a:srgbClr val="C00000"/>
              </a:solidFill>
              <a:latin typeface="Sutonny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940" y="1496377"/>
            <a:ext cx="1562100" cy="15621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142" y="1447799"/>
            <a:ext cx="1628775" cy="2162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200400"/>
            <a:ext cx="1733550" cy="26955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111" y="1647823"/>
            <a:ext cx="1295400" cy="1762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424238"/>
            <a:ext cx="3235511" cy="247173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SutonnyMJ" pitchFamily="2" charset="0"/>
              </a:rPr>
              <a:t>        </a:t>
            </a:r>
            <a:r>
              <a:rPr lang="en-US" b="1" dirty="0" err="1" smtClean="0">
                <a:solidFill>
                  <a:srgbClr val="FF0000"/>
                </a:solidFill>
                <a:latin typeface="SutonnyMJ" pitchFamily="2" charset="0"/>
              </a:rPr>
              <a:t>B‡jK‡Uªv</a:t>
            </a:r>
            <a:r>
              <a:rPr lang="en-US" b="1" dirty="0" smtClean="0">
                <a:solidFill>
                  <a:srgbClr val="FF0000"/>
                </a:solidFill>
                <a:latin typeface="SutonnyMJ" pitchFamily="2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-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wWmPvR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© †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gwkwbs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endParaRPr lang="en-US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latin typeface="SutonnyMJ" pitchFamily="2" charset="0"/>
              </a:rPr>
              <a:t>Zij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WvB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B‡jKwUªK</a:t>
            </a:r>
            <a:r>
              <a:rPr lang="en-US" sz="2800" dirty="0">
                <a:latin typeface="SutonnyMJ" pitchFamily="2" charset="0"/>
              </a:rPr>
              <a:t> - </a:t>
            </a:r>
            <a:r>
              <a:rPr lang="en-US" sz="2800" dirty="0" err="1">
                <a:latin typeface="SutonnyMJ" pitchFamily="2" charset="0"/>
              </a:rPr>
              <a:t>Gi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Dcw</a:t>
            </a:r>
            <a:r>
              <a:rPr lang="en-US" sz="2800" dirty="0">
                <a:latin typeface="SutonnyMJ" pitchFamily="2" charset="0"/>
              </a:rPr>
              <a:t>¯’</a:t>
            </a:r>
            <a:r>
              <a:rPr lang="en-US" sz="2800" dirty="0" err="1">
                <a:latin typeface="SutonnyMJ" pitchFamily="2" charset="0"/>
              </a:rPr>
              <a:t>wZ‡Z</a:t>
            </a:r>
            <a:r>
              <a:rPr lang="en-US" sz="2800" dirty="0">
                <a:latin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</a:rPr>
              <a:t>kc&amp;W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B‡jK‡UªvW</a:t>
            </a:r>
            <a:r>
              <a:rPr lang="en-US" sz="2800" dirty="0">
                <a:latin typeface="SutonnyMJ" pitchFamily="2" charset="0"/>
              </a:rPr>
              <a:t> ( </a:t>
            </a:r>
            <a:r>
              <a:rPr lang="en-US" sz="2800" dirty="0" err="1">
                <a:latin typeface="SutonnyMJ" pitchFamily="2" charset="0"/>
              </a:rPr>
              <a:t>KvwUs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Uzj</a:t>
            </a:r>
            <a:r>
              <a:rPr lang="en-US" sz="2800" dirty="0">
                <a:latin typeface="SutonnyMJ" pitchFamily="2" charset="0"/>
              </a:rPr>
              <a:t> ) </a:t>
            </a:r>
            <a:r>
              <a:rPr lang="en-US" sz="2800" dirty="0" err="1">
                <a:latin typeface="SutonnyMJ" pitchFamily="2" charset="0"/>
              </a:rPr>
              <a:t>Ges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B‡jK‡UªvKÛvKwUf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 smtClean="0">
                <a:latin typeface="SutonnyMJ" pitchFamily="2" charset="0"/>
              </a:rPr>
              <a:t>IqvK©wc‡mi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g‡a</a:t>
            </a:r>
            <a:r>
              <a:rPr lang="en-US" sz="2800" dirty="0">
                <a:latin typeface="SutonnyMJ" pitchFamily="2" charset="0"/>
              </a:rPr>
              <a:t>¨ </a:t>
            </a:r>
            <a:r>
              <a:rPr lang="en-US" sz="2800" dirty="0" err="1">
                <a:latin typeface="SutonnyMJ" pitchFamily="2" charset="0"/>
              </a:rPr>
              <a:t>B‡jKwUªK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wWmPvR</a:t>
            </a:r>
            <a:r>
              <a:rPr lang="en-US" sz="2800" dirty="0">
                <a:latin typeface="SutonnyMJ" pitchFamily="2" charset="0"/>
              </a:rPr>
              <a:t>© </a:t>
            </a:r>
            <a:r>
              <a:rPr lang="en-US" sz="2800" dirty="0" err="1">
                <a:latin typeface="SutonnyMJ" pitchFamily="2" charset="0"/>
              </a:rPr>
              <a:t>NwU‡q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avZy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Acmvi‡Yi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c×wZ‡K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B‡jKwUªK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wWmPvR</a:t>
            </a:r>
            <a:r>
              <a:rPr lang="en-US" sz="2800" dirty="0">
                <a:latin typeface="SutonnyMJ" pitchFamily="2" charset="0"/>
              </a:rPr>
              <a:t>© †</a:t>
            </a:r>
            <a:r>
              <a:rPr lang="en-US" sz="2800" dirty="0" err="1">
                <a:latin typeface="SutonnyMJ" pitchFamily="2" charset="0"/>
              </a:rPr>
              <a:t>gwkwbs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e‡j</a:t>
            </a:r>
            <a:r>
              <a:rPr lang="en-US" sz="2800" dirty="0">
                <a:latin typeface="SutonnyMJ" pitchFamily="2" charset="0"/>
              </a:rPr>
              <a:t>|</a:t>
            </a:r>
          </a:p>
          <a:p>
            <a:endParaRPr lang="en-US" dirty="0">
              <a:latin typeface="SutonnyBangla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524000"/>
            <a:ext cx="4464050" cy="43434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SutonnyMJ" pitchFamily="2" charset="0"/>
              </a:rPr>
              <a:t>Aa¨vq-03</a:t>
            </a:r>
            <a:br>
              <a:rPr lang="en-US" sz="5400" dirty="0" smtClean="0">
                <a:latin typeface="SutonnyMJ" pitchFamily="2" charset="0"/>
              </a:rPr>
            </a:br>
            <a:r>
              <a:rPr lang="en-US" sz="4000" dirty="0" err="1" smtClean="0">
                <a:latin typeface="SutonnyMJ" pitchFamily="2" charset="0"/>
              </a:rPr>
              <a:t>KvwUs</a:t>
            </a:r>
            <a:r>
              <a:rPr lang="en-US" sz="4000" dirty="0" smtClean="0">
                <a:latin typeface="SutonnyMJ" pitchFamily="2" charset="0"/>
              </a:rPr>
              <a:t> </a:t>
            </a:r>
            <a:r>
              <a:rPr lang="en-US" sz="4000" dirty="0" err="1" smtClean="0">
                <a:latin typeface="SutonnyMJ" pitchFamily="2" charset="0"/>
              </a:rPr>
              <a:t>Uzjm</a:t>
            </a:r>
            <a:r>
              <a:rPr lang="en-US" sz="4000" dirty="0" smtClean="0">
                <a:latin typeface="SutonnyMJ" pitchFamily="2" charset="0"/>
              </a:rPr>
              <a:t>&amp; </a:t>
            </a:r>
            <a:r>
              <a:rPr lang="en-US" sz="4000" dirty="0" err="1" smtClean="0">
                <a:latin typeface="SutonnyMJ" pitchFamily="2" charset="0"/>
              </a:rPr>
              <a:t>wnmv‡e</a:t>
            </a:r>
            <a:r>
              <a:rPr lang="en-US" sz="4000" dirty="0">
                <a:latin typeface="SutonnyMJ" pitchFamily="2" charset="0"/>
              </a:rPr>
              <a:t> </a:t>
            </a:r>
            <a:r>
              <a:rPr lang="en-US" sz="4000" dirty="0" err="1" smtClean="0">
                <a:latin typeface="SutonnyMJ" pitchFamily="2" charset="0"/>
              </a:rPr>
              <a:t>g¨v‡Uwiqvj</a:t>
            </a:r>
            <a:r>
              <a:rPr lang="en-US" sz="4000" dirty="0" smtClean="0">
                <a:latin typeface="SutonnyMJ" pitchFamily="2" charset="0"/>
              </a:rPr>
              <a:t> </a:t>
            </a:r>
            <a:r>
              <a:rPr lang="en-US" sz="4000" dirty="0" err="1" smtClean="0">
                <a:latin typeface="SutonnyMJ" pitchFamily="2" charset="0"/>
              </a:rPr>
              <a:t>wWRvB‡bi</a:t>
            </a:r>
            <a:r>
              <a:rPr lang="en-US" sz="4000" dirty="0" smtClean="0">
                <a:latin typeface="SutonnyMJ" pitchFamily="2" charset="0"/>
              </a:rPr>
              <a:t> </a:t>
            </a:r>
            <a:r>
              <a:rPr lang="en-US" sz="4000" dirty="0" err="1" smtClean="0">
                <a:latin typeface="SutonnyMJ" pitchFamily="2" charset="0"/>
              </a:rPr>
              <a:t>aviY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382000" cy="10668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>
                <a:latin typeface="SutonnyMJ" pitchFamily="2" charset="0"/>
              </a:rPr>
              <a:t/>
            </a:r>
            <a:br>
              <a:rPr lang="en-US" b="1" dirty="0">
                <a:latin typeface="SutonnyMJ" pitchFamily="2" charset="0"/>
              </a:rPr>
            </a:br>
            <a:r>
              <a:rPr lang="en-US" b="1" dirty="0" err="1" smtClean="0">
                <a:latin typeface="SutonnyMJ" pitchFamily="2" charset="0"/>
              </a:rPr>
              <a:t>KvwUs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b="1" dirty="0" err="1" smtClean="0">
                <a:latin typeface="SutonnyMJ" pitchFamily="2" charset="0"/>
              </a:rPr>
              <a:t>Uz‡ji</a:t>
            </a:r>
            <a:r>
              <a:rPr lang="en-US" b="1" dirty="0" smtClean="0">
                <a:latin typeface="SutonnyMJ" pitchFamily="2" charset="0"/>
              </a:rPr>
              <a:t> †</a:t>
            </a:r>
            <a:r>
              <a:rPr lang="en-US" b="1" dirty="0" err="1" smtClean="0">
                <a:latin typeface="SutonnyMJ" pitchFamily="2" charset="0"/>
              </a:rPr>
              <a:t>gŠwjK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b="1" dirty="0" err="1" smtClean="0">
                <a:latin typeface="SutonnyMJ" pitchFamily="2" charset="0"/>
              </a:rPr>
              <a:t>cÖ‡qvRbxq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b="1" dirty="0" err="1" smtClean="0">
                <a:latin typeface="SutonnyMJ" pitchFamily="2" charset="0"/>
              </a:rPr>
              <a:t>welqmg</a:t>
            </a:r>
            <a:r>
              <a:rPr lang="en-US" b="1" dirty="0" smtClean="0">
                <a:latin typeface="SutonnyMJ" pitchFamily="2" charset="0"/>
              </a:rPr>
              <a:t>~‡</a:t>
            </a:r>
            <a:r>
              <a:rPr lang="en-US" b="1" dirty="0" err="1" smtClean="0">
                <a:latin typeface="SutonnyMJ" pitchFamily="2" charset="0"/>
              </a:rPr>
              <a:t>ni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b="1" dirty="0" err="1" smtClean="0">
                <a:latin typeface="SutonnyMJ" pitchFamily="2" charset="0"/>
              </a:rPr>
              <a:t>eY©bv</a:t>
            </a:r>
            <a:r>
              <a:rPr lang="en-US" b="1" dirty="0" smtClean="0">
                <a:latin typeface="SutonnyMJ" pitchFamily="2" charset="0"/>
              </a:rPr>
              <a:t> t</a:t>
            </a:r>
            <a:r>
              <a:rPr lang="en-US" dirty="0" smtClean="0">
                <a:latin typeface="SutonnyMJ" pitchFamily="2" charset="0"/>
              </a:rPr>
              <a:t/>
            </a:r>
            <a:br>
              <a:rPr lang="en-US" dirty="0" smtClean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900" dirty="0" err="1">
                <a:latin typeface="SutonnyMJ" pitchFamily="2" charset="0"/>
              </a:rPr>
              <a:t>KvwUs</a:t>
            </a:r>
            <a:r>
              <a:rPr lang="en-US" sz="3900" dirty="0">
                <a:latin typeface="SutonnyMJ" pitchFamily="2" charset="0"/>
              </a:rPr>
              <a:t> </a:t>
            </a:r>
            <a:r>
              <a:rPr lang="en-US" sz="3900" dirty="0" err="1">
                <a:latin typeface="SutonnyMJ" pitchFamily="2" charset="0"/>
              </a:rPr>
              <a:t>Uz‡ji</a:t>
            </a:r>
            <a:r>
              <a:rPr lang="en-US" sz="3900" dirty="0">
                <a:latin typeface="SutonnyMJ" pitchFamily="2" charset="0"/>
              </a:rPr>
              <a:t> </a:t>
            </a:r>
            <a:r>
              <a:rPr lang="en-US" sz="3900" dirty="0" err="1">
                <a:latin typeface="SutonnyMJ" pitchFamily="2" charset="0"/>
              </a:rPr>
              <a:t>Rb</a:t>
            </a:r>
            <a:r>
              <a:rPr lang="en-US" sz="3900" dirty="0">
                <a:latin typeface="SutonnyMJ" pitchFamily="2" charset="0"/>
              </a:rPr>
              <a:t>¨ </a:t>
            </a:r>
            <a:r>
              <a:rPr lang="en-US" sz="3900" dirty="0" err="1">
                <a:latin typeface="SutonnyMJ" pitchFamily="2" charset="0"/>
              </a:rPr>
              <a:t>g~j</a:t>
            </a:r>
            <a:r>
              <a:rPr lang="en-US" sz="3900" dirty="0">
                <a:latin typeface="SutonnyMJ" pitchFamily="2" charset="0"/>
              </a:rPr>
              <a:t> </a:t>
            </a:r>
            <a:r>
              <a:rPr lang="en-US" sz="3900" dirty="0" err="1">
                <a:latin typeface="SutonnyMJ" pitchFamily="2" charset="0"/>
              </a:rPr>
              <a:t>cÖ‡qvRbxq</a:t>
            </a:r>
            <a:r>
              <a:rPr lang="en-US" sz="3900" dirty="0">
                <a:latin typeface="SutonnyMJ" pitchFamily="2" charset="0"/>
              </a:rPr>
              <a:t>  </a:t>
            </a:r>
            <a:r>
              <a:rPr lang="en-US" sz="3900" dirty="0" err="1">
                <a:latin typeface="SutonnyMJ" pitchFamily="2" charset="0"/>
              </a:rPr>
              <a:t>welq</a:t>
            </a:r>
            <a:r>
              <a:rPr lang="en-US" sz="3900" dirty="0">
                <a:latin typeface="SutonnyMJ" pitchFamily="2" charset="0"/>
              </a:rPr>
              <a:t> `</a:t>
            </a:r>
            <a:r>
              <a:rPr lang="en-US" sz="3900" dirty="0" err="1">
                <a:latin typeface="SutonnyMJ" pitchFamily="2" charset="0"/>
              </a:rPr>
              <a:t>ywU</a:t>
            </a:r>
            <a:r>
              <a:rPr lang="en-US" sz="3900" dirty="0">
                <a:latin typeface="SutonnyMJ" pitchFamily="2" charset="0"/>
              </a:rPr>
              <a:t> Ñ</a:t>
            </a:r>
          </a:p>
          <a:p>
            <a:pPr lvl="0"/>
            <a:endParaRPr lang="en-US" sz="3000" dirty="0" smtClean="0">
              <a:latin typeface="SutonnyMJ" pitchFamily="2" charset="0"/>
            </a:endParaRPr>
          </a:p>
          <a:p>
            <a:pPr lvl="0"/>
            <a:r>
              <a:rPr lang="en-US" sz="3300" dirty="0" smtClean="0">
                <a:latin typeface="SutonnyMJ" pitchFamily="2" charset="0"/>
              </a:rPr>
              <a:t>‡</a:t>
            </a:r>
            <a:r>
              <a:rPr lang="en-US" sz="3300" dirty="0">
                <a:latin typeface="SutonnyMJ" pitchFamily="2" charset="0"/>
              </a:rPr>
              <a:t>h </a:t>
            </a:r>
            <a:r>
              <a:rPr lang="en-US" sz="3300" dirty="0" err="1">
                <a:latin typeface="SutonnyMJ" pitchFamily="2" charset="0"/>
              </a:rPr>
              <a:t>c`v</a:t>
            </a:r>
            <a:r>
              <a:rPr lang="en-US" sz="3300" dirty="0">
                <a:latin typeface="SutonnyMJ" pitchFamily="2" charset="0"/>
              </a:rPr>
              <a:t>_© </a:t>
            </a:r>
            <a:r>
              <a:rPr lang="en-US" sz="3300" dirty="0" err="1">
                <a:latin typeface="SutonnyMJ" pitchFamily="2" charset="0"/>
              </a:rPr>
              <a:t>KvU‡Z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n‡e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Zvi</a:t>
            </a:r>
            <a:r>
              <a:rPr lang="en-US" sz="3300" dirty="0">
                <a:latin typeface="SutonnyMJ" pitchFamily="2" charset="0"/>
              </a:rPr>
              <a:t> †_‡K </a:t>
            </a:r>
            <a:r>
              <a:rPr lang="en-US" sz="3300" dirty="0" err="1">
                <a:latin typeface="SutonnyMJ" pitchFamily="2" charset="0"/>
              </a:rPr>
              <a:t>KvwUs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Uz‡ji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c`v</a:t>
            </a:r>
            <a:r>
              <a:rPr lang="en-US" sz="3300" dirty="0">
                <a:latin typeface="SutonnyMJ" pitchFamily="2" charset="0"/>
              </a:rPr>
              <a:t>_© </a:t>
            </a:r>
            <a:r>
              <a:rPr lang="en-US" sz="3300" dirty="0" err="1">
                <a:latin typeface="SutonnyMJ" pitchFamily="2" charset="0"/>
              </a:rPr>
              <a:t>KwVb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n‡Z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n‡e</a:t>
            </a:r>
            <a:r>
              <a:rPr lang="en-US" sz="3300" dirty="0">
                <a:latin typeface="SutonnyMJ" pitchFamily="2" charset="0"/>
              </a:rPr>
              <a:t>|</a:t>
            </a:r>
          </a:p>
          <a:p>
            <a:pPr lvl="0"/>
            <a:r>
              <a:rPr lang="en-US" sz="3300" dirty="0" err="1">
                <a:latin typeface="SutonnyMJ" pitchFamily="2" charset="0"/>
              </a:rPr>
              <a:t>KvwUs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Uzj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Ges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KwZ©Z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c`v</a:t>
            </a:r>
            <a:r>
              <a:rPr lang="en-US" sz="3300" dirty="0">
                <a:latin typeface="SutonnyMJ" pitchFamily="2" charset="0"/>
              </a:rPr>
              <a:t>_©‡K </a:t>
            </a:r>
            <a:r>
              <a:rPr lang="en-US" sz="3300" dirty="0" err="1">
                <a:latin typeface="SutonnyMJ" pitchFamily="2" charset="0"/>
              </a:rPr>
              <a:t>Giƒc</a:t>
            </a:r>
            <a:r>
              <a:rPr lang="en-US" sz="3300" dirty="0">
                <a:latin typeface="SutonnyMJ" pitchFamily="2" charset="0"/>
              </a:rPr>
              <a:t> `„</a:t>
            </a:r>
            <a:r>
              <a:rPr lang="en-US" sz="3300" dirty="0" err="1">
                <a:latin typeface="SutonnyMJ" pitchFamily="2" charset="0"/>
              </a:rPr>
              <a:t>pfv‡e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euva‡Z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n‡e</a:t>
            </a:r>
            <a:r>
              <a:rPr lang="en-US" sz="3300" dirty="0">
                <a:latin typeface="SutonnyMJ" pitchFamily="2" charset="0"/>
              </a:rPr>
              <a:t> †</a:t>
            </a:r>
            <a:r>
              <a:rPr lang="en-US" sz="3300" dirty="0" err="1">
                <a:latin typeface="SutonnyMJ" pitchFamily="2" charset="0"/>
              </a:rPr>
              <a:t>hb</a:t>
            </a:r>
            <a:r>
              <a:rPr lang="en-US" sz="3300" dirty="0">
                <a:latin typeface="SutonnyMJ" pitchFamily="2" charset="0"/>
              </a:rPr>
              <a:t> , </a:t>
            </a:r>
            <a:r>
              <a:rPr lang="en-US" sz="3300" dirty="0" err="1">
                <a:latin typeface="SutonnyMJ" pitchFamily="2" charset="0"/>
              </a:rPr>
              <a:t>Uz‡ji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Dc‡i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hLb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KvwUs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ej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cÖ‡qvM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Kiv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n‡e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ZLb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GwU</a:t>
            </a:r>
            <a:r>
              <a:rPr lang="en-US" sz="3300" dirty="0">
                <a:latin typeface="SutonnyMJ" pitchFamily="2" charset="0"/>
              </a:rPr>
              <a:t> †</a:t>
            </a:r>
            <a:r>
              <a:rPr lang="en-US" sz="3300" dirty="0" err="1">
                <a:latin typeface="SutonnyMJ" pitchFamily="2" charset="0"/>
              </a:rPr>
              <a:t>hb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IqvK©wc‡mi</a:t>
            </a:r>
            <a:r>
              <a:rPr lang="en-US" sz="3300" dirty="0">
                <a:latin typeface="SutonnyMJ" pitchFamily="2" charset="0"/>
              </a:rPr>
              <a:t> †</a:t>
            </a:r>
            <a:r>
              <a:rPr lang="en-US" sz="3300" dirty="0" err="1">
                <a:latin typeface="SutonnyMJ" pitchFamily="2" charset="0"/>
              </a:rPr>
              <a:t>fZ‡i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XyK‡Z</a:t>
            </a:r>
            <a:r>
              <a:rPr lang="en-US" sz="3300" dirty="0">
                <a:latin typeface="SutonnyMJ" pitchFamily="2" charset="0"/>
              </a:rPr>
              <a:t> </a:t>
            </a:r>
            <a:r>
              <a:rPr lang="en-US" sz="3300" dirty="0" err="1">
                <a:latin typeface="SutonnyMJ" pitchFamily="2" charset="0"/>
              </a:rPr>
              <a:t>cv‡i</a:t>
            </a:r>
            <a:r>
              <a:rPr lang="en-US" sz="3300" dirty="0">
                <a:latin typeface="SutonnyMJ" pitchFamily="2" charset="0"/>
              </a:rPr>
              <a:t> |</a:t>
            </a:r>
          </a:p>
          <a:p>
            <a:endParaRPr lang="en-US" dirty="0">
              <a:latin typeface="SutonnyMJ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53340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>
                <a:latin typeface="SutonnyMJ" pitchFamily="2" charset="0"/>
              </a:rPr>
              <a:t>G </a:t>
            </a:r>
            <a:r>
              <a:rPr lang="en-US" sz="3000" dirty="0" err="1">
                <a:latin typeface="SutonnyMJ" pitchFamily="2" charset="0"/>
              </a:rPr>
              <a:t>Qvov</a:t>
            </a:r>
            <a:r>
              <a:rPr lang="en-US" sz="3000" dirty="0">
                <a:latin typeface="SutonnyMJ" pitchFamily="2" charset="0"/>
              </a:rPr>
              <a:t> </a:t>
            </a:r>
            <a:r>
              <a:rPr lang="en-US" sz="3000" dirty="0" err="1">
                <a:latin typeface="SutonnyMJ" pitchFamily="2" charset="0"/>
              </a:rPr>
              <a:t>wb¤œwjwLZ</a:t>
            </a:r>
            <a:r>
              <a:rPr lang="en-US" sz="3000" dirty="0">
                <a:latin typeface="SutonnyMJ" pitchFamily="2" charset="0"/>
              </a:rPr>
              <a:t> </a:t>
            </a:r>
            <a:r>
              <a:rPr lang="en-US" sz="3000" dirty="0" err="1">
                <a:latin typeface="SutonnyMJ" pitchFamily="2" charset="0"/>
              </a:rPr>
              <a:t>welq</a:t>
            </a:r>
            <a:r>
              <a:rPr lang="en-US" sz="3000" dirty="0">
                <a:latin typeface="SutonnyMJ" pitchFamily="2" charset="0"/>
              </a:rPr>
              <a:t> ¸‡</a:t>
            </a:r>
            <a:r>
              <a:rPr lang="en-US" sz="3000" dirty="0" err="1">
                <a:latin typeface="SutonnyMJ" pitchFamily="2" charset="0"/>
              </a:rPr>
              <a:t>jvI</a:t>
            </a:r>
            <a:r>
              <a:rPr lang="en-US" sz="3000" dirty="0">
                <a:latin typeface="SutonnyMJ" pitchFamily="2" charset="0"/>
              </a:rPr>
              <a:t>  </a:t>
            </a:r>
            <a:r>
              <a:rPr lang="en-US" sz="3000" dirty="0" err="1">
                <a:latin typeface="SutonnyMJ" pitchFamily="2" charset="0"/>
              </a:rPr>
              <a:t>KvwUs</a:t>
            </a:r>
            <a:r>
              <a:rPr lang="en-US" sz="3000" dirty="0">
                <a:latin typeface="SutonnyMJ" pitchFamily="2" charset="0"/>
              </a:rPr>
              <a:t> </a:t>
            </a:r>
            <a:r>
              <a:rPr lang="en-US" sz="3000" dirty="0" err="1">
                <a:latin typeface="SutonnyMJ" pitchFamily="2" charset="0"/>
              </a:rPr>
              <a:t>Uz‡ji</a:t>
            </a:r>
            <a:r>
              <a:rPr lang="en-US" sz="3000" dirty="0">
                <a:latin typeface="SutonnyMJ" pitchFamily="2" charset="0"/>
              </a:rPr>
              <a:t> </a:t>
            </a:r>
            <a:r>
              <a:rPr lang="en-US" sz="3000" dirty="0" err="1">
                <a:latin typeface="SutonnyMJ" pitchFamily="2" charset="0"/>
              </a:rPr>
              <a:t>Rb</a:t>
            </a:r>
            <a:r>
              <a:rPr lang="en-US" sz="3000" dirty="0">
                <a:latin typeface="SutonnyMJ" pitchFamily="2" charset="0"/>
              </a:rPr>
              <a:t>¨ </a:t>
            </a:r>
            <a:r>
              <a:rPr lang="en-US" sz="3000" dirty="0" err="1">
                <a:latin typeface="SutonnyMJ" pitchFamily="2" charset="0"/>
              </a:rPr>
              <a:t>cÖ‡qvRbxq</a:t>
            </a:r>
            <a:r>
              <a:rPr lang="en-US" sz="3000" dirty="0">
                <a:latin typeface="SutonnyMJ" pitchFamily="2" charset="0"/>
              </a:rPr>
              <a:t> t</a:t>
            </a:r>
          </a:p>
          <a:p>
            <a:pPr lvl="0"/>
            <a:r>
              <a:rPr lang="en-US" sz="2600" dirty="0" err="1">
                <a:latin typeface="SutonnyMJ" pitchFamily="2" charset="0"/>
              </a:rPr>
              <a:t>KvwUs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Uzj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hvwš¿K</a:t>
            </a:r>
            <a:r>
              <a:rPr lang="en-US" sz="2600" dirty="0">
                <a:latin typeface="SutonnyMJ" pitchFamily="2" charset="0"/>
              </a:rPr>
              <a:t> ¸</a:t>
            </a:r>
            <a:r>
              <a:rPr lang="en-US" sz="2600" dirty="0" err="1">
                <a:latin typeface="SutonnyMJ" pitchFamily="2" charset="0"/>
              </a:rPr>
              <a:t>bv¸Y</a:t>
            </a:r>
            <a:r>
              <a:rPr lang="en-US" sz="2600" dirty="0">
                <a:latin typeface="SutonnyMJ" pitchFamily="2" charset="0"/>
              </a:rPr>
              <a:t> mg„× </a:t>
            </a:r>
            <a:r>
              <a:rPr lang="en-US" sz="2600" dirty="0" err="1">
                <a:latin typeface="SutonnyMJ" pitchFamily="2" charset="0"/>
              </a:rPr>
              <a:t>n‡e</a:t>
            </a:r>
            <a:endParaRPr lang="en-US" sz="2600" dirty="0">
              <a:latin typeface="SutonnyMJ" pitchFamily="2" charset="0"/>
            </a:endParaRPr>
          </a:p>
          <a:p>
            <a:pPr lvl="0"/>
            <a:r>
              <a:rPr lang="en-US" sz="2600" dirty="0" err="1">
                <a:latin typeface="SutonnyMJ" pitchFamily="2" charset="0"/>
              </a:rPr>
              <a:t>Uz‡ji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KvwUs</a:t>
            </a:r>
            <a:r>
              <a:rPr lang="en-US" sz="2600" dirty="0">
                <a:latin typeface="SutonnyMJ" pitchFamily="2" charset="0"/>
              </a:rPr>
              <a:t> GR </a:t>
            </a:r>
            <a:r>
              <a:rPr lang="en-US" sz="2600" dirty="0" err="1">
                <a:latin typeface="SutonnyMJ" pitchFamily="2" charset="0"/>
              </a:rPr>
              <a:t>Ggb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n‡e</a:t>
            </a:r>
            <a:r>
              <a:rPr lang="en-US" sz="2600" dirty="0">
                <a:latin typeface="SutonnyMJ" pitchFamily="2" charset="0"/>
              </a:rPr>
              <a:t> †</a:t>
            </a:r>
            <a:r>
              <a:rPr lang="en-US" sz="2600" dirty="0" err="1">
                <a:latin typeface="SutonnyMJ" pitchFamily="2" charset="0"/>
              </a:rPr>
              <a:t>hb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R‡ei</a:t>
            </a:r>
            <a:r>
              <a:rPr lang="en-US" sz="2600" dirty="0">
                <a:latin typeface="SutonnyMJ" pitchFamily="2" charset="0"/>
              </a:rPr>
              <a:t> m‡½ Kg </a:t>
            </a:r>
            <a:r>
              <a:rPr lang="en-US" sz="2600" dirty="0" err="1">
                <a:latin typeface="SutonnyMJ" pitchFamily="2" charset="0"/>
              </a:rPr>
              <a:t>ms‡hvM</a:t>
            </a:r>
            <a:r>
              <a:rPr lang="en-US" sz="2600" dirty="0">
                <a:latin typeface="SutonnyMJ" pitchFamily="2" charset="0"/>
              </a:rPr>
              <a:t> N‡U</a:t>
            </a:r>
          </a:p>
          <a:p>
            <a:pPr lvl="0"/>
            <a:r>
              <a:rPr lang="en-US" sz="2600" dirty="0" err="1">
                <a:latin typeface="SutonnyMJ" pitchFamily="2" charset="0"/>
              </a:rPr>
              <a:t>Uz‡ji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h_vh</a:t>
            </a:r>
            <a:r>
              <a:rPr lang="en-US" sz="2600" dirty="0">
                <a:latin typeface="SutonnyMJ" pitchFamily="2" charset="0"/>
              </a:rPr>
              <a:t>_ </a:t>
            </a:r>
            <a:r>
              <a:rPr lang="en-US" sz="2600" dirty="0" err="1">
                <a:latin typeface="SutonnyMJ" pitchFamily="2" charset="0"/>
              </a:rPr>
              <a:t>wRI‡gwU</a:t>
            </a:r>
            <a:r>
              <a:rPr lang="en-US" sz="2600" dirty="0">
                <a:latin typeface="SutonnyMJ" pitchFamily="2" charset="0"/>
              </a:rPr>
              <a:t>&amp;ªK _</a:t>
            </a:r>
            <a:r>
              <a:rPr lang="en-US" sz="2600" dirty="0" err="1">
                <a:latin typeface="SutonnyMJ" pitchFamily="2" charset="0"/>
              </a:rPr>
              <a:t>vK‡Z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n‡e</a:t>
            </a:r>
            <a:endParaRPr lang="en-US" sz="2600" dirty="0">
              <a:latin typeface="SutonnyMJ" pitchFamily="2" charset="0"/>
            </a:endParaRPr>
          </a:p>
          <a:p>
            <a:pPr lvl="0"/>
            <a:r>
              <a:rPr lang="en-US" sz="2600" dirty="0">
                <a:latin typeface="SutonnyMJ" pitchFamily="2" charset="0"/>
              </a:rPr>
              <a:t>`ª</a:t>
            </a:r>
            <a:r>
              <a:rPr lang="en-US" sz="2600" dirty="0" err="1">
                <a:latin typeface="SutonnyMJ" pitchFamily="2" charset="0"/>
              </a:rPr>
              <a:t>æZ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Zvc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Acmvi‡Yi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ÿgZv</a:t>
            </a:r>
            <a:r>
              <a:rPr lang="en-US" sz="2600" dirty="0">
                <a:latin typeface="SutonnyMJ" pitchFamily="2" charset="0"/>
              </a:rPr>
              <a:t> _</a:t>
            </a:r>
            <a:r>
              <a:rPr lang="en-US" sz="2600" dirty="0" err="1">
                <a:latin typeface="SutonnyMJ" pitchFamily="2" charset="0"/>
              </a:rPr>
              <a:t>vK‡Z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n‡e</a:t>
            </a:r>
            <a:endParaRPr lang="en-US" sz="2600" dirty="0">
              <a:latin typeface="SutonnyMJ" pitchFamily="2" charset="0"/>
            </a:endParaRPr>
          </a:p>
          <a:p>
            <a:pPr lvl="0"/>
            <a:r>
              <a:rPr lang="en-US" sz="2600" dirty="0" err="1">
                <a:latin typeface="SutonnyMJ" pitchFamily="2" charset="0"/>
              </a:rPr>
              <a:t>mnR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jf</a:t>
            </a:r>
            <a:r>
              <a:rPr lang="en-US" sz="2600" dirty="0">
                <a:latin typeface="SutonnyMJ" pitchFamily="2" charset="0"/>
              </a:rPr>
              <a:t>¨ </a:t>
            </a:r>
            <a:r>
              <a:rPr lang="en-US" sz="2600" dirty="0" err="1">
                <a:latin typeface="SutonnyMJ" pitchFamily="2" charset="0"/>
              </a:rPr>
              <a:t>Ges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mn‡R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cwienb‡hvM</a:t>
            </a:r>
            <a:r>
              <a:rPr lang="en-US" sz="2600" dirty="0">
                <a:latin typeface="SutonnyMJ" pitchFamily="2" charset="0"/>
              </a:rPr>
              <a:t>¨ </a:t>
            </a:r>
            <a:r>
              <a:rPr lang="en-US" sz="2600" dirty="0" err="1">
                <a:latin typeface="SutonnyMJ" pitchFamily="2" charset="0"/>
              </a:rPr>
              <a:t>n‡Z</a:t>
            </a:r>
            <a:r>
              <a:rPr lang="en-US" sz="2600" dirty="0">
                <a:latin typeface="SutonnyMJ" pitchFamily="2" charset="0"/>
              </a:rPr>
              <a:t> </a:t>
            </a:r>
            <a:r>
              <a:rPr lang="en-US" sz="2600" dirty="0" err="1">
                <a:latin typeface="SutonnyMJ" pitchFamily="2" charset="0"/>
              </a:rPr>
              <a:t>n‡e</a:t>
            </a:r>
            <a:r>
              <a:rPr lang="en-US" sz="2600" dirty="0"/>
              <a:t>|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19800" y="1828800"/>
            <a:ext cx="2819400" cy="4572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378952" cy="9906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sz="6000" b="1" dirty="0" err="1" smtClean="0">
                <a:latin typeface="SutonnyMJ" pitchFamily="2" charset="0"/>
              </a:rPr>
              <a:t>KvwUs</a:t>
            </a:r>
            <a:r>
              <a:rPr lang="en-US" sz="6000" b="1" dirty="0" smtClean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cÖwµqvi</a:t>
            </a:r>
            <a:r>
              <a:rPr lang="en-US" sz="6000" b="1" dirty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Dcv`v‡bi</a:t>
            </a:r>
            <a:r>
              <a:rPr lang="en-US" sz="6000" b="1" dirty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ZvwjKv</a:t>
            </a:r>
            <a:r>
              <a:rPr lang="en-US" sz="6000" b="1" dirty="0">
                <a:latin typeface="SutonnyMJ" pitchFamily="2" charset="0"/>
              </a:rPr>
              <a:t> t</a:t>
            </a:r>
            <a:r>
              <a:rPr lang="en-US" sz="6000" dirty="0">
                <a:latin typeface="SutonnyMJ" pitchFamily="2" charset="0"/>
              </a:rPr>
              <a:t/>
            </a:r>
            <a:br>
              <a:rPr lang="en-US" sz="6000" dirty="0">
                <a:latin typeface="SutonnyMJ" pitchFamily="2" charset="0"/>
              </a:rPr>
            </a:br>
            <a:endParaRPr lang="en-US" sz="60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>
                <a:latin typeface="SutonnyMJ" pitchFamily="2" charset="0"/>
              </a:rPr>
              <a:t>‡h-‡</a:t>
            </a:r>
            <a:r>
              <a:rPr lang="en-US" sz="3200" dirty="0" err="1">
                <a:latin typeface="SutonnyMJ" pitchFamily="2" charset="0"/>
              </a:rPr>
              <a:t>Kv‡bv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KvwUs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cÖwµqvq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IqvK©wcm</a:t>
            </a:r>
            <a:r>
              <a:rPr lang="en-US" sz="3200" dirty="0">
                <a:latin typeface="SutonnyMJ" pitchFamily="2" charset="0"/>
              </a:rPr>
              <a:t> , </a:t>
            </a:r>
            <a:r>
              <a:rPr lang="en-US" sz="3200" dirty="0" err="1">
                <a:latin typeface="SutonnyMJ" pitchFamily="2" charset="0"/>
              </a:rPr>
              <a:t>Uzj</a:t>
            </a:r>
            <a:r>
              <a:rPr lang="en-US" sz="3200" dirty="0">
                <a:latin typeface="SutonnyMJ" pitchFamily="2" charset="0"/>
              </a:rPr>
              <a:t> , </a:t>
            </a:r>
            <a:r>
              <a:rPr lang="en-US" sz="3200" dirty="0" err="1">
                <a:latin typeface="SutonnyMJ" pitchFamily="2" charset="0"/>
              </a:rPr>
              <a:t>Pxc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Ges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KvwUs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d¬zwqW</a:t>
            </a:r>
            <a:r>
              <a:rPr lang="en-US" sz="3200" dirty="0">
                <a:latin typeface="SutonnyMJ" pitchFamily="2" charset="0"/>
              </a:rPr>
              <a:t> AšÍf©y³| </a:t>
            </a:r>
            <a:r>
              <a:rPr lang="en-US" sz="3200" dirty="0" err="1">
                <a:latin typeface="SutonnyMJ" pitchFamily="2" charset="0"/>
              </a:rPr>
              <a:t>IqvK©wcm</a:t>
            </a:r>
            <a:r>
              <a:rPr lang="en-US" sz="3200" dirty="0">
                <a:latin typeface="SutonnyMJ" pitchFamily="2" charset="0"/>
              </a:rPr>
              <a:t> †_‡K †</a:t>
            </a:r>
            <a:r>
              <a:rPr lang="en-US" sz="3200" dirty="0" err="1">
                <a:latin typeface="SutonnyMJ" pitchFamily="2" charset="0"/>
              </a:rPr>
              <a:t>gUvj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D‡Ëvj‡bi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Rb</a:t>
            </a:r>
            <a:r>
              <a:rPr lang="en-US" sz="3200" dirty="0">
                <a:latin typeface="SutonnyMJ" pitchFamily="2" charset="0"/>
              </a:rPr>
              <a:t>¨ </a:t>
            </a:r>
            <a:r>
              <a:rPr lang="en-US" sz="3200" dirty="0" err="1">
                <a:latin typeface="SutonnyMJ" pitchFamily="2" charset="0"/>
              </a:rPr>
              <a:t>I‡qR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AvK</a:t>
            </a:r>
            <a:r>
              <a:rPr lang="en-US" sz="3200" dirty="0">
                <a:latin typeface="SutonnyMJ" pitchFamily="2" charset="0"/>
              </a:rPr>
              <a:t>…</a:t>
            </a:r>
            <a:r>
              <a:rPr lang="en-US" sz="3200" dirty="0" err="1">
                <a:latin typeface="SutonnyMJ" pitchFamily="2" charset="0"/>
              </a:rPr>
              <a:t>wZi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Uzj‡K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IqvK©wc‡mi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mv‡c‡ÿ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MwZ</a:t>
            </a:r>
            <a:r>
              <a:rPr lang="en-US" sz="3200" dirty="0">
                <a:latin typeface="SutonnyMJ" pitchFamily="2" charset="0"/>
              </a:rPr>
              <a:t> †`</a:t>
            </a:r>
            <a:r>
              <a:rPr lang="en-US" sz="3200" dirty="0" err="1">
                <a:latin typeface="SutonnyMJ" pitchFamily="2" charset="0"/>
              </a:rPr>
              <a:t>Iqv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nq</a:t>
            </a:r>
            <a:r>
              <a:rPr lang="en-US" sz="3200" dirty="0">
                <a:latin typeface="SutonnyMJ" pitchFamily="2" charset="0"/>
              </a:rPr>
              <a:t> , </a:t>
            </a:r>
            <a:r>
              <a:rPr lang="en-US" sz="3200" dirty="0" err="1">
                <a:latin typeface="SutonnyMJ" pitchFamily="2" charset="0"/>
              </a:rPr>
              <a:t>hv‡Z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GwU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Px‡ci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AvKv‡i</a:t>
            </a:r>
            <a:r>
              <a:rPr lang="en-US" sz="3200" dirty="0">
                <a:latin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</a:rPr>
              <a:t>gUvj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D‡Ëvjb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Ki‡Z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cv‡i</a:t>
            </a:r>
            <a:r>
              <a:rPr lang="en-US" sz="3200" dirty="0">
                <a:latin typeface="SutonnyMJ" pitchFamily="2" charset="0"/>
              </a:rPr>
              <a:t>| </a:t>
            </a:r>
            <a:r>
              <a:rPr lang="en-US" sz="3200" dirty="0" err="1">
                <a:latin typeface="SutonnyMJ" pitchFamily="2" charset="0"/>
              </a:rPr>
              <a:t>KvwUs</a:t>
            </a:r>
            <a:r>
              <a:rPr lang="en-US" sz="3200" dirty="0">
                <a:latin typeface="SutonnyMJ" pitchFamily="2" charset="0"/>
              </a:rPr>
              <a:t> A¨v‡½j G b~¨</a:t>
            </a:r>
            <a:r>
              <a:rPr lang="en-US" sz="3200" dirty="0" err="1">
                <a:latin typeface="SutonnyMJ" pitchFamily="2" charset="0"/>
              </a:rPr>
              <a:t>bZg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ej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cÖ‡qv‡M</a:t>
            </a:r>
            <a:r>
              <a:rPr lang="en-US" sz="3200" dirty="0">
                <a:latin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</a:rPr>
              <a:t>gUvj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D‡Ëvj‡bi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Rb</a:t>
            </a:r>
            <a:r>
              <a:rPr lang="en-US" sz="3200" dirty="0">
                <a:latin typeface="SutonnyMJ" pitchFamily="2" charset="0"/>
              </a:rPr>
              <a:t>¨ </a:t>
            </a:r>
            <a:r>
              <a:rPr lang="en-US" sz="3200" dirty="0" err="1">
                <a:latin typeface="SutonnyMJ" pitchFamily="2" charset="0"/>
              </a:rPr>
              <a:t>IqvK©wc‡mi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mv‡c‡ÿ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KvwUs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Uz‡ji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Ae</a:t>
            </a:r>
            <a:r>
              <a:rPr lang="en-US" sz="3200" dirty="0">
                <a:latin typeface="SutonnyMJ" pitchFamily="2" charset="0"/>
              </a:rPr>
              <a:t>¯’</a:t>
            </a:r>
            <a:r>
              <a:rPr lang="en-US" sz="3200" dirty="0" err="1">
                <a:latin typeface="SutonnyMJ" pitchFamily="2" charset="0"/>
              </a:rPr>
              <a:t>vb</a:t>
            </a:r>
            <a:r>
              <a:rPr lang="en-US" sz="3200" dirty="0">
                <a:latin typeface="SutonnyMJ" pitchFamily="2" charset="0"/>
              </a:rPr>
              <a:t> †`</a:t>
            </a:r>
            <a:r>
              <a:rPr lang="en-US" sz="3200" dirty="0" err="1">
                <a:latin typeface="SutonnyMJ" pitchFamily="2" charset="0"/>
              </a:rPr>
              <a:t>Lv‡bv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n‡q‡Q</a:t>
            </a:r>
            <a:r>
              <a:rPr lang="en-US" sz="3200" dirty="0">
                <a:latin typeface="SutonnyMJ" pitchFamily="2" charset="0"/>
              </a:rPr>
              <a:t>| </a:t>
            </a:r>
            <a:r>
              <a:rPr lang="en-US" sz="3200" dirty="0" err="1">
                <a:latin typeface="SutonnyMJ" pitchFamily="2" charset="0"/>
              </a:rPr>
              <a:t>GLv‡b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wZbwU</a:t>
            </a:r>
            <a:r>
              <a:rPr lang="en-US" sz="3200" dirty="0">
                <a:latin typeface="SutonnyMJ" pitchFamily="2" charset="0"/>
              </a:rPr>
              <a:t> ¸</a:t>
            </a:r>
            <a:r>
              <a:rPr lang="en-US" sz="3200" dirty="0" err="1">
                <a:latin typeface="SutonnyMJ" pitchFamily="2" charset="0"/>
              </a:rPr>
              <a:t>iæZ</a:t>
            </a:r>
            <a:r>
              <a:rPr lang="en-US" sz="3200" dirty="0">
                <a:latin typeface="SutonnyMJ" pitchFamily="2" charset="0"/>
              </a:rPr>
              <a:t>¡ </a:t>
            </a:r>
            <a:r>
              <a:rPr lang="en-US" sz="3200" dirty="0" err="1">
                <a:latin typeface="SutonnyMJ" pitchFamily="2" charset="0"/>
              </a:rPr>
              <a:t>c~Y</a:t>
            </a:r>
            <a:r>
              <a:rPr lang="en-US" sz="3200" dirty="0">
                <a:latin typeface="SutonnyMJ" pitchFamily="2" charset="0"/>
              </a:rPr>
              <a:t>© †</a:t>
            </a:r>
            <a:r>
              <a:rPr lang="en-US" sz="3200" dirty="0" err="1">
                <a:latin typeface="SutonnyMJ" pitchFamily="2" charset="0"/>
              </a:rPr>
              <a:t>KvY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n‡”Q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i¨vK</a:t>
            </a:r>
            <a:r>
              <a:rPr lang="en-US" sz="3200" dirty="0">
                <a:latin typeface="SutonnyMJ" pitchFamily="2" charset="0"/>
              </a:rPr>
              <a:t> A¨v‡½j , </a:t>
            </a:r>
            <a:r>
              <a:rPr lang="en-US" sz="3200" dirty="0" err="1">
                <a:latin typeface="SutonnyMJ" pitchFamily="2" charset="0"/>
              </a:rPr>
              <a:t>wK¬qv‡iÝ</a:t>
            </a:r>
            <a:r>
              <a:rPr lang="en-US" sz="3200" dirty="0">
                <a:latin typeface="SutonnyMJ" pitchFamily="2" charset="0"/>
              </a:rPr>
              <a:t> A¨v‡½j </a:t>
            </a:r>
            <a:r>
              <a:rPr lang="en-US" sz="3200" dirty="0" err="1">
                <a:latin typeface="SutonnyMJ" pitchFamily="2" charset="0"/>
              </a:rPr>
              <a:t>Ges</a:t>
            </a:r>
            <a:r>
              <a:rPr lang="en-US" sz="3200" dirty="0">
                <a:latin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</a:rPr>
              <a:t>mwUs</a:t>
            </a:r>
            <a:r>
              <a:rPr lang="en-US" sz="3200" dirty="0">
                <a:latin typeface="SutonnyMJ" pitchFamily="2" charset="0"/>
              </a:rPr>
              <a:t> A¨v‡½j |</a:t>
            </a:r>
          </a:p>
          <a:p>
            <a:endParaRPr lang="en-US" dirty="0">
              <a:latin typeface="SutonnyMJ" pitchFamily="2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sz="5300" b="1" dirty="0" err="1" smtClean="0">
                <a:latin typeface="SutonnyMJ" pitchFamily="2" charset="0"/>
              </a:rPr>
              <a:t>GKwU</a:t>
            </a:r>
            <a:r>
              <a:rPr lang="en-US" sz="5300" b="1" dirty="0" smtClean="0">
                <a:latin typeface="SutonnyMJ" pitchFamily="2" charset="0"/>
              </a:rPr>
              <a:t> </a:t>
            </a:r>
            <a:r>
              <a:rPr lang="en-US" sz="5300" b="1" dirty="0">
                <a:latin typeface="SutonnyMJ" pitchFamily="2" charset="0"/>
              </a:rPr>
              <a:t>wm‡½j </a:t>
            </a:r>
            <a:r>
              <a:rPr lang="en-US" sz="5300" b="1" dirty="0" err="1">
                <a:latin typeface="SutonnyMJ" pitchFamily="2" charset="0"/>
              </a:rPr>
              <a:t>c‡q›U</a:t>
            </a:r>
            <a:r>
              <a:rPr lang="en-US" sz="5300" b="1" dirty="0">
                <a:latin typeface="SutonnyMJ" pitchFamily="2" charset="0"/>
              </a:rPr>
              <a:t> </a:t>
            </a:r>
            <a:r>
              <a:rPr lang="en-US" sz="5300" b="1" dirty="0" err="1">
                <a:latin typeface="SutonnyMJ" pitchFamily="2" charset="0"/>
              </a:rPr>
              <a:t>KvwUs</a:t>
            </a:r>
            <a:r>
              <a:rPr lang="en-US" sz="5300" b="1" dirty="0">
                <a:latin typeface="SutonnyMJ" pitchFamily="2" charset="0"/>
              </a:rPr>
              <a:t> </a:t>
            </a:r>
            <a:r>
              <a:rPr lang="en-US" sz="5300" b="1" dirty="0" err="1">
                <a:latin typeface="SutonnyMJ" pitchFamily="2" charset="0"/>
              </a:rPr>
              <a:t>Uzjm</a:t>
            </a:r>
            <a:r>
              <a:rPr lang="en-US" sz="5300" b="1" dirty="0">
                <a:latin typeface="SutonnyMJ" pitchFamily="2" charset="0"/>
              </a:rPr>
              <a:t> - </a:t>
            </a:r>
            <a:r>
              <a:rPr lang="en-US" sz="5300" b="1" dirty="0" err="1">
                <a:latin typeface="SutonnyMJ" pitchFamily="2" charset="0"/>
              </a:rPr>
              <a:t>Gi</a:t>
            </a:r>
            <a:r>
              <a:rPr lang="en-US" sz="5300" b="1" dirty="0">
                <a:latin typeface="SutonnyMJ" pitchFamily="2" charset="0"/>
              </a:rPr>
              <a:t> </a:t>
            </a:r>
            <a:r>
              <a:rPr lang="en-US" sz="5300" b="1" dirty="0" err="1">
                <a:latin typeface="SutonnyMJ" pitchFamily="2" charset="0"/>
              </a:rPr>
              <a:t>wRI‡gwU</a:t>
            </a:r>
            <a:r>
              <a:rPr lang="en-US" sz="5300" b="1" dirty="0">
                <a:latin typeface="SutonnyMJ" pitchFamily="2" charset="0"/>
              </a:rPr>
              <a:t>ª t</a:t>
            </a:r>
            <a:r>
              <a:rPr lang="en-US" sz="5300" dirty="0">
                <a:latin typeface="SutonnyMJ" pitchFamily="2" charset="0"/>
              </a:rPr>
              <a:t/>
            </a:r>
            <a:br>
              <a:rPr lang="en-US" sz="5300" dirty="0">
                <a:latin typeface="SutonnyMJ" pitchFamily="2" charset="0"/>
              </a:rPr>
            </a:br>
            <a:endParaRPr lang="en-US" sz="53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>
                <a:latin typeface="SutonnyMJ" pitchFamily="2" charset="0"/>
              </a:rPr>
              <a:t>GKwU</a:t>
            </a:r>
            <a:r>
              <a:rPr lang="en-US" sz="2800" dirty="0">
                <a:latin typeface="SutonnyMJ" pitchFamily="2" charset="0"/>
              </a:rPr>
              <a:t> wm‡½j </a:t>
            </a:r>
            <a:r>
              <a:rPr lang="en-US" sz="2800" dirty="0" err="1">
                <a:latin typeface="SutonnyMJ" pitchFamily="2" charset="0"/>
              </a:rPr>
              <a:t>c‡q›U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Uz‡ji</a:t>
            </a:r>
            <a:r>
              <a:rPr lang="en-US" sz="2800" dirty="0">
                <a:latin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</a:rPr>
              <a:t>gŠwjK</a:t>
            </a:r>
            <a:r>
              <a:rPr lang="en-US" sz="2800" dirty="0">
                <a:latin typeface="SutonnyMJ" pitchFamily="2" charset="0"/>
              </a:rPr>
              <a:t> A¨v‡½j </a:t>
            </a:r>
            <a:r>
              <a:rPr lang="en-US" sz="2800" dirty="0" err="1">
                <a:latin typeface="SutonnyMJ" pitchFamily="2" charset="0"/>
              </a:rPr>
              <a:t>mg~n‡K</a:t>
            </a:r>
            <a:r>
              <a:rPr lang="en-US" sz="2800" dirty="0">
                <a:latin typeface="SutonnyMJ" pitchFamily="2" charset="0"/>
              </a:rPr>
              <a:t> GK‡Î </a:t>
            </a:r>
            <a:r>
              <a:rPr lang="en-US" sz="2800" dirty="0" err="1">
                <a:latin typeface="SutonnyMJ" pitchFamily="2" charset="0"/>
              </a:rPr>
              <a:t>Uzj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wRI‡gwUªK</a:t>
            </a:r>
            <a:r>
              <a:rPr lang="en-US" sz="2800" dirty="0">
                <a:latin typeface="SutonnyMJ" pitchFamily="2" charset="0"/>
              </a:rPr>
              <a:t>  </a:t>
            </a:r>
            <a:r>
              <a:rPr lang="en-US" sz="2800" dirty="0" err="1">
                <a:latin typeface="SutonnyMJ" pitchFamily="2" charset="0"/>
              </a:rPr>
              <a:t>e‡j</a:t>
            </a:r>
            <a:r>
              <a:rPr lang="en-US" sz="2800" dirty="0">
                <a:latin typeface="SutonnyMJ" pitchFamily="2" charset="0"/>
              </a:rPr>
              <a:t>| </a:t>
            </a:r>
            <a:r>
              <a:rPr lang="en-US" sz="2800" dirty="0" err="1">
                <a:latin typeface="SutonnyMJ" pitchFamily="2" charset="0"/>
              </a:rPr>
              <a:t>KvwUs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Kv‡R</a:t>
            </a:r>
            <a:r>
              <a:rPr lang="en-US" sz="2800" dirty="0">
                <a:latin typeface="SutonnyMJ" pitchFamily="2" charset="0"/>
              </a:rPr>
              <a:t> G </a:t>
            </a:r>
            <a:r>
              <a:rPr lang="en-US" sz="2800" dirty="0" err="1">
                <a:latin typeface="SutonnyMJ" pitchFamily="2" charset="0"/>
              </a:rPr>
              <a:t>mKj</a:t>
            </a:r>
            <a:r>
              <a:rPr lang="en-US" sz="2800" dirty="0">
                <a:latin typeface="SutonnyMJ" pitchFamily="2" charset="0"/>
              </a:rPr>
              <a:t> A¨v‡½j ¸‡</a:t>
            </a:r>
            <a:r>
              <a:rPr lang="en-US" sz="2800" dirty="0" err="1">
                <a:latin typeface="SutonnyMJ" pitchFamily="2" charset="0"/>
              </a:rPr>
              <a:t>jv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Uzj‡K</a:t>
            </a:r>
            <a:r>
              <a:rPr lang="en-US" sz="2800" dirty="0">
                <a:latin typeface="SutonnyMJ" pitchFamily="2" charset="0"/>
              </a:rPr>
              <a:t> `ÿ </a:t>
            </a:r>
            <a:r>
              <a:rPr lang="en-US" sz="2800" dirty="0" err="1">
                <a:latin typeface="SutonnyMJ" pitchFamily="2" charset="0"/>
              </a:rPr>
              <a:t>K‡i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Zzj‡Z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mnvqK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f~wgKv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iv‡L</a:t>
            </a:r>
            <a:r>
              <a:rPr lang="en-US" sz="2800" dirty="0">
                <a:latin typeface="SutonnyMJ" pitchFamily="2" charset="0"/>
              </a:rPr>
              <a:t>|</a:t>
            </a:r>
          </a:p>
          <a:p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895600"/>
            <a:ext cx="784860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8848" cy="12192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 err="1" smtClean="0">
                <a:latin typeface="SutonnyMJ" pitchFamily="2" charset="0"/>
              </a:rPr>
              <a:t>GKwU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b="1" dirty="0">
                <a:latin typeface="SutonnyMJ" pitchFamily="2" charset="0"/>
              </a:rPr>
              <a:t>wm‡½j </a:t>
            </a:r>
            <a:r>
              <a:rPr lang="en-US" b="1" dirty="0" err="1">
                <a:latin typeface="SutonnyMJ" pitchFamily="2" charset="0"/>
              </a:rPr>
              <a:t>c‡q›U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KvwUs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Uzjm</a:t>
            </a:r>
            <a:r>
              <a:rPr lang="en-US" b="1" dirty="0">
                <a:latin typeface="SutonnyMJ" pitchFamily="2" charset="0"/>
              </a:rPr>
              <a:t> - </a:t>
            </a:r>
            <a:r>
              <a:rPr lang="en-US" b="1" dirty="0" err="1">
                <a:latin typeface="SutonnyMJ" pitchFamily="2" charset="0"/>
              </a:rPr>
              <a:t>Gi</a:t>
            </a:r>
            <a:r>
              <a:rPr lang="en-US" b="1" dirty="0">
                <a:latin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</a:rPr>
              <a:t>KvYmg~n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sz="5300" b="1" dirty="0">
                <a:latin typeface="SutonnyMJ" pitchFamily="2" charset="0"/>
              </a:rPr>
              <a:t>t</a:t>
            </a:r>
            <a:r>
              <a:rPr lang="en-US" sz="5300" dirty="0">
                <a:latin typeface="SutonnyMJ" pitchFamily="2" charset="0"/>
              </a:rPr>
              <a:t/>
            </a:r>
            <a:br>
              <a:rPr lang="en-US" sz="5300" dirty="0">
                <a:latin typeface="SutonnyMJ" pitchFamily="2" charset="0"/>
              </a:rPr>
            </a:br>
            <a:endParaRPr lang="en-US" sz="53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>
                <a:latin typeface="SutonnyMJ" pitchFamily="2" charset="0"/>
              </a:rPr>
              <a:t>wm‡½j </a:t>
            </a:r>
            <a:r>
              <a:rPr lang="en-US" sz="3600" dirty="0" err="1">
                <a:latin typeface="SutonnyMJ" pitchFamily="2" charset="0"/>
              </a:rPr>
              <a:t>c‡q›U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Uz‡j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wewfbœ</a:t>
            </a:r>
            <a:r>
              <a:rPr lang="en-US" sz="3600" dirty="0">
                <a:latin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</a:rPr>
              <a:t>KvY</a:t>
            </a:r>
            <a:r>
              <a:rPr lang="en-US" sz="3600" dirty="0">
                <a:latin typeface="SutonnyMJ" pitchFamily="2" charset="0"/>
              </a:rPr>
              <a:t> _</a:t>
            </a:r>
            <a:r>
              <a:rPr lang="en-US" sz="3600" dirty="0" err="1">
                <a:latin typeface="SutonnyMJ" pitchFamily="2" charset="0"/>
              </a:rPr>
              <a:t>v‡K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Ges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cÖ‡Z¨KwUi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GKwU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mywbw</a:t>
            </a:r>
            <a:r>
              <a:rPr lang="en-US" sz="3600" dirty="0">
                <a:latin typeface="SutonnyMJ" pitchFamily="2" charset="0"/>
              </a:rPr>
              <a:t>`©ó </a:t>
            </a:r>
            <a:r>
              <a:rPr lang="en-US" sz="3600" dirty="0" err="1">
                <a:latin typeface="SutonnyMJ" pitchFamily="2" charset="0"/>
              </a:rPr>
              <a:t>D‡Ïk</a:t>
            </a:r>
            <a:r>
              <a:rPr lang="en-US" sz="3600" dirty="0">
                <a:latin typeface="SutonnyMJ" pitchFamily="2" charset="0"/>
              </a:rPr>
              <a:t>¨ | ¸</a:t>
            </a:r>
            <a:r>
              <a:rPr lang="en-US" sz="3600" dirty="0" err="1">
                <a:latin typeface="SutonnyMJ" pitchFamily="2" charset="0"/>
              </a:rPr>
              <a:t>iæZ¡vbymv‡i</a:t>
            </a:r>
            <a:r>
              <a:rPr lang="en-US" sz="3600" dirty="0">
                <a:latin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</a:rPr>
              <a:t>KvY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mg~n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wb¤œiƒc</a:t>
            </a:r>
            <a:r>
              <a:rPr lang="en-US" sz="3600" dirty="0">
                <a:latin typeface="SutonnyMJ" pitchFamily="2" charset="0"/>
              </a:rPr>
              <a:t> Ñ</a:t>
            </a:r>
          </a:p>
          <a:p>
            <a:pPr lvl="0"/>
            <a:r>
              <a:rPr lang="en-US" dirty="0" smtClean="0">
                <a:latin typeface="SutonnyMJ" pitchFamily="2" charset="0"/>
              </a:rPr>
              <a:t>            </a:t>
            </a:r>
            <a:r>
              <a:rPr lang="en-US" dirty="0" err="1" smtClean="0">
                <a:latin typeface="SutonnyMJ" pitchFamily="2" charset="0"/>
              </a:rPr>
              <a:t>i¨vK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>
                <a:latin typeface="SutonnyMJ" pitchFamily="2" charset="0"/>
              </a:rPr>
              <a:t>A¨v‡½j </a:t>
            </a:r>
          </a:p>
          <a:p>
            <a:pPr lvl="0"/>
            <a:r>
              <a:rPr lang="en-US" dirty="0" smtClean="0">
                <a:latin typeface="SutonnyMJ" pitchFamily="2" charset="0"/>
              </a:rPr>
              <a:t>            ‡</a:t>
            </a:r>
            <a:r>
              <a:rPr lang="en-US" dirty="0" err="1">
                <a:latin typeface="SutonnyMJ" pitchFamily="2" charset="0"/>
              </a:rPr>
              <a:t>b‡MwUf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i¨vK</a:t>
            </a:r>
            <a:r>
              <a:rPr lang="en-US" dirty="0">
                <a:latin typeface="SutonnyMJ" pitchFamily="2" charset="0"/>
              </a:rPr>
              <a:t> A¨v‡½j</a:t>
            </a:r>
          </a:p>
          <a:p>
            <a:pPr lvl="0"/>
            <a:r>
              <a:rPr lang="en-US" dirty="0" smtClean="0">
                <a:latin typeface="SutonnyMJ" pitchFamily="2" charset="0"/>
              </a:rPr>
              <a:t>            </a:t>
            </a:r>
            <a:r>
              <a:rPr lang="en-US" dirty="0" err="1" smtClean="0">
                <a:latin typeface="SutonnyMJ" pitchFamily="2" charset="0"/>
              </a:rPr>
              <a:t>wK¬qv‡iÝ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>
                <a:latin typeface="SutonnyMJ" pitchFamily="2" charset="0"/>
              </a:rPr>
              <a:t>A¨v‡½j</a:t>
            </a:r>
          </a:p>
          <a:p>
            <a:pPr lvl="0"/>
            <a:r>
              <a:rPr lang="en-US" dirty="0" smtClean="0">
                <a:latin typeface="SutonnyMJ" pitchFamily="2" charset="0"/>
              </a:rPr>
              <a:t>            </a:t>
            </a:r>
            <a:r>
              <a:rPr lang="en-US" dirty="0" err="1" smtClean="0">
                <a:latin typeface="SutonnyMJ" pitchFamily="2" charset="0"/>
              </a:rPr>
              <a:t>KvwUs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>
                <a:latin typeface="SutonnyMJ" pitchFamily="2" charset="0"/>
              </a:rPr>
              <a:t>A¨v‡½j</a:t>
            </a:r>
          </a:p>
          <a:p>
            <a:pPr lvl="0"/>
            <a:r>
              <a:rPr lang="en-US" dirty="0" smtClean="0">
                <a:latin typeface="SutonnyMJ" pitchFamily="2" charset="0"/>
              </a:rPr>
              <a:t>            </a:t>
            </a:r>
            <a:r>
              <a:rPr lang="en-US" dirty="0" err="1" smtClean="0">
                <a:latin typeface="SutonnyMJ" pitchFamily="2" charset="0"/>
              </a:rPr>
              <a:t>wjc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>
                <a:latin typeface="SutonnyMJ" pitchFamily="2" charset="0"/>
              </a:rPr>
              <a:t>A¨v‡½j</a:t>
            </a:r>
          </a:p>
          <a:p>
            <a:pPr lvl="0"/>
            <a:r>
              <a:rPr lang="en-US" dirty="0" smtClean="0">
                <a:latin typeface="SutonnyMJ" pitchFamily="2" charset="0"/>
              </a:rPr>
              <a:t>            ‡</a:t>
            </a:r>
            <a:r>
              <a:rPr lang="en-US" dirty="0" err="1">
                <a:latin typeface="SutonnyMJ" pitchFamily="2" charset="0"/>
              </a:rPr>
              <a:t>bvR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iwWqvm</a:t>
            </a:r>
            <a:endParaRPr lang="en-US" dirty="0">
              <a:latin typeface="SutonnyMJ" pitchFamily="2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48" y="2743201"/>
            <a:ext cx="4287148" cy="34293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SutonnyMJ" pitchFamily="2" charset="0"/>
              </a:rPr>
              <a:t>welq</a:t>
            </a:r>
            <a:r>
              <a:rPr lang="en-US" dirty="0">
                <a:latin typeface="SutonnyMJ" pitchFamily="2" charset="0"/>
              </a:rPr>
              <a:t> Ñ </a:t>
            </a:r>
            <a:r>
              <a:rPr lang="en-US" dirty="0" smtClean="0">
                <a:latin typeface="SutonnyMJ" pitchFamily="2" charset="0"/>
              </a:rPr>
              <a:t/>
            </a:r>
            <a:br>
              <a:rPr lang="en-US" dirty="0" smtClean="0">
                <a:latin typeface="SutonnyMJ" pitchFamily="2" charset="0"/>
              </a:rPr>
            </a:br>
            <a:r>
              <a:rPr lang="en-US" dirty="0" smtClean="0"/>
              <a:t>Tool Design (67072)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sz="6700" b="1" dirty="0">
                <a:latin typeface="SutonnyMJ" pitchFamily="2" charset="0"/>
              </a:rPr>
              <a:t> </a:t>
            </a:r>
            <a:r>
              <a:rPr lang="en-US" sz="6700" b="1" dirty="0" smtClean="0">
                <a:latin typeface="SutonnyMJ" pitchFamily="2" charset="0"/>
              </a:rPr>
              <a:t>   </a:t>
            </a:r>
            <a:r>
              <a:rPr lang="en-US" sz="6700" b="1" dirty="0" err="1" smtClean="0">
                <a:latin typeface="SutonnyMJ" pitchFamily="2" charset="0"/>
              </a:rPr>
              <a:t>Uzj</a:t>
            </a:r>
            <a:r>
              <a:rPr lang="en-US" sz="6700" b="1" dirty="0" smtClean="0">
                <a:latin typeface="SutonnyMJ" pitchFamily="2" charset="0"/>
              </a:rPr>
              <a:t> </a:t>
            </a:r>
            <a:r>
              <a:rPr lang="en-US" sz="6700" b="1" dirty="0" err="1">
                <a:latin typeface="SutonnyMJ" pitchFamily="2" charset="0"/>
              </a:rPr>
              <a:t>ÿ‡qi</a:t>
            </a:r>
            <a:r>
              <a:rPr lang="en-US" sz="6700" b="1" dirty="0">
                <a:latin typeface="SutonnyMJ" pitchFamily="2" charset="0"/>
              </a:rPr>
              <a:t> </a:t>
            </a:r>
            <a:r>
              <a:rPr lang="en-US" sz="6700" b="1" dirty="0" err="1">
                <a:latin typeface="SutonnyMJ" pitchFamily="2" charset="0"/>
              </a:rPr>
              <a:t>KviYmg~n</a:t>
            </a:r>
            <a:r>
              <a:rPr lang="en-US" sz="6700" b="1" dirty="0">
                <a:latin typeface="SutonnyMJ" pitchFamily="2" charset="0"/>
              </a:rPr>
              <a:t> t</a:t>
            </a:r>
            <a:r>
              <a:rPr lang="en-US" sz="6700" dirty="0">
                <a:latin typeface="SutonnyMJ" pitchFamily="2" charset="0"/>
              </a:rPr>
              <a:t/>
            </a:r>
            <a:br>
              <a:rPr lang="en-US" sz="6700" dirty="0">
                <a:latin typeface="SutonnyMJ" pitchFamily="2" charset="0"/>
              </a:rPr>
            </a:br>
            <a:endParaRPr lang="en-US" sz="67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err="1">
                <a:latin typeface="SutonnyMJ" pitchFamily="2" charset="0"/>
              </a:rPr>
              <a:t>IqvK</a:t>
            </a:r>
            <a:r>
              <a:rPr lang="en-US" dirty="0">
                <a:latin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</a:rPr>
              <a:t>g¨v‡Uwiq¨v‡j</a:t>
            </a:r>
            <a:r>
              <a:rPr lang="en-US" dirty="0">
                <a:latin typeface="SutonnyMJ" pitchFamily="2" charset="0"/>
              </a:rPr>
              <a:t> we`¨</a:t>
            </a:r>
            <a:r>
              <a:rPr lang="en-US" dirty="0" err="1">
                <a:latin typeface="SutonnyMJ" pitchFamily="2" charset="0"/>
              </a:rPr>
              <a:t>gvb</a:t>
            </a:r>
            <a:r>
              <a:rPr lang="en-US" dirty="0">
                <a:latin typeface="SutonnyMJ" pitchFamily="2" charset="0"/>
              </a:rPr>
              <a:t> k³ </a:t>
            </a:r>
            <a:r>
              <a:rPr lang="en-US" dirty="0" err="1">
                <a:latin typeface="SutonnyMJ" pitchFamily="2" charset="0"/>
              </a:rPr>
              <a:t>KYvmg</a:t>
            </a:r>
            <a:r>
              <a:rPr lang="en-US" dirty="0">
                <a:latin typeface="SutonnyMJ" pitchFamily="2" charset="0"/>
              </a:rPr>
              <a:t>~‡</a:t>
            </a:r>
            <a:r>
              <a:rPr lang="en-US" dirty="0" err="1">
                <a:latin typeface="SutonnyMJ" pitchFamily="2" charset="0"/>
              </a:rPr>
              <a:t>ni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A¨v‡eªwmf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A¨vKkb</a:t>
            </a:r>
            <a:r>
              <a:rPr lang="en-US" dirty="0">
                <a:latin typeface="SutonnyMJ" pitchFamily="2" charset="0"/>
              </a:rPr>
              <a:t> (Abrasive action ) </a:t>
            </a:r>
            <a:r>
              <a:rPr lang="en-US" dirty="0" err="1">
                <a:latin typeface="SutonnyMJ" pitchFamily="2" charset="0"/>
              </a:rPr>
              <a:t>Øviv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cøvw÷K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wWdi‡gkb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Øviv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¯</a:t>
            </a:r>
            <a:r>
              <a:rPr lang="en-US" dirty="0" err="1">
                <a:latin typeface="SutonnyMJ" pitchFamily="2" charset="0"/>
              </a:rPr>
              <a:t>úk</a:t>
            </a:r>
            <a:r>
              <a:rPr lang="en-US" dirty="0">
                <a:latin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</a:rPr>
              <a:t>Z‡ji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ivmvqwbK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we‡køl‡Yi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Kvi‡Y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IqvK</a:t>
            </a:r>
            <a:r>
              <a:rPr lang="en-US" dirty="0">
                <a:latin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g¨v‡Uwiqv‡ji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g‡a</a:t>
            </a:r>
            <a:r>
              <a:rPr lang="en-US" dirty="0">
                <a:latin typeface="SutonnyMJ" pitchFamily="2" charset="0"/>
              </a:rPr>
              <a:t>¨ </a:t>
            </a:r>
            <a:r>
              <a:rPr lang="en-US" dirty="0" err="1" smtClean="0">
                <a:latin typeface="SutonnyMJ" pitchFamily="2" charset="0"/>
              </a:rPr>
              <a:t>wWwdDkb</a:t>
            </a:r>
            <a:r>
              <a:rPr lang="en-US" dirty="0" smtClean="0">
                <a:latin typeface="SutonnyMJ" pitchFamily="2" charset="0"/>
              </a:rPr>
              <a:t> – </a:t>
            </a:r>
            <a:r>
              <a:rPr lang="en-US" dirty="0" err="1">
                <a:latin typeface="SutonnyMJ" pitchFamily="2" charset="0"/>
              </a:rPr>
              <a:t>Gi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d‡j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Aw·‡</a:t>
            </a:r>
            <a:r>
              <a:rPr lang="en-US" dirty="0" err="1">
                <a:latin typeface="SutonnyMJ" pitchFamily="2" charset="0"/>
              </a:rPr>
              <a:t>Wkb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Øviv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 lvl="0"/>
            <a:r>
              <a:rPr lang="en-US" dirty="0" err="1">
                <a:latin typeface="SutonnyMJ" pitchFamily="2" charset="0"/>
              </a:rPr>
              <a:t>Zwor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ivmvqwbK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wewµqv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Øviv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wµzwUK¨vj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ZvcgvÎvq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Dc‡i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A¨v‡eªk‡bi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Kvi‡Y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AwaKvsk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g¨v‡Uwiqvj</a:t>
            </a:r>
            <a:r>
              <a:rPr lang="en-US" dirty="0">
                <a:latin typeface="SutonnyMJ" pitchFamily="2" charset="0"/>
              </a:rPr>
              <a:t> `ª</a:t>
            </a:r>
            <a:r>
              <a:rPr lang="en-US" dirty="0" err="1">
                <a:latin typeface="SutonnyMJ" pitchFamily="2" charset="0"/>
              </a:rPr>
              <a:t>æZ</a:t>
            </a:r>
            <a:r>
              <a:rPr lang="en-US" dirty="0">
                <a:latin typeface="SutonnyMJ" pitchFamily="2" charset="0"/>
              </a:rPr>
              <a:t> kw³, k³Zv I </a:t>
            </a:r>
            <a:r>
              <a:rPr lang="en-US" dirty="0" err="1">
                <a:latin typeface="SutonnyMJ" pitchFamily="2" charset="0"/>
              </a:rPr>
              <a:t>cÖwZ‡iva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ÿgZv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nvwi‡q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d‡j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wµwUK¨vj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ZvcgvÎvq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Dc‡i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IqvK</a:t>
            </a:r>
            <a:r>
              <a:rPr lang="en-US" dirty="0">
                <a:latin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g¨v‡Uwiqv‡ji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g‡a</a:t>
            </a:r>
            <a:r>
              <a:rPr lang="en-US" dirty="0">
                <a:latin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</a:rPr>
              <a:t>wWwdDk‡bi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nvi</a:t>
            </a:r>
            <a:r>
              <a:rPr lang="en-US" dirty="0">
                <a:latin typeface="SutonnyMJ" pitchFamily="2" charset="0"/>
              </a:rPr>
              <a:t>  `ª</a:t>
            </a:r>
            <a:r>
              <a:rPr lang="en-US" dirty="0" err="1">
                <a:latin typeface="SutonnyMJ" pitchFamily="2" charset="0"/>
              </a:rPr>
              <a:t>æZ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e‡o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hvq</a:t>
            </a:r>
            <a:r>
              <a:rPr lang="en-US" dirty="0">
                <a:latin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mvi‡d‡mi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hLvb</a:t>
            </a:r>
            <a:r>
              <a:rPr lang="en-US" dirty="0">
                <a:latin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</a:rPr>
              <a:t>Pxc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ei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Av‡m</a:t>
            </a:r>
            <a:r>
              <a:rPr lang="en-US" dirty="0">
                <a:latin typeface="SutonnyMJ" pitchFamily="2" charset="0"/>
              </a:rPr>
              <a:t>, †</a:t>
            </a:r>
            <a:r>
              <a:rPr lang="en-US" dirty="0" err="1">
                <a:latin typeface="SutonnyMJ" pitchFamily="2" charset="0"/>
              </a:rPr>
              <a:t>mB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c‡q</a:t>
            </a:r>
            <a:r>
              <a:rPr lang="en-US" dirty="0">
                <a:latin typeface="SutonnyMJ" pitchFamily="2" charset="0"/>
              </a:rPr>
              <a:t>‡›U  Mo </a:t>
            </a:r>
            <a:r>
              <a:rPr lang="en-US" dirty="0" err="1">
                <a:latin typeface="SutonnyMJ" pitchFamily="2" charset="0"/>
              </a:rPr>
              <a:t>wcK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ZvcgvÎv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cvIqv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</a:t>
            </a:r>
            <a:r>
              <a:rPr lang="en-US" dirty="0">
                <a:latin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</a:rPr>
              <a:t>GLv‡b</a:t>
            </a:r>
            <a:r>
              <a:rPr lang="en-US" dirty="0">
                <a:latin typeface="SutonnyMJ" pitchFamily="2" charset="0"/>
              </a:rPr>
              <a:t>  †µ</a:t>
            </a:r>
            <a:r>
              <a:rPr lang="en-US" dirty="0" err="1">
                <a:latin typeface="SutonnyMJ" pitchFamily="2" charset="0"/>
              </a:rPr>
              <a:t>Uvi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Iq¨vi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me‡P‡q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ewk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n‡q</a:t>
            </a:r>
            <a:r>
              <a:rPr lang="en-US" dirty="0">
                <a:latin typeface="SutonnyMJ" pitchFamily="2" charset="0"/>
              </a:rPr>
              <a:t> _</a:t>
            </a:r>
            <a:r>
              <a:rPr lang="en-US" dirty="0" err="1">
                <a:latin typeface="SutonnyMJ" pitchFamily="2" charset="0"/>
              </a:rPr>
              <a:t>v‡K</a:t>
            </a:r>
            <a:r>
              <a:rPr lang="en-US" dirty="0">
                <a:latin typeface="SutonnyMJ" pitchFamily="2" charset="0"/>
              </a:rPr>
              <a:t> , </a:t>
            </a:r>
            <a:r>
              <a:rPr lang="en-US" dirty="0" err="1">
                <a:latin typeface="SutonnyMJ" pitchFamily="2" charset="0"/>
              </a:rPr>
              <a:t>BZ¨vw</a:t>
            </a:r>
            <a:r>
              <a:rPr lang="en-US" dirty="0">
                <a:latin typeface="SutonnyMJ" pitchFamily="2" charset="0"/>
              </a:rPr>
              <a:t>`|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76200"/>
            <a:ext cx="8763000" cy="1371600"/>
          </a:xfrm>
        </p:spPr>
        <p:txBody>
          <a:bodyPr>
            <a:normAutofit fontScale="90000"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/>
              <a:buChar char=""/>
            </a:pPr>
            <a:r>
              <a:rPr lang="en-US" b="1" dirty="0" smtClean="0">
                <a:latin typeface="SutonnyMJ"/>
                <a:ea typeface="Calibri" panose="020F0502020204030204"/>
                <a:cs typeface="SutonnyMJ"/>
              </a:rPr>
              <a:t/>
            </a:r>
            <a:br>
              <a:rPr lang="en-US" b="1" dirty="0" smtClean="0">
                <a:latin typeface="SutonnyMJ"/>
                <a:ea typeface="Calibri" panose="020F0502020204030204"/>
                <a:cs typeface="SutonnyMJ"/>
              </a:rPr>
            </a:br>
            <a:r>
              <a:rPr lang="en-US" b="1" dirty="0" smtClean="0">
                <a:latin typeface="SutonnyMJ"/>
                <a:ea typeface="Calibri" panose="020F0502020204030204"/>
                <a:cs typeface="SutonnyMJ"/>
              </a:rPr>
              <a:t>         </a:t>
            </a:r>
            <a:br>
              <a:rPr lang="en-US" b="1" dirty="0" smtClean="0">
                <a:latin typeface="SutonnyMJ"/>
                <a:ea typeface="Calibri" panose="020F0502020204030204"/>
                <a:cs typeface="SutonnyMJ"/>
              </a:rPr>
            </a:br>
            <a:r>
              <a:rPr lang="en-US" b="1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b="1" dirty="0" smtClean="0">
                <a:latin typeface="SutonnyMJ"/>
                <a:ea typeface="Calibri" panose="020F0502020204030204"/>
                <a:cs typeface="SutonnyMJ"/>
              </a:rPr>
              <a:t>           </a:t>
            </a:r>
            <a:r>
              <a:rPr lang="en-US" sz="8000" b="1" dirty="0" err="1" smtClean="0">
                <a:latin typeface="SutonnyMJ"/>
                <a:ea typeface="Calibri" panose="020F0502020204030204"/>
                <a:cs typeface="SutonnyMJ"/>
              </a:rPr>
              <a:t>Uzj</a:t>
            </a:r>
            <a:r>
              <a:rPr lang="en-US" sz="8000" b="1" dirty="0" smtClean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8000" b="1" dirty="0" err="1">
                <a:latin typeface="SutonnyMJ"/>
                <a:ea typeface="Calibri" panose="020F0502020204030204"/>
                <a:cs typeface="SutonnyMJ"/>
              </a:rPr>
              <a:t>jvBd</a:t>
            </a:r>
            <a:r>
              <a:rPr lang="en-US" sz="8000" b="1" dirty="0">
                <a:latin typeface="SutonnyMJ"/>
                <a:ea typeface="Calibri" panose="020F0502020204030204"/>
                <a:cs typeface="SutonnyMJ"/>
              </a:rPr>
              <a:t> t</a:t>
            </a:r>
            <a:r>
              <a:rPr lang="en-US" sz="8000" dirty="0">
                <a:latin typeface="Calibri" panose="020F0502020204030204"/>
                <a:ea typeface="Calibri" panose="020F0502020204030204"/>
                <a:cs typeface="Vrinda"/>
              </a:rPr>
              <a:t/>
            </a:r>
            <a:br>
              <a:rPr lang="en-US" sz="8000" dirty="0">
                <a:latin typeface="Calibri" panose="020F0502020204030204"/>
                <a:ea typeface="Calibri" panose="020F0502020204030204"/>
                <a:cs typeface="Vrinda"/>
              </a:rPr>
            </a:b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Uz‡ji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`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yÕwU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ch©vqµwgK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MÖvBwÛs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-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Gi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g‡a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¨ †h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mgq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AwZevwnZ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nq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,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Zv‡K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Uzj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jvBd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ev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Uz‡ji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Avqy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®‹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vj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e‡j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| G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mgqKv‡j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Uzj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 `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ÿZvi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mv‡_ I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Kvh©Kifv‡e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 </a:t>
            </a:r>
            <a:r>
              <a:rPr lang="en-US" sz="4800" dirty="0" err="1" smtClean="0">
                <a:latin typeface="SutonnyMJ"/>
                <a:ea typeface="Calibri" panose="020F0502020204030204"/>
                <a:cs typeface="SutonnyMJ"/>
              </a:rPr>
              <a:t>gv‡Uwiqvj</a:t>
            </a:r>
            <a:r>
              <a:rPr lang="en-US" sz="4800" dirty="0" smtClean="0">
                <a:latin typeface="SutonnyMJ"/>
                <a:ea typeface="Calibri" panose="020F0502020204030204"/>
                <a:cs typeface="SutonnyMJ"/>
              </a:rPr>
              <a:t> 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KZ©b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  </a:t>
            </a:r>
            <a:r>
              <a:rPr lang="en-US" sz="4800" dirty="0" err="1">
                <a:latin typeface="SutonnyMJ"/>
                <a:ea typeface="Calibri" panose="020F0502020204030204"/>
                <a:cs typeface="SutonnyMJ"/>
              </a:rPr>
              <a:t>K‡i</a:t>
            </a:r>
            <a:r>
              <a:rPr lang="en-US" sz="4800" dirty="0">
                <a:latin typeface="SutonnyMJ"/>
                <a:ea typeface="Calibri" panose="020F0502020204030204"/>
                <a:cs typeface="SutonnyMJ"/>
              </a:rPr>
              <a:t>|</a:t>
            </a:r>
            <a:endParaRPr lang="en-US" sz="4800" dirty="0">
              <a:latin typeface="Calibri" panose="020F0502020204030204"/>
              <a:ea typeface="Calibri" panose="020F0502020204030204"/>
              <a:cs typeface="Vrinda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4478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>
                <a:latin typeface="SutonnyMJ" pitchFamily="2" charset="0"/>
              </a:rPr>
              <a:t/>
            </a:r>
            <a:br>
              <a:rPr lang="en-US" b="1" dirty="0">
                <a:latin typeface="SutonnyMJ" pitchFamily="2" charset="0"/>
              </a:rPr>
            </a:br>
            <a:r>
              <a:rPr lang="en-US" b="1" dirty="0" smtClean="0">
                <a:latin typeface="SutonnyMJ" pitchFamily="2" charset="0"/>
              </a:rPr>
              <a:t>‡</a:t>
            </a:r>
            <a:r>
              <a:rPr lang="en-US" b="1" dirty="0" err="1">
                <a:latin typeface="SutonnyMJ" pitchFamily="2" charset="0"/>
              </a:rPr>
              <a:t>gUvj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KvwUs</a:t>
            </a:r>
            <a:r>
              <a:rPr lang="en-US" b="1" dirty="0">
                <a:latin typeface="SutonnyMJ" pitchFamily="2" charset="0"/>
              </a:rPr>
              <a:t> - G </a:t>
            </a:r>
            <a:r>
              <a:rPr lang="en-US" b="1" dirty="0" err="1">
                <a:latin typeface="SutonnyMJ" pitchFamily="2" charset="0"/>
              </a:rPr>
              <a:t>cvIqvi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Ges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GbvwR</a:t>
            </a:r>
            <a:r>
              <a:rPr lang="en-US" b="1" dirty="0">
                <a:latin typeface="SutonnyMJ" pitchFamily="2" charset="0"/>
              </a:rPr>
              <a:t>©- </a:t>
            </a:r>
            <a:r>
              <a:rPr lang="en-US" b="1" dirty="0" err="1">
                <a:latin typeface="SutonnyMJ" pitchFamily="2" charset="0"/>
              </a:rPr>
              <a:t>Gi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m¤úK</a:t>
            </a:r>
            <a:r>
              <a:rPr lang="en-US" b="1" dirty="0">
                <a:latin typeface="SutonnyMJ" pitchFamily="2" charset="0"/>
              </a:rPr>
              <a:t>© 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r>
                  <a:rPr lang="en-US" dirty="0">
                    <a:latin typeface="SutonnyMJ" pitchFamily="2" charset="0"/>
                  </a:rPr>
                  <a:t>‡</a:t>
                </a:r>
                <a:r>
                  <a:rPr lang="en-US" dirty="0" err="1">
                    <a:latin typeface="SutonnyMJ" pitchFamily="2" charset="0"/>
                  </a:rPr>
                  <a:t>gUvjKvwUs</a:t>
                </a:r>
                <a:r>
                  <a:rPr lang="en-US" dirty="0">
                    <a:latin typeface="SutonnyMJ" pitchFamily="2" charset="0"/>
                  </a:rPr>
                  <a:t> - G </a:t>
                </a:r>
                <a:r>
                  <a:rPr lang="en-US" dirty="0" smtClean="0">
                    <a:latin typeface="SutonnyMJ" pitchFamily="2" charset="0"/>
                  </a:rPr>
                  <a:t>K…</a:t>
                </a:r>
                <a:r>
                  <a:rPr lang="en-US" dirty="0" err="1" smtClean="0">
                    <a:latin typeface="SutonnyMJ" pitchFamily="2" charset="0"/>
                  </a:rPr>
                  <a:t>ZKvRGescÖ‡qvRbxqcvIqv‡iiwnmvewb¤œiƒc</a:t>
                </a:r>
                <a:r>
                  <a:rPr lang="en-US" dirty="0">
                    <a:latin typeface="SutonnyMJ" pitchFamily="2" charset="0"/>
                  </a:rPr>
                  <a:t>Ñ</a:t>
                </a:r>
              </a:p>
              <a:p>
                <a:r>
                  <a:rPr lang="en-US" dirty="0" err="1">
                    <a:latin typeface="SutonnyMJ" pitchFamily="2" charset="0"/>
                  </a:rPr>
                  <a:t>awi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 V</a:t>
                </a:r>
                <a:r>
                  <a:rPr lang="en-US" dirty="0">
                    <a:latin typeface="SutonnyMJ" pitchFamily="2" charset="0"/>
                  </a:rPr>
                  <a:t>=</a:t>
                </a:r>
                <a:r>
                  <a:rPr lang="en-US" dirty="0" err="1">
                    <a:latin typeface="SutonnyMJ" pitchFamily="2" charset="0"/>
                  </a:rPr>
                  <a:t>KvwUsw¯úW</a:t>
                </a:r>
                <a:r>
                  <a:rPr lang="en-US" dirty="0">
                    <a:latin typeface="SutonnyMJ" pitchFamily="2" charset="0"/>
                  </a:rPr>
                  <a:t> (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m/min)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:r>
                  <a:rPr lang="en-US" dirty="0" err="1">
                    <a:latin typeface="SutonnyMJ" pitchFamily="2" charset="0"/>
                  </a:rPr>
                  <a:t>KvwUsej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(kg)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W 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:r>
                  <a:rPr lang="en-US" dirty="0" err="1">
                    <a:latin typeface="SutonnyMJ" pitchFamily="2" charset="0"/>
                  </a:rPr>
                  <a:t>KvwUs</a:t>
                </a:r>
                <a:r>
                  <a:rPr lang="en-US" dirty="0">
                    <a:latin typeface="SutonnyMJ" pitchFamily="2" charset="0"/>
                  </a:rPr>
                  <a:t> - G †</a:t>
                </a:r>
                <a:r>
                  <a:rPr lang="en-US" dirty="0" err="1">
                    <a:latin typeface="SutonnyMJ" pitchFamily="2" charset="0"/>
                  </a:rPr>
                  <a:t>gvU</a:t>
                </a:r>
                <a:r>
                  <a:rPr lang="en-US" dirty="0">
                    <a:latin typeface="SutonnyMJ" pitchFamily="2" charset="0"/>
                  </a:rPr>
                  <a:t> K…Z </a:t>
                </a:r>
                <a:r>
                  <a:rPr lang="en-US" dirty="0" err="1">
                    <a:latin typeface="SutonnyMJ" pitchFamily="2" charset="0"/>
                  </a:rPr>
                  <a:t>KvR</a:t>
                </a:r>
                <a:endParaRPr lang="en-US" dirty="0">
                  <a:latin typeface="SutonnyMJ" pitchFamily="2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F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× V (kg – m/min)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W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dirty="0">
                    <a:latin typeface="SutonnyMJ" pitchFamily="2" charset="0"/>
                  </a:rPr>
                  <a:t>= ‡</a:t>
                </a:r>
                <a:r>
                  <a:rPr lang="en-US" dirty="0" err="1">
                    <a:latin typeface="SutonnyMJ" pitchFamily="2" charset="0"/>
                  </a:rPr>
                  <a:t>kqv‡i</a:t>
                </a:r>
                <a:r>
                  <a:rPr lang="en-US" dirty="0">
                    <a:latin typeface="SutonnyMJ" pitchFamily="2" charset="0"/>
                  </a:rPr>
                  <a:t> †</a:t>
                </a:r>
                <a:r>
                  <a:rPr lang="en-US" dirty="0" err="1">
                    <a:latin typeface="SutonnyMJ" pitchFamily="2" charset="0"/>
                  </a:rPr>
                  <a:t>gvU</a:t>
                </a:r>
                <a:r>
                  <a:rPr lang="en-US" dirty="0">
                    <a:latin typeface="SutonnyMJ" pitchFamily="2" charset="0"/>
                  </a:rPr>
                  <a:t> K„Z </a:t>
                </a:r>
                <a:r>
                  <a:rPr lang="en-US" dirty="0" err="1">
                    <a:latin typeface="SutonnyMJ" pitchFamily="2" charset="0"/>
                  </a:rPr>
                  <a:t>KvR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F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× V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(kg – m/min)</a:t>
                </a:r>
              </a:p>
              <a:p>
                <a:r>
                  <a:rPr lang="en-US" dirty="0">
                    <a:latin typeface="SutonnyMJ" pitchFamily="2" charset="0"/>
                  </a:rPr>
                  <a:t>(</a:t>
                </a:r>
                <a:r>
                  <a:rPr lang="en-US" dirty="0" err="1">
                    <a:latin typeface="SutonnyMJ" pitchFamily="2" charset="0"/>
                  </a:rPr>
                  <a:t>GLv‡b</a:t>
                </a:r>
                <a:r>
                  <a:rPr lang="en-US" dirty="0">
                    <a:latin typeface="SutonnyMJ" pitchFamily="2" charset="0"/>
                  </a:rPr>
                  <a:t> ,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:r>
                  <a:rPr lang="en-US" dirty="0" err="1">
                    <a:latin typeface="SutonnyMJ" pitchFamily="2" charset="0"/>
                  </a:rPr>
                  <a:t>IqvK©wc‡mimv‡c‡ÿPx‡ci</a:t>
                </a:r>
                <a:r>
                  <a:rPr lang="en-US" dirty="0">
                    <a:latin typeface="SutonnyMJ" pitchFamily="2" charset="0"/>
                  </a:rPr>
                  <a:t> †</a:t>
                </a:r>
                <a:r>
                  <a:rPr lang="en-US" dirty="0" err="1">
                    <a:latin typeface="SutonnyMJ" pitchFamily="2" charset="0"/>
                  </a:rPr>
                  <a:t>eM</a:t>
                </a:r>
                <a:r>
                  <a:rPr lang="en-US" dirty="0">
                    <a:latin typeface="SutonnyMJ" pitchFamily="2" charset="0"/>
                  </a:rPr>
                  <a:t> (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m/min) </a:t>
                </a:r>
                <a:r>
                  <a:rPr lang="en-US" dirty="0">
                    <a:latin typeface="SutonnyMJ" pitchFamily="2" charset="0"/>
                  </a:rPr>
                  <a:t>; </a:t>
                </a:r>
                <a:r>
                  <a:rPr lang="en-US" dirty="0" err="1">
                    <a:latin typeface="SutonnyMJ" pitchFamily="2" charset="0"/>
                  </a:rPr>
                  <a:t>Ge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</a:t>
                </a:r>
                <a:r>
                  <a:rPr lang="en-US" dirty="0">
                    <a:latin typeface="SutonnyMJ" pitchFamily="2" charset="0"/>
                  </a:rPr>
                  <a:t>= †</a:t>
                </a:r>
                <a:r>
                  <a:rPr lang="en-US" dirty="0" err="1">
                    <a:latin typeface="SutonnyMJ" pitchFamily="2" charset="0"/>
                  </a:rPr>
                  <a:t>kqvi</a:t>
                </a:r>
                <a:r>
                  <a:rPr lang="en-US" dirty="0">
                    <a:latin typeface="SutonnyMJ" pitchFamily="2" charset="0"/>
                  </a:rPr>
                  <a:t> †</a:t>
                </a:r>
                <a:r>
                  <a:rPr lang="en-US" dirty="0" err="1">
                    <a:latin typeface="SutonnyMJ" pitchFamily="2" charset="0"/>
                  </a:rPr>
                  <a:t>dvm</a:t>
                </a:r>
                <a:r>
                  <a:rPr lang="en-US" dirty="0">
                    <a:latin typeface="SutonnyMJ" pitchFamily="2" charset="0"/>
                  </a:rPr>
                  <a:t>© (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kg)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en-US" dirty="0"/>
                  <a:t>W</a:t>
                </a:r>
                <a:r>
                  <a:rPr lang="en-US" baseline="-25000" dirty="0"/>
                  <a:t>1</a:t>
                </a:r>
                <a:r>
                  <a:rPr lang="en-US" dirty="0"/>
                  <a:t> + W2</a:t>
                </a:r>
              </a:p>
              <a:p>
                <a:r>
                  <a:rPr lang="en-US" dirty="0">
                    <a:latin typeface="SutonnyMJ" pitchFamily="2" charset="0"/>
                  </a:rPr>
                  <a:t>=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 × V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(kg – m/min)</a:t>
                </a:r>
              </a:p>
              <a:p>
                <a:r>
                  <a:rPr lang="en-US" dirty="0">
                    <a:latin typeface="SutonnyMJ" pitchFamily="2" charset="0"/>
                  </a:rPr>
                  <a:t>(</a:t>
                </a:r>
                <a:r>
                  <a:rPr lang="en-US" dirty="0" err="1">
                    <a:latin typeface="SutonnyMJ" pitchFamily="2" charset="0"/>
                  </a:rPr>
                  <a:t>GLv‡b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V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:r>
                  <a:rPr lang="en-US" dirty="0" err="1">
                    <a:latin typeface="SutonnyMJ" pitchFamily="2" charset="0"/>
                  </a:rPr>
                  <a:t>IqvK©wc‡mimv‡c‡ÿPx‡ci</a:t>
                </a:r>
                <a:r>
                  <a:rPr lang="en-US" dirty="0">
                    <a:latin typeface="SutonnyMJ" pitchFamily="2" charset="0"/>
                  </a:rPr>
                  <a:t> †</a:t>
                </a:r>
                <a:r>
                  <a:rPr lang="en-US" dirty="0" err="1">
                    <a:latin typeface="SutonnyMJ" pitchFamily="2" charset="0"/>
                  </a:rPr>
                  <a:t>eM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(m/min</a:t>
                </a:r>
                <a:r>
                  <a:rPr lang="en-US" dirty="0">
                    <a:latin typeface="SutonnyMJ" pitchFamily="2" charset="0"/>
                  </a:rPr>
                  <a:t>); </a:t>
                </a:r>
                <a:r>
                  <a:rPr lang="en-US" dirty="0" err="1">
                    <a:latin typeface="SutonnyMJ" pitchFamily="2" charset="0"/>
                  </a:rPr>
                  <a:t>Ges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</a:t>
                </a:r>
                <a:r>
                  <a:rPr lang="en-US" dirty="0">
                    <a:latin typeface="SutonnyMJ" pitchFamily="2" charset="0"/>
                  </a:rPr>
                  <a:t> = </a:t>
                </a:r>
                <a:r>
                  <a:rPr lang="en-US" dirty="0" err="1">
                    <a:latin typeface="SutonnyMJ" pitchFamily="2" charset="0"/>
                  </a:rPr>
                  <a:t>wd«Kkb</a:t>
                </a:r>
                <a:r>
                  <a:rPr lang="en-US" dirty="0">
                    <a:latin typeface="SutonnyMJ" pitchFamily="2" charset="0"/>
                  </a:rPr>
                  <a:t> †</a:t>
                </a:r>
                <a:r>
                  <a:rPr lang="en-US" dirty="0" err="1">
                    <a:latin typeface="SutonnyMJ" pitchFamily="2" charset="0"/>
                  </a:rPr>
                  <a:t>dvm</a:t>
                </a:r>
                <a:r>
                  <a:rPr lang="en-US" dirty="0">
                    <a:latin typeface="SutonnyMJ" pitchFamily="2" charset="0"/>
                  </a:rPr>
                  <a:t>© (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kg)</a:t>
                </a:r>
                <a:r>
                  <a:rPr lang="en-US" dirty="0">
                    <a:latin typeface="SutonnyMJ" pitchFamily="2" charset="0"/>
                  </a:rPr>
                  <a:t>)</a:t>
                </a:r>
              </a:p>
              <a:p>
                <a:r>
                  <a:rPr lang="en-US" dirty="0" err="1">
                    <a:latin typeface="SutonnyMJ" pitchFamily="2" charset="0"/>
                  </a:rPr>
                  <a:t>GLb,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=W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W2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× V = F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× V</a:t>
                </a:r>
                <a:r>
                  <a:rPr lang="en-US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P × V</a:t>
                </a:r>
                <a:r>
                  <a:rPr lang="en-US" baseline="-25000" dirty="0">
                    <a:latin typeface="SutonnyMJ" pitchFamily="2" charset="0"/>
                  </a:rPr>
                  <a:t>C</a:t>
                </a:r>
                <a:endParaRPr lang="en-US" dirty="0">
                  <a:latin typeface="SutonnyMJ" pitchFamily="2" charset="0"/>
                </a:endParaRPr>
              </a:p>
              <a:p>
                <a:r>
                  <a:rPr lang="en-US" dirty="0" err="1">
                    <a:latin typeface="SutonnyMJ" pitchFamily="2" charset="0"/>
                  </a:rPr>
                  <a:t>Ges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H.P</a:t>
                </a:r>
                <a:r>
                  <a:rPr lang="en-US" dirty="0">
                    <a:latin typeface="SutonnyMJ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/>
                          </a:rPr>
                          <m:t>𝐹𝐻</m:t>
                        </m:r>
                        <m:r>
                          <a:rPr lang="en-US" i="1">
                            <a:latin typeface="Cambria Math" panose="02040503050406030204"/>
                          </a:rPr>
                          <m:t> ×</m:t>
                        </m:r>
                        <m:r>
                          <a:rPr lang="en-US" i="1">
                            <a:latin typeface="Cambria Math" panose="02040503050406030204"/>
                          </a:rPr>
                          <m:t>𝑉</m:t>
                        </m:r>
                      </m:num>
                      <m:den>
                        <m:r>
                          <a:rPr lang="en-US" i="1">
                            <a:latin typeface="Cambria Math" panose="02040503050406030204"/>
                          </a:rPr>
                          <m:t>4500</m:t>
                        </m:r>
                      </m:den>
                    </m:f>
                  </m:oMath>
                </a14:m>
                <a:endParaRPr lang="en-US" dirty="0">
                  <a:latin typeface="SutonnyMJ" pitchFamily="2" charset="0"/>
                </a:endParaRPr>
              </a:p>
              <a:p>
                <a:endParaRPr lang="en-US" dirty="0">
                  <a:latin typeface="SutonnyMJ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6" r="6" b="-387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SutonnyMJ" pitchFamily="2" charset="0"/>
              </a:rPr>
              <a:t>Aa¨vq-04</a:t>
            </a:r>
            <a:br>
              <a:rPr lang="en-US" sz="5400" dirty="0" smtClean="0">
                <a:latin typeface="SutonnyMJ" pitchFamily="2" charset="0"/>
              </a:rPr>
            </a:br>
            <a:r>
              <a:rPr lang="en-US" sz="5400" dirty="0" err="1" smtClean="0">
                <a:latin typeface="SutonnyMJ" pitchFamily="2" charset="0"/>
              </a:rPr>
              <a:t>wPc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Ges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wPc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MVb</a:t>
            </a:r>
            <a:endParaRPr lang="en-US" sz="5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839200" cy="1295400"/>
          </a:xfrm>
        </p:spPr>
        <p:txBody>
          <a:bodyPr>
            <a:noAutofit/>
          </a:bodyPr>
          <a:lstStyle/>
          <a:p>
            <a:pPr lvl="0" algn="ctr"/>
            <a:r>
              <a:rPr lang="en-US" sz="3200" b="1" dirty="0" smtClean="0">
                <a:latin typeface="SutonnyMJ" pitchFamily="2" charset="0"/>
              </a:rPr>
              <a:t/>
            </a:r>
            <a:br>
              <a:rPr lang="en-US" sz="3200" b="1" dirty="0" smtClean="0">
                <a:latin typeface="SutonnyMJ" pitchFamily="2" charset="0"/>
              </a:rPr>
            </a:br>
            <a:r>
              <a:rPr lang="en-US" sz="3200" b="1" dirty="0" smtClean="0">
                <a:latin typeface="SutonnyMJ" pitchFamily="2" charset="0"/>
              </a:rPr>
              <a:t>   </a:t>
            </a:r>
            <a:r>
              <a:rPr lang="en-US" sz="5400" b="1" dirty="0" err="1" smtClean="0">
                <a:latin typeface="SutonnyMJ" pitchFamily="2" charset="0"/>
              </a:rPr>
              <a:t>wewfbœ</a:t>
            </a:r>
            <a:r>
              <a:rPr lang="en-US" sz="5400" b="1" dirty="0" smtClean="0">
                <a:latin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</a:rPr>
              <a:t>ai‡bi</a:t>
            </a:r>
            <a:r>
              <a:rPr lang="en-US" sz="5400" b="1" dirty="0">
                <a:latin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</a:rPr>
              <a:t>wP‡ci</a:t>
            </a:r>
            <a:r>
              <a:rPr lang="en-US" sz="5400" b="1" dirty="0">
                <a:latin typeface="SutonnyMJ" pitchFamily="2" charset="0"/>
              </a:rPr>
              <a:t> </a:t>
            </a:r>
            <a:r>
              <a:rPr lang="en-US" sz="5400" b="1" dirty="0" err="1">
                <a:latin typeface="SutonnyMJ" pitchFamily="2" charset="0"/>
              </a:rPr>
              <a:t>ZvwjKv</a:t>
            </a:r>
            <a:r>
              <a:rPr lang="en-US" sz="5400" b="1" dirty="0">
                <a:latin typeface="SutonnyMJ" pitchFamily="2" charset="0"/>
              </a:rPr>
              <a:t> t </a:t>
            </a:r>
            <a:r>
              <a:rPr lang="en-US" sz="5400" dirty="0">
                <a:latin typeface="SutonnyMJ" pitchFamily="2" charset="0"/>
              </a:rPr>
              <a:t/>
            </a:r>
            <a:br>
              <a:rPr lang="en-US" sz="5400" dirty="0">
                <a:latin typeface="SutonnyMJ" pitchFamily="2" charset="0"/>
              </a:rPr>
            </a:br>
            <a:endParaRPr lang="en-US" sz="54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6600" dirty="0" err="1">
                <a:latin typeface="SutonnyMJ" pitchFamily="2" charset="0"/>
              </a:rPr>
              <a:t>Pxcm</a:t>
            </a:r>
            <a:r>
              <a:rPr lang="en-US" sz="6600" dirty="0">
                <a:latin typeface="SutonnyMJ" pitchFamily="2" charset="0"/>
              </a:rPr>
              <a:t>&amp; </a:t>
            </a:r>
            <a:r>
              <a:rPr lang="en-US" sz="6600" dirty="0" err="1">
                <a:latin typeface="SutonnyMJ" pitchFamily="2" charset="0"/>
              </a:rPr>
              <a:t>Pvi</a:t>
            </a:r>
            <a:r>
              <a:rPr lang="en-US" sz="6600" dirty="0">
                <a:latin typeface="SutonnyMJ" pitchFamily="2" charset="0"/>
              </a:rPr>
              <a:t> </a:t>
            </a:r>
            <a:r>
              <a:rPr lang="en-US" sz="6600" dirty="0" err="1">
                <a:latin typeface="SutonnyMJ" pitchFamily="2" charset="0"/>
              </a:rPr>
              <a:t>cÖKv‡ii,h_vÑ</a:t>
            </a:r>
            <a:endParaRPr lang="en-US" sz="6600" dirty="0">
              <a:latin typeface="SutonnyMJ" pitchFamily="2" charset="0"/>
            </a:endParaRPr>
          </a:p>
          <a:p>
            <a:pPr lvl="0"/>
            <a:r>
              <a:rPr lang="en-US" sz="4000" dirty="0" err="1">
                <a:latin typeface="SutonnyMJ" pitchFamily="2" charset="0"/>
              </a:rPr>
              <a:t>wew”Qbœ</a:t>
            </a:r>
            <a:r>
              <a:rPr lang="en-US" sz="4000" dirty="0">
                <a:latin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</a:rPr>
              <a:t>wPcm</a:t>
            </a:r>
            <a:r>
              <a:rPr lang="en-US" sz="4000" dirty="0">
                <a:latin typeface="SutonnyMJ" pitchFamily="2" charset="0"/>
              </a:rPr>
              <a:t>&amp;</a:t>
            </a:r>
          </a:p>
          <a:p>
            <a:pPr lvl="0"/>
            <a:r>
              <a:rPr lang="en-US" sz="4000" dirty="0" err="1">
                <a:latin typeface="SutonnyMJ" pitchFamily="2" charset="0"/>
              </a:rPr>
              <a:t>Awew”Qbœ</a:t>
            </a:r>
            <a:r>
              <a:rPr lang="en-US" sz="4000" dirty="0">
                <a:latin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</a:rPr>
              <a:t>wPcm</a:t>
            </a:r>
            <a:r>
              <a:rPr lang="en-US" sz="4000" dirty="0">
                <a:latin typeface="SutonnyMJ" pitchFamily="2" charset="0"/>
              </a:rPr>
              <a:t>&amp;</a:t>
            </a:r>
          </a:p>
          <a:p>
            <a:pPr lvl="0"/>
            <a:r>
              <a:rPr lang="en-US" sz="4000" dirty="0" err="1">
                <a:latin typeface="SutonnyMJ" pitchFamily="2" charset="0"/>
              </a:rPr>
              <a:t>weë</a:t>
            </a:r>
            <a:r>
              <a:rPr lang="en-US" sz="4000" dirty="0">
                <a:latin typeface="SutonnyMJ" pitchFamily="2" charset="0"/>
              </a:rPr>
              <a:t>- </a:t>
            </a:r>
            <a:r>
              <a:rPr lang="en-US" sz="4000" dirty="0" err="1">
                <a:latin typeface="SutonnyMJ" pitchFamily="2" charset="0"/>
              </a:rPr>
              <a:t>Avc</a:t>
            </a:r>
            <a:r>
              <a:rPr lang="en-US" sz="4000" dirty="0">
                <a:latin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</a:rPr>
              <a:t>GRmn</a:t>
            </a:r>
            <a:r>
              <a:rPr lang="en-US" sz="4000" dirty="0">
                <a:latin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</a:rPr>
              <a:t>Awew”Qbœ</a:t>
            </a:r>
            <a:r>
              <a:rPr lang="en-US" sz="4000" dirty="0">
                <a:latin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</a:rPr>
              <a:t>wPcm</a:t>
            </a:r>
            <a:r>
              <a:rPr lang="en-US" sz="4000" dirty="0">
                <a:latin typeface="SutonnyMJ" pitchFamily="2" charset="0"/>
              </a:rPr>
              <a:t>&amp;</a:t>
            </a:r>
          </a:p>
          <a:p>
            <a:pPr lvl="0"/>
            <a:r>
              <a:rPr lang="en-US" sz="4000" dirty="0" err="1">
                <a:latin typeface="SutonnyMJ" pitchFamily="2" charset="0"/>
              </a:rPr>
              <a:t>Am`„k</a:t>
            </a:r>
            <a:r>
              <a:rPr lang="en-US" sz="4000" dirty="0">
                <a:latin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</a:rPr>
              <a:t>wPcm</a:t>
            </a:r>
            <a:r>
              <a:rPr lang="en-US" sz="4000" dirty="0">
                <a:latin typeface="SutonnyMJ" pitchFamily="2" charset="0"/>
              </a:rPr>
              <a:t>&amp;</a:t>
            </a:r>
          </a:p>
          <a:p>
            <a:endParaRPr lang="en-US" dirty="0">
              <a:latin typeface="SutonnyMJ" pitchFamily="2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sz="6000" b="1" dirty="0" err="1" smtClean="0">
                <a:latin typeface="SutonnyMJ" pitchFamily="2" charset="0"/>
              </a:rPr>
              <a:t>wPc</a:t>
            </a:r>
            <a:r>
              <a:rPr lang="en-US" sz="6000" b="1" dirty="0" smtClean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MV‡bi</a:t>
            </a:r>
            <a:r>
              <a:rPr lang="en-US" sz="6000" b="1" dirty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R¨vwgwZK</a:t>
            </a:r>
            <a:r>
              <a:rPr lang="en-US" sz="6000" b="1" dirty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e¨vL¨v</a:t>
            </a:r>
            <a:r>
              <a:rPr lang="en-US" sz="6000" b="1" dirty="0">
                <a:latin typeface="SutonnyMJ" pitchFamily="2" charset="0"/>
              </a:rPr>
              <a:t>  t</a:t>
            </a:r>
            <a:r>
              <a:rPr lang="en-US" sz="6000" dirty="0">
                <a:latin typeface="SutonnyMJ" pitchFamily="2" charset="0"/>
              </a:rPr>
              <a:t/>
            </a:r>
            <a:br>
              <a:rPr lang="en-US" sz="6000" dirty="0">
                <a:latin typeface="SutonnyMJ" pitchFamily="2" charset="0"/>
              </a:rPr>
            </a:br>
            <a:endParaRPr lang="en-US" sz="60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latin typeface="SutonnyMJ"/>
                <a:ea typeface="Calibri" panose="020F0502020204030204"/>
                <a:cs typeface="Vrinda"/>
              </a:rPr>
              <a:t> </a:t>
            </a:r>
            <a:endParaRPr lang="en-US" sz="2400" dirty="0">
              <a:latin typeface="Calibri" panose="020F0502020204030204"/>
              <a:ea typeface="Calibri" panose="020F0502020204030204"/>
              <a:cs typeface="Vrinda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   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IqvK©wc‡mi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wecix‡Z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I‡qR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AvK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…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wZi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Uzj‡K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Pvjv‡bv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n‡j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KvwUs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Uz‡ji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m¤§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yL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w`‡K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wkqvi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-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cøb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eivei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avZzi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weK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…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wZi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Kvi‡Y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KZ©b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wµqv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msNwUZ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nq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|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weK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…Z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Ges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AweK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…Z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c`v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_©‡K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wkqvi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-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cøb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c„_K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K‡i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iv‡L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|</a:t>
            </a:r>
            <a:endParaRPr lang="en-US" sz="8400" dirty="0">
              <a:latin typeface="Calibri" panose="020F0502020204030204"/>
              <a:ea typeface="Calibri" panose="020F0502020204030204"/>
              <a:cs typeface="Vrinda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    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Uzj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IqvK©wc‡mi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wecix‡Z</a:t>
            </a:r>
            <a:r>
              <a:rPr lang="en-US" sz="8400" dirty="0">
                <a:latin typeface="Times New Roman" panose="02020603050405020304"/>
                <a:ea typeface="Calibri" panose="020F0502020204030204"/>
                <a:cs typeface="Vrinda"/>
              </a:rPr>
              <a:t> V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e‡M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Pj‡j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>
                <a:latin typeface="Times New Roman" panose="02020603050405020304"/>
                <a:ea typeface="Calibri" panose="020F0502020204030204"/>
                <a:cs typeface="Vrinda"/>
              </a:rPr>
              <a:t>AB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wkqvi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-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cøb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eivei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avZzi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KZ©b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wµqv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msNwUZ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nq|Kv‡Ui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MfxiZv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>
                <a:latin typeface="Times New Roman" panose="02020603050405020304"/>
                <a:ea typeface="Calibri" panose="020F0502020204030204"/>
                <a:cs typeface="Vrinda"/>
              </a:rPr>
              <a:t>t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,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Uvwb©s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Acv‡ik‡b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cÖK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…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Zc‡ÿ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hv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wd‡Wi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mgvb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,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wP‡ci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cyiæZ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¡ </a:t>
            </a:r>
            <a:r>
              <a:rPr lang="en-US" sz="8400" dirty="0" err="1">
                <a:latin typeface="Times New Roman" panose="02020603050405020304"/>
                <a:ea typeface="Calibri" panose="020F0502020204030204"/>
                <a:cs typeface="Vrinda"/>
              </a:rPr>
              <a:t>t</a:t>
            </a:r>
            <a:r>
              <a:rPr lang="en-US" sz="8400" baseline="-25000" dirty="0" err="1">
                <a:latin typeface="Times New Roman" panose="02020603050405020304"/>
                <a:ea typeface="Calibri" panose="020F0502020204030204"/>
                <a:cs typeface="Vrinda"/>
              </a:rPr>
              <a:t>c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- G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cwiewZ©Z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nq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|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GLv‡b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e‡Mi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(</a:t>
            </a:r>
            <a:r>
              <a:rPr lang="en-US" sz="8400" dirty="0">
                <a:latin typeface="Times New Roman" panose="02020603050405020304"/>
                <a:ea typeface="Calibri" panose="020F0502020204030204"/>
                <a:cs typeface="Vrinda"/>
              </a:rPr>
              <a:t>V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) `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ywU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Dcvsk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>
                <a:latin typeface="Times New Roman" panose="02020603050405020304"/>
                <a:ea typeface="Calibri" panose="020F0502020204030204"/>
                <a:cs typeface="Vrinda"/>
              </a:rPr>
              <a:t>V</a:t>
            </a:r>
            <a:r>
              <a:rPr lang="en-US" sz="8400" baseline="-25000" dirty="0">
                <a:latin typeface="Times New Roman" panose="02020603050405020304"/>
                <a:ea typeface="Calibri" panose="020F0502020204030204"/>
                <a:cs typeface="Vrinda"/>
              </a:rPr>
              <a:t>C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Ges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>
                <a:latin typeface="Times New Roman" panose="02020603050405020304"/>
                <a:ea typeface="Calibri" panose="020F0502020204030204"/>
                <a:cs typeface="Vrinda"/>
              </a:rPr>
              <a:t>V</a:t>
            </a:r>
            <a:r>
              <a:rPr lang="en-US" sz="8400" baseline="-25000" dirty="0">
                <a:latin typeface="Times New Roman" panose="02020603050405020304"/>
                <a:ea typeface="Calibri" panose="020F0502020204030204"/>
                <a:cs typeface="Vrinda"/>
              </a:rPr>
              <a:t>S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m„wó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nq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 (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Uz‡ji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mv‡c‡ÿ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wP‡ci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eM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Ges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wkqvi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-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cøb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eivei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IqvK©wc‡mi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mv‡c‡ÿ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wP‡ci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eM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)| </a:t>
            </a:r>
            <a:r>
              <a:rPr lang="en-US" sz="8400" dirty="0">
                <a:latin typeface="Times New Roman" panose="02020603050405020304"/>
                <a:ea typeface="Calibri" panose="020F0502020204030204"/>
                <a:cs typeface="Vrinda"/>
              </a:rPr>
              <a:t>V</a:t>
            </a:r>
            <a:r>
              <a:rPr lang="en-US" sz="8400" baseline="-25000" dirty="0">
                <a:latin typeface="Times New Roman" panose="02020603050405020304"/>
                <a:ea typeface="Calibri" panose="020F0502020204030204"/>
                <a:cs typeface="Vrinda"/>
              </a:rPr>
              <a:t>C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Uzj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dm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eivei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Ges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>
                <a:latin typeface="Times New Roman" panose="02020603050405020304"/>
                <a:ea typeface="Calibri" panose="020F0502020204030204"/>
                <a:cs typeface="Vrinda"/>
              </a:rPr>
              <a:t>V</a:t>
            </a:r>
            <a:r>
              <a:rPr lang="en-US" sz="8400" baseline="-25000" dirty="0">
                <a:latin typeface="Times New Roman" panose="02020603050405020304"/>
                <a:ea typeface="Calibri" panose="020F0502020204030204"/>
                <a:cs typeface="Vrinda"/>
              </a:rPr>
              <a:t>S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kqvi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- †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cøb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eivei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KvR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400" dirty="0" err="1">
                <a:latin typeface="SutonnyMJ"/>
                <a:ea typeface="Calibri" panose="020F0502020204030204"/>
                <a:cs typeface="Vrinda"/>
              </a:rPr>
              <a:t>K‡i</a:t>
            </a: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|</a:t>
            </a:r>
            <a:endParaRPr lang="en-US" sz="8400" dirty="0">
              <a:latin typeface="Calibri" panose="020F0502020204030204"/>
              <a:ea typeface="Calibri" panose="020F0502020204030204"/>
              <a:cs typeface="Vrinda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8400" dirty="0">
                <a:latin typeface="SutonnyMJ"/>
                <a:ea typeface="Calibri" panose="020F0502020204030204"/>
                <a:cs typeface="Vrinda"/>
              </a:rPr>
              <a:t> </a:t>
            </a:r>
            <a:endParaRPr lang="en-US" sz="8400" dirty="0">
              <a:latin typeface="Calibri" panose="020F0502020204030204"/>
              <a:ea typeface="Calibri" panose="020F0502020204030204"/>
              <a:cs typeface="Vrinda"/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MwZwe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`¨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vq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bxwZ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Abymv‡i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GB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wZbwU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e‡Mi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f±i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c~Y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© †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eM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wÎfzR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>
                <a:latin typeface="Times New Roman" panose="02020603050405020304"/>
                <a:ea typeface="Calibri" panose="020F0502020204030204"/>
                <a:cs typeface="Vrinda"/>
              </a:rPr>
              <a:t>ABD 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‰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Zwi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K‡i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|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GLv‡b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D‡jøL‡hvM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¨ †h,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KvwUs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eM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>
                <a:latin typeface="Times New Roman" panose="02020603050405020304"/>
                <a:ea typeface="Calibri" panose="020F0502020204030204"/>
                <a:cs typeface="Vrinda"/>
              </a:rPr>
              <a:t>V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Ges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wPc‡eM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>
                <a:latin typeface="Times New Roman" panose="02020603050405020304"/>
                <a:ea typeface="Calibri" panose="020F0502020204030204"/>
                <a:cs typeface="Vrinda"/>
              </a:rPr>
              <a:t>V</a:t>
            </a:r>
            <a:r>
              <a:rPr lang="en-US" sz="8000" baseline="-25000" dirty="0">
                <a:latin typeface="Times New Roman" panose="02020603050405020304"/>
                <a:ea typeface="Calibri" panose="020F0502020204030204"/>
                <a:cs typeface="Vrinda"/>
              </a:rPr>
              <a:t>C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Gi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f±i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mgwó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wkqvi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eM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†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f±i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>
                <a:latin typeface="Times New Roman" panose="02020603050405020304"/>
                <a:ea typeface="Calibri" panose="020F0502020204030204"/>
                <a:cs typeface="Vrinda"/>
              </a:rPr>
              <a:t>V</a:t>
            </a:r>
            <a:r>
              <a:rPr lang="en-US" sz="8000" baseline="-25000" dirty="0">
                <a:latin typeface="Times New Roman" panose="02020603050405020304"/>
                <a:ea typeface="Calibri" panose="020F0502020204030204"/>
                <a:cs typeface="Vrinda"/>
              </a:rPr>
              <a:t>S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Gi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 </a:t>
            </a:r>
            <a:r>
              <a:rPr lang="en-US" sz="8000" dirty="0" err="1">
                <a:latin typeface="SutonnyMJ"/>
                <a:ea typeface="Calibri" panose="020F0502020204030204"/>
                <a:cs typeface="Vrinda"/>
              </a:rPr>
              <a:t>mgvb</a:t>
            </a:r>
            <a:r>
              <a:rPr lang="en-US" sz="8000" dirty="0">
                <a:latin typeface="SutonnyMJ"/>
                <a:ea typeface="Calibri" panose="020F0502020204030204"/>
                <a:cs typeface="Vrinda"/>
              </a:rPr>
              <a:t>|</a:t>
            </a:r>
            <a:endParaRPr lang="en-US" sz="8000" dirty="0">
              <a:latin typeface="Calibri" panose="020F0502020204030204"/>
              <a:ea typeface="Calibri" panose="020F0502020204030204"/>
              <a:cs typeface="Vrinda"/>
            </a:endParaRPr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08" y="3352800"/>
            <a:ext cx="4145816" cy="323373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13648" cy="12192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smtClean="0">
                <a:latin typeface="SutonnyMJ" pitchFamily="2" charset="0"/>
              </a:rPr>
              <a:t>              </a:t>
            </a:r>
            <a:r>
              <a:rPr lang="en-US" sz="7300" b="1" dirty="0" err="1" smtClean="0">
                <a:latin typeface="SutonnyMJ" pitchFamily="2" charset="0"/>
              </a:rPr>
              <a:t>wPc</a:t>
            </a:r>
            <a:r>
              <a:rPr lang="en-US" sz="7300" b="1" dirty="0" smtClean="0">
                <a:latin typeface="SutonnyMJ" pitchFamily="2" charset="0"/>
              </a:rPr>
              <a:t> </a:t>
            </a:r>
            <a:r>
              <a:rPr lang="en-US" sz="7300" b="1" dirty="0">
                <a:latin typeface="SutonnyMJ" pitchFamily="2" charset="0"/>
              </a:rPr>
              <a:t>†</a:t>
            </a:r>
            <a:r>
              <a:rPr lang="en-US" sz="7300" b="1" dirty="0" err="1">
                <a:latin typeface="SutonnyMJ" pitchFamily="2" charset="0"/>
              </a:rPr>
              <a:t>eªKvi</a:t>
            </a:r>
            <a:r>
              <a:rPr lang="en-US" sz="7300" b="1" dirty="0">
                <a:latin typeface="SutonnyMJ" pitchFamily="2" charset="0"/>
              </a:rPr>
              <a:t> t</a:t>
            </a:r>
            <a:r>
              <a:rPr lang="en-US" sz="7300" dirty="0">
                <a:latin typeface="SutonnyMJ" pitchFamily="2" charset="0"/>
              </a:rPr>
              <a:t/>
            </a:r>
            <a:br>
              <a:rPr lang="en-US" sz="7300" dirty="0">
                <a:latin typeface="SutonnyMJ" pitchFamily="2" charset="0"/>
              </a:rPr>
            </a:br>
            <a:endParaRPr lang="en-US" sz="73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806952" cy="4419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>
                <a:latin typeface="SutonnyMJ" pitchFamily="2" charset="0"/>
              </a:rPr>
              <a:t>wPc‡K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wbqwgZ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fv‡e</a:t>
            </a:r>
            <a:r>
              <a:rPr lang="en-US" sz="2000" dirty="0">
                <a:latin typeface="SutonnyMJ" pitchFamily="2" charset="0"/>
              </a:rPr>
              <a:t> †f‡½ †`</a:t>
            </a:r>
            <a:r>
              <a:rPr lang="en-US" sz="2000" dirty="0" err="1">
                <a:latin typeface="SutonnyMJ" pitchFamily="2" charset="0"/>
              </a:rPr>
              <a:t>qvi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Rb</a:t>
            </a:r>
            <a:r>
              <a:rPr lang="en-US" sz="2000" dirty="0">
                <a:latin typeface="SutonnyMJ" pitchFamily="2" charset="0"/>
              </a:rPr>
              <a:t>¨ †</a:t>
            </a:r>
            <a:r>
              <a:rPr lang="en-US" sz="2000" dirty="0" err="1">
                <a:latin typeface="SutonnyMJ" pitchFamily="2" charset="0"/>
              </a:rPr>
              <a:t>eªwRsK</a:t>
            </a:r>
            <a:r>
              <a:rPr lang="en-US" sz="2000" dirty="0">
                <a:latin typeface="SutonnyMJ" pitchFamily="2" charset="0"/>
              </a:rPr>
              <a:t>…Z </a:t>
            </a:r>
            <a:r>
              <a:rPr lang="en-US" sz="2000" dirty="0" err="1">
                <a:latin typeface="SutonnyMJ" pitchFamily="2" charset="0"/>
              </a:rPr>
              <a:t>Kve©vBW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Uz‡ji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i¨vK</a:t>
            </a:r>
            <a:r>
              <a:rPr lang="en-US" sz="2000" dirty="0">
                <a:latin typeface="SutonnyMJ" pitchFamily="2" charset="0"/>
              </a:rPr>
              <a:t> A¨v‡½j </a:t>
            </a:r>
            <a:r>
              <a:rPr lang="en-US" sz="2000" dirty="0" err="1">
                <a:latin typeface="SutonnyMJ" pitchFamily="2" charset="0"/>
              </a:rPr>
              <a:t>Z‡j</a:t>
            </a:r>
            <a:r>
              <a:rPr lang="en-US" sz="2000" dirty="0">
                <a:latin typeface="SutonnyMJ" pitchFamily="2" charset="0"/>
              </a:rPr>
              <a:t> †h </a:t>
            </a:r>
            <a:r>
              <a:rPr lang="en-US" sz="2000" dirty="0" err="1">
                <a:latin typeface="SutonnyMJ" pitchFamily="2" charset="0"/>
              </a:rPr>
              <a:t>MÖæf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MªvBwÛs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Kiv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nq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Ges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e`jx‡hvM</a:t>
            </a:r>
            <a:r>
              <a:rPr lang="en-US" sz="2000" dirty="0">
                <a:latin typeface="SutonnyMJ" pitchFamily="2" charset="0"/>
              </a:rPr>
              <a:t>¨ </a:t>
            </a:r>
            <a:r>
              <a:rPr lang="en-US" sz="2000" dirty="0" err="1">
                <a:latin typeface="SutonnyMJ" pitchFamily="2" charset="0"/>
              </a:rPr>
              <a:t>BbmvU</a:t>
            </a:r>
            <a:r>
              <a:rPr lang="en-US" sz="2000" dirty="0">
                <a:latin typeface="SutonnyMJ" pitchFamily="2" charset="0"/>
              </a:rPr>
              <a:t>© </a:t>
            </a:r>
            <a:r>
              <a:rPr lang="en-US" sz="2000" dirty="0" err="1">
                <a:latin typeface="SutonnyMJ" pitchFamily="2" charset="0"/>
              </a:rPr>
              <a:t>Uz‡ji</a:t>
            </a:r>
            <a:r>
              <a:rPr lang="en-US" sz="2000" dirty="0">
                <a:latin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</a:rPr>
              <a:t>ÿ‡Î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wcÖ-wmbUvW</a:t>
            </a:r>
            <a:r>
              <a:rPr lang="en-US" sz="2000" dirty="0">
                <a:latin typeface="SutonnyMJ" pitchFamily="2" charset="0"/>
              </a:rPr>
              <a:t>© †</a:t>
            </a:r>
            <a:r>
              <a:rPr lang="en-US" sz="2000" dirty="0" err="1">
                <a:latin typeface="SutonnyMJ" pitchFamily="2" charset="0"/>
              </a:rPr>
              <a:t>gUvjLÛ</a:t>
            </a:r>
            <a:r>
              <a:rPr lang="en-US" sz="2000" dirty="0">
                <a:latin typeface="SutonnyMJ" pitchFamily="2" charset="0"/>
              </a:rPr>
              <a:t> hy³ </a:t>
            </a:r>
            <a:r>
              <a:rPr lang="en-US" sz="2000" dirty="0" err="1">
                <a:latin typeface="SutonnyMJ" pitchFamily="2" charset="0"/>
              </a:rPr>
              <a:t>Kiv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nq</a:t>
            </a:r>
            <a:r>
              <a:rPr lang="en-US" sz="2000" dirty="0">
                <a:latin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</a:rPr>
              <a:t>Zv‡K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wPc</a:t>
            </a:r>
            <a:r>
              <a:rPr lang="en-US" sz="2000" dirty="0">
                <a:latin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</a:rPr>
              <a:t>eªKvi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e‡j</a:t>
            </a:r>
            <a:r>
              <a:rPr lang="en-US" sz="3200" dirty="0">
                <a:latin typeface="SutonnyMJ" pitchFamily="2" charset="0"/>
              </a:rPr>
              <a:t>|</a:t>
            </a:r>
          </a:p>
          <a:p>
            <a:r>
              <a:rPr lang="en-US" sz="1600" dirty="0" err="1">
                <a:latin typeface="SutonnyMJ" pitchFamily="2" charset="0"/>
              </a:rPr>
              <a:t>hLb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/>
              <a:t>HSS </a:t>
            </a:r>
            <a:r>
              <a:rPr lang="en-US" sz="1600" dirty="0" err="1">
                <a:latin typeface="SutonnyMJ" pitchFamily="2" charset="0"/>
              </a:rPr>
              <a:t>Uzj</a:t>
            </a:r>
            <a:r>
              <a:rPr lang="en-US" sz="1600" dirty="0">
                <a:latin typeface="SutonnyMJ" pitchFamily="2" charset="0"/>
              </a:rPr>
              <a:t> I </a:t>
            </a:r>
            <a:r>
              <a:rPr lang="en-US" sz="1600" dirty="0" err="1">
                <a:latin typeface="SutonnyMJ" pitchFamily="2" charset="0"/>
              </a:rPr>
              <a:t>Zzjbvg~jK</a:t>
            </a:r>
            <a:r>
              <a:rPr lang="en-US" sz="1600" dirty="0">
                <a:latin typeface="SutonnyMJ" pitchFamily="2" charset="0"/>
              </a:rPr>
              <a:t> †</a:t>
            </a:r>
            <a:r>
              <a:rPr lang="en-US" sz="1600" dirty="0" err="1">
                <a:latin typeface="SutonnyMJ" pitchFamily="2" charset="0"/>
              </a:rPr>
              <a:t>jv-KvwUs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w¯úW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e¨envi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K‡i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Kw›UwbDqvm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wPc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Drcbœ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Kiv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nq</a:t>
            </a:r>
            <a:r>
              <a:rPr lang="en-US" sz="1600" dirty="0">
                <a:latin typeface="SutonnyMJ" pitchFamily="2" charset="0"/>
              </a:rPr>
              <a:t>, </a:t>
            </a:r>
            <a:r>
              <a:rPr lang="en-US" sz="1600" dirty="0" err="1">
                <a:latin typeface="SutonnyMJ" pitchFamily="2" charset="0"/>
              </a:rPr>
              <a:t>ZLb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mvaviYZ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Zv</a:t>
            </a:r>
            <a:r>
              <a:rPr lang="en-US" sz="1600" dirty="0">
                <a:latin typeface="SutonnyMJ" pitchFamily="2" charset="0"/>
              </a:rPr>
              <a:t> wec¾bK </a:t>
            </a:r>
            <a:r>
              <a:rPr lang="en-US" sz="1600" dirty="0" err="1">
                <a:latin typeface="SutonnyMJ" pitchFamily="2" charset="0"/>
              </a:rPr>
              <a:t>nq</a:t>
            </a:r>
            <a:r>
              <a:rPr lang="en-US" sz="1600" dirty="0">
                <a:latin typeface="SutonnyMJ" pitchFamily="2" charset="0"/>
              </a:rPr>
              <a:t>| ‡m </a:t>
            </a:r>
            <a:r>
              <a:rPr lang="en-US" sz="1600" dirty="0" err="1">
                <a:latin typeface="SutonnyMJ" pitchFamily="2" charset="0"/>
              </a:rPr>
              <a:t>Kvi‡Y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Kw›UwbDqvm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wPc‡K</a:t>
            </a:r>
            <a:r>
              <a:rPr lang="en-US" sz="1600" dirty="0">
                <a:latin typeface="SutonnyMJ" pitchFamily="2" charset="0"/>
              </a:rPr>
              <a:t> †f‡½ </a:t>
            </a:r>
            <a:r>
              <a:rPr lang="en-US" sz="1600" dirty="0" err="1">
                <a:latin typeface="SutonnyMJ" pitchFamily="2" charset="0"/>
              </a:rPr>
              <a:t>w`‡Z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DwjøwLZ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KvwUs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KwÛk‡b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wPc</a:t>
            </a:r>
            <a:r>
              <a:rPr lang="en-US" sz="1600" dirty="0">
                <a:latin typeface="SutonnyMJ" pitchFamily="2" charset="0"/>
              </a:rPr>
              <a:t> †</a:t>
            </a:r>
            <a:r>
              <a:rPr lang="en-US" sz="1600" dirty="0" err="1">
                <a:latin typeface="SutonnyMJ" pitchFamily="2" charset="0"/>
              </a:rPr>
              <a:t>eªKvi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e¨eüZ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nq</a:t>
            </a:r>
            <a:r>
              <a:rPr lang="en-US" sz="1600" dirty="0">
                <a:latin typeface="SutonnyMJ" pitchFamily="2" charset="0"/>
              </a:rPr>
              <a:t>|</a:t>
            </a:r>
          </a:p>
          <a:p>
            <a:r>
              <a:rPr lang="en-US" sz="1600" dirty="0" err="1">
                <a:latin typeface="SutonnyMJ" pitchFamily="2" charset="0"/>
              </a:rPr>
              <a:t>Uzj</a:t>
            </a:r>
            <a:r>
              <a:rPr lang="en-US" sz="1600" dirty="0">
                <a:latin typeface="SutonnyMJ" pitchFamily="2" charset="0"/>
              </a:rPr>
              <a:t> †</a:t>
            </a:r>
            <a:r>
              <a:rPr lang="en-US" sz="1600" dirty="0" err="1">
                <a:latin typeface="SutonnyMJ" pitchFamily="2" charset="0"/>
              </a:rPr>
              <a:t>d‡mi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Dci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Kve©vBW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UzK‡iv</a:t>
            </a:r>
            <a:r>
              <a:rPr lang="en-US" sz="1600" dirty="0">
                <a:latin typeface="SutonnyMJ" pitchFamily="2" charset="0"/>
              </a:rPr>
              <a:t> ( </a:t>
            </a:r>
            <a:r>
              <a:rPr lang="en-US" sz="1600" dirty="0" err="1">
                <a:latin typeface="SutonnyMJ" pitchFamily="2" charset="0"/>
              </a:rPr>
              <a:t>wPc‡K</a:t>
            </a:r>
            <a:r>
              <a:rPr lang="en-US" sz="1600" dirty="0">
                <a:latin typeface="SutonnyMJ" pitchFamily="2" charset="0"/>
              </a:rPr>
              <a:t> †</a:t>
            </a:r>
            <a:r>
              <a:rPr lang="en-US" sz="1600" dirty="0" err="1">
                <a:latin typeface="SutonnyMJ" pitchFamily="2" charset="0"/>
              </a:rPr>
              <a:t>eªKvi</a:t>
            </a:r>
            <a:r>
              <a:rPr lang="en-US" sz="1600" dirty="0">
                <a:latin typeface="SutonnyMJ" pitchFamily="2" charset="0"/>
              </a:rPr>
              <a:t> )- †K †</a:t>
            </a:r>
            <a:r>
              <a:rPr lang="en-US" sz="1600" dirty="0" err="1">
                <a:latin typeface="SutonnyMJ" pitchFamily="2" charset="0"/>
              </a:rPr>
              <a:t>gKvwbK¨vwj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emv‡bv</a:t>
            </a:r>
            <a:r>
              <a:rPr lang="en-US" sz="1600" dirty="0">
                <a:latin typeface="SutonnyMJ" pitchFamily="2" charset="0"/>
              </a:rPr>
              <a:t> _</a:t>
            </a:r>
            <a:r>
              <a:rPr lang="en-US" sz="1600" dirty="0" err="1">
                <a:latin typeface="SutonnyMJ" pitchFamily="2" charset="0"/>
              </a:rPr>
              <a:t>v‡K</a:t>
            </a:r>
            <a:r>
              <a:rPr lang="en-US" sz="1600" dirty="0">
                <a:latin typeface="SutonnyMJ" pitchFamily="2" charset="0"/>
              </a:rPr>
              <a:t>; </a:t>
            </a:r>
            <a:r>
              <a:rPr lang="en-US" sz="1600" dirty="0" err="1">
                <a:latin typeface="SutonnyMJ" pitchFamily="2" charset="0"/>
              </a:rPr>
              <a:t>A_ev</a:t>
            </a:r>
            <a:r>
              <a:rPr lang="en-US" sz="1600" dirty="0">
                <a:latin typeface="SutonnyMJ" pitchFamily="2" charset="0"/>
              </a:rPr>
              <a:t> , </a:t>
            </a:r>
            <a:r>
              <a:rPr lang="en-US" sz="1600" dirty="0" err="1">
                <a:latin typeface="SutonnyMJ" pitchFamily="2" charset="0"/>
              </a:rPr>
              <a:t>Uzj</a:t>
            </a:r>
            <a:r>
              <a:rPr lang="en-US" sz="1600" dirty="0">
                <a:latin typeface="SutonnyMJ" pitchFamily="2" charset="0"/>
              </a:rPr>
              <a:t> †</a:t>
            </a:r>
            <a:r>
              <a:rPr lang="en-US" sz="1600" dirty="0" err="1">
                <a:latin typeface="SutonnyMJ" pitchFamily="2" charset="0"/>
              </a:rPr>
              <a:t>d‡mi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KvwUs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G‡Ri</a:t>
            </a:r>
            <a:r>
              <a:rPr lang="en-US" sz="1600" dirty="0">
                <a:latin typeface="SutonnyMJ" pitchFamily="2" charset="0"/>
              </a:rPr>
              <a:t> mv‡_  j¤^</a:t>
            </a:r>
            <a:r>
              <a:rPr lang="en-US" sz="1600" dirty="0" err="1">
                <a:latin typeface="SutonnyMJ" pitchFamily="2" charset="0"/>
              </a:rPr>
              <a:t>vjw</a:t>
            </a:r>
            <a:r>
              <a:rPr lang="en-US" sz="1600" dirty="0">
                <a:latin typeface="SutonnyMJ" pitchFamily="2" charset="0"/>
              </a:rPr>
              <a:t>¤^</a:t>
            </a:r>
            <a:r>
              <a:rPr lang="en-US" sz="1600" dirty="0" err="1">
                <a:latin typeface="SutonnyMJ" pitchFamily="2" charset="0"/>
              </a:rPr>
              <a:t>fv‡e</a:t>
            </a:r>
            <a:r>
              <a:rPr lang="en-US" sz="1600" dirty="0">
                <a:latin typeface="SutonnyMJ" pitchFamily="2" charset="0"/>
              </a:rPr>
              <a:t>  </a:t>
            </a:r>
            <a:r>
              <a:rPr lang="en-US" sz="1600" dirty="0" err="1">
                <a:latin typeface="SutonnyMJ" pitchFamily="2" charset="0"/>
              </a:rPr>
              <a:t>miæ</a:t>
            </a:r>
            <a:r>
              <a:rPr lang="en-US" sz="1600" dirty="0">
                <a:latin typeface="SutonnyMJ" pitchFamily="2" charset="0"/>
              </a:rPr>
              <a:t>  </a:t>
            </a:r>
            <a:r>
              <a:rPr lang="en-US" sz="1600" dirty="0" err="1">
                <a:latin typeface="SutonnyMJ" pitchFamily="2" charset="0"/>
              </a:rPr>
              <a:t>MÖæf</a:t>
            </a:r>
            <a:r>
              <a:rPr lang="en-US" sz="1600" dirty="0">
                <a:latin typeface="SutonnyMJ" pitchFamily="2" charset="0"/>
              </a:rPr>
              <a:t> †K‡U </a:t>
            </a:r>
            <a:r>
              <a:rPr lang="en-US" sz="1600" dirty="0" err="1">
                <a:latin typeface="SutonnyMJ" pitchFamily="2" charset="0"/>
              </a:rPr>
              <a:t>wPc</a:t>
            </a:r>
            <a:r>
              <a:rPr lang="en-US" sz="1600" dirty="0">
                <a:latin typeface="SutonnyMJ" pitchFamily="2" charset="0"/>
              </a:rPr>
              <a:t> †</a:t>
            </a:r>
            <a:r>
              <a:rPr lang="en-US" sz="1600" dirty="0" err="1">
                <a:latin typeface="SutonnyMJ" pitchFamily="2" charset="0"/>
              </a:rPr>
              <a:t>eªwKs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Gi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KvR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Kiv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nq</a:t>
            </a:r>
            <a:r>
              <a:rPr lang="en-US" sz="1600" dirty="0">
                <a:latin typeface="SutonnyMJ" pitchFamily="2" charset="0"/>
              </a:rPr>
              <a:t>|</a:t>
            </a:r>
          </a:p>
          <a:p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752600"/>
            <a:ext cx="4495800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SutonnyMJ" pitchFamily="2" charset="0"/>
              </a:rPr>
              <a:t>Aa¨vq-05</a:t>
            </a:r>
            <a:br>
              <a:rPr lang="en-US" sz="6000" dirty="0" smtClean="0">
                <a:latin typeface="SutonnyMJ" pitchFamily="2" charset="0"/>
              </a:rPr>
            </a:br>
            <a:r>
              <a:rPr lang="en-US" sz="6000" dirty="0" smtClean="0">
                <a:latin typeface="SutonnyMJ" pitchFamily="2" charset="0"/>
              </a:rPr>
              <a:t>‡</a:t>
            </a:r>
            <a:r>
              <a:rPr lang="en-US" sz="6000" dirty="0" err="1" smtClean="0">
                <a:latin typeface="SutonnyMJ" pitchFamily="2" charset="0"/>
              </a:rPr>
              <a:t>jv‡Kkb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Ges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K¬vw¤ús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c×wZ</a:t>
            </a:r>
            <a:endParaRPr lang="en-US" sz="6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dirty="0" smtClean="0">
                <a:latin typeface="SutonnyMJ" pitchFamily="2" charset="0"/>
              </a:rPr>
              <a:t>     </a:t>
            </a:r>
            <a:r>
              <a:rPr lang="en-US" sz="6000" b="1" dirty="0" err="1" smtClean="0">
                <a:latin typeface="SutonnyMJ" pitchFamily="2" charset="0"/>
              </a:rPr>
              <a:t>K¬vw¤ús</a:t>
            </a:r>
            <a:r>
              <a:rPr lang="en-US" sz="6000" b="1" dirty="0" smtClean="0">
                <a:latin typeface="SutonnyMJ" pitchFamily="2" charset="0"/>
              </a:rPr>
              <a:t>- </a:t>
            </a:r>
            <a:r>
              <a:rPr lang="en-US" sz="6000" b="1" dirty="0" err="1">
                <a:latin typeface="SutonnyMJ" pitchFamily="2" charset="0"/>
              </a:rPr>
              <a:t>Gi</a:t>
            </a:r>
            <a:r>
              <a:rPr lang="en-US" sz="6000" b="1" dirty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g~jbxwZ</a:t>
            </a:r>
            <a:r>
              <a:rPr lang="en-US" sz="6000" b="1" dirty="0">
                <a:latin typeface="SutonnyMJ" pitchFamily="2" charset="0"/>
              </a:rPr>
              <a:t> </a:t>
            </a:r>
            <a:endParaRPr lang="en-US" sz="60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>
                <a:latin typeface="SutonnyMJ" pitchFamily="2" charset="0"/>
              </a:rPr>
              <a:t>mwVK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Ae</a:t>
            </a:r>
            <a:r>
              <a:rPr lang="en-US" dirty="0">
                <a:latin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</a:rPr>
              <a:t>v‡b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Aew</a:t>
            </a:r>
            <a:r>
              <a:rPr lang="en-US" dirty="0">
                <a:latin typeface="SutonnyMJ" pitchFamily="2" charset="0"/>
              </a:rPr>
              <a:t>¯’Z </a:t>
            </a:r>
            <a:r>
              <a:rPr lang="en-US" dirty="0" err="1">
                <a:latin typeface="SutonnyMJ" pitchFamily="2" charset="0"/>
              </a:rPr>
              <a:t>Kvh©e</a:t>
            </a:r>
            <a:r>
              <a:rPr lang="en-US" dirty="0">
                <a:latin typeface="SutonnyMJ" pitchFamily="2" charset="0"/>
              </a:rPr>
              <a:t>¯‘‡K </a:t>
            </a:r>
            <a:r>
              <a:rPr lang="en-US" dirty="0" err="1">
                <a:latin typeface="SutonnyMJ" pitchFamily="2" charset="0"/>
              </a:rPr>
              <a:t>KvwUs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Uzjm</a:t>
            </a:r>
            <a:r>
              <a:rPr lang="en-US" dirty="0">
                <a:latin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</a:rPr>
              <a:t>Gi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KZ©b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Ab¨vb</a:t>
            </a:r>
            <a:r>
              <a:rPr lang="en-US" dirty="0">
                <a:latin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</a:rPr>
              <a:t>evwn¨K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e‡ji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cÖfve</a:t>
            </a:r>
            <a:r>
              <a:rPr lang="en-US" dirty="0">
                <a:latin typeface="SutonnyMJ" pitchFamily="2" charset="0"/>
              </a:rPr>
              <a:t> †_‡K gy³ </a:t>
            </a:r>
            <a:r>
              <a:rPr lang="en-US" dirty="0" err="1">
                <a:latin typeface="SutonnyMJ" pitchFamily="2" charset="0"/>
              </a:rPr>
              <a:t>ivLv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Kvh©e</a:t>
            </a:r>
            <a:r>
              <a:rPr lang="en-US" dirty="0">
                <a:latin typeface="SutonnyMJ" pitchFamily="2" charset="0"/>
              </a:rPr>
              <a:t>¯‘‡K </a:t>
            </a:r>
            <a:r>
              <a:rPr lang="en-US" dirty="0" err="1">
                <a:latin typeface="SutonnyMJ" pitchFamily="2" charset="0"/>
              </a:rPr>
              <a:t>Zvi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mKj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cÖKvi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K¤úbRwbZ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ÿq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n‡Z</a:t>
            </a:r>
            <a:r>
              <a:rPr lang="en-US" dirty="0">
                <a:latin typeface="SutonnyMJ" pitchFamily="2" charset="0"/>
              </a:rPr>
              <a:t> gy³ </a:t>
            </a:r>
            <a:r>
              <a:rPr lang="en-US" dirty="0" err="1">
                <a:latin typeface="SutonnyMJ" pitchFamily="2" charset="0"/>
              </a:rPr>
              <a:t>ivLv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K¬¨</a:t>
            </a:r>
            <a:r>
              <a:rPr lang="en-US" dirty="0" err="1">
                <a:latin typeface="SutonnyMJ" pitchFamily="2" charset="0"/>
              </a:rPr>
              <a:t>vw¤ús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wWfvBm</a:t>
            </a:r>
            <a:r>
              <a:rPr lang="en-US" dirty="0">
                <a:latin typeface="SutonnyMJ" pitchFamily="2" charset="0"/>
              </a:rPr>
              <a:t> `ª</a:t>
            </a:r>
            <a:r>
              <a:rPr lang="en-US" dirty="0" err="1">
                <a:latin typeface="SutonnyMJ" pitchFamily="2" charset="0"/>
              </a:rPr>
              <a:t>æZ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wµqvkxj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n‡e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K¬¨</a:t>
            </a:r>
            <a:r>
              <a:rPr lang="en-US" dirty="0" err="1">
                <a:latin typeface="SutonnyMJ" pitchFamily="2" charset="0"/>
              </a:rPr>
              <a:t>vw¤ús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wWfvBm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Øviv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Kvh©e</a:t>
            </a:r>
            <a:r>
              <a:rPr lang="en-US" dirty="0">
                <a:latin typeface="SutonnyMJ" pitchFamily="2" charset="0"/>
              </a:rPr>
              <a:t>¯‘i †</a:t>
            </a:r>
            <a:r>
              <a:rPr lang="en-US" dirty="0" err="1">
                <a:latin typeface="SutonnyMJ" pitchFamily="2" charset="0"/>
              </a:rPr>
              <a:t>Kvb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ÿwZ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nIqv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K¬¨</a:t>
            </a:r>
            <a:r>
              <a:rPr lang="en-US" dirty="0" err="1">
                <a:latin typeface="SutonnyMJ" pitchFamily="2" charset="0"/>
              </a:rPr>
              <a:t>vw¤ús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wWfvBm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mg~n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mij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MVb</a:t>
            </a:r>
            <a:r>
              <a:rPr lang="en-US" dirty="0">
                <a:latin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</a:rPr>
              <a:t>Kvh©bxwZi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nIqv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DwPZ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BZ¨vw</a:t>
            </a:r>
            <a:r>
              <a:rPr lang="en-US" dirty="0">
                <a:latin typeface="SutonnyMJ" pitchFamily="2" charset="0"/>
              </a:rPr>
              <a:t>`|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 smtClean="0">
                <a:latin typeface="SutonnyMJ" pitchFamily="2" charset="0"/>
              </a:rPr>
              <a:t>           </a:t>
            </a:r>
            <a:r>
              <a:rPr lang="en-US" sz="6700" b="1" dirty="0" err="1" smtClean="0">
                <a:latin typeface="SutonnyMJ" pitchFamily="2" charset="0"/>
              </a:rPr>
              <a:t>PjvP‡ji</a:t>
            </a:r>
            <a:r>
              <a:rPr lang="en-US" sz="6700" b="1" dirty="0" smtClean="0">
                <a:latin typeface="SutonnyMJ" pitchFamily="2" charset="0"/>
              </a:rPr>
              <a:t> </a:t>
            </a:r>
            <a:r>
              <a:rPr lang="en-US" sz="6700" b="1" dirty="0">
                <a:latin typeface="SutonnyMJ" pitchFamily="2" charset="0"/>
              </a:rPr>
              <a:t>¯^</a:t>
            </a:r>
            <a:r>
              <a:rPr lang="en-US" sz="6700" b="1" dirty="0" err="1">
                <a:latin typeface="SutonnyMJ" pitchFamily="2" charset="0"/>
              </a:rPr>
              <a:t>vaxbZv</a:t>
            </a:r>
            <a:r>
              <a:rPr lang="en-US" sz="6700" b="1" dirty="0">
                <a:latin typeface="SutonnyMJ" pitchFamily="2" charset="0"/>
              </a:rPr>
              <a:t> 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SutonnyMJ" pitchFamily="2" charset="0"/>
              </a:rPr>
              <a:t>‡</a:t>
            </a:r>
            <a:r>
              <a:rPr lang="en-US" sz="1600" dirty="0" err="1">
                <a:latin typeface="SutonnyMJ" pitchFamily="2" charset="0"/>
              </a:rPr>
              <a:t>Kv‡bv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GKwU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Kvh©e¯Íy</a:t>
            </a:r>
            <a:r>
              <a:rPr lang="en-US" sz="1600" dirty="0">
                <a:latin typeface="SutonnyMJ" pitchFamily="2" charset="0"/>
              </a:rPr>
              <a:t> gy³ </a:t>
            </a:r>
            <a:r>
              <a:rPr lang="en-US" sz="1600" dirty="0" err="1">
                <a:latin typeface="SutonnyMJ" pitchFamily="2" charset="0"/>
              </a:rPr>
              <a:t>Ae</a:t>
            </a:r>
            <a:r>
              <a:rPr lang="en-US" sz="1600" dirty="0">
                <a:latin typeface="SutonnyMJ" pitchFamily="2" charset="0"/>
              </a:rPr>
              <a:t>¯’</a:t>
            </a:r>
            <a:r>
              <a:rPr lang="en-US" sz="1600" dirty="0" err="1">
                <a:latin typeface="SutonnyMJ" pitchFamily="2" charset="0"/>
              </a:rPr>
              <a:t>vq</a:t>
            </a:r>
            <a:r>
              <a:rPr lang="en-US" sz="1600" dirty="0">
                <a:latin typeface="SutonnyMJ" pitchFamily="2" charset="0"/>
              </a:rPr>
              <a:t> ( </a:t>
            </a:r>
            <a:r>
              <a:rPr lang="en-US" sz="1600" dirty="0" err="1">
                <a:latin typeface="SutonnyMJ" pitchFamily="2" charset="0"/>
              </a:rPr>
              <a:t>KvíwbKfv‡e</a:t>
            </a:r>
            <a:r>
              <a:rPr lang="en-US" sz="1600" dirty="0">
                <a:latin typeface="SutonnyMJ" pitchFamily="2" charset="0"/>
              </a:rPr>
              <a:t> k~‡b¨ </a:t>
            </a:r>
            <a:r>
              <a:rPr lang="en-US" sz="1600" dirty="0" err="1">
                <a:latin typeface="SutonnyMJ" pitchFamily="2" charset="0"/>
              </a:rPr>
              <a:t>Aew</a:t>
            </a:r>
            <a:r>
              <a:rPr lang="en-US" sz="1600" dirty="0">
                <a:latin typeface="SutonnyMJ" pitchFamily="2" charset="0"/>
              </a:rPr>
              <a:t>¯’Z ) †h- </a:t>
            </a:r>
            <a:r>
              <a:rPr lang="en-US" sz="1600" dirty="0" err="1">
                <a:latin typeface="SutonnyMJ" pitchFamily="2" charset="0"/>
              </a:rPr>
              <a:t>mKj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w`‡K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PjvPj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ev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bvovPvov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Ki‡Z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cv‡i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e‡j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Abygvb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Kiv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hvq</a:t>
            </a:r>
            <a:r>
              <a:rPr lang="en-US" sz="1600" dirty="0">
                <a:latin typeface="SutonnyMJ" pitchFamily="2" charset="0"/>
              </a:rPr>
              <a:t>, †m </a:t>
            </a:r>
            <a:r>
              <a:rPr lang="en-US" sz="1600" dirty="0" err="1">
                <a:latin typeface="SutonnyMJ" pitchFamily="2" charset="0"/>
              </a:rPr>
              <a:t>mKj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w`K‡K</a:t>
            </a:r>
            <a:r>
              <a:rPr lang="en-US" sz="1600" dirty="0">
                <a:latin typeface="SutonnyMJ" pitchFamily="2" charset="0"/>
              </a:rPr>
              <a:t> H </a:t>
            </a:r>
            <a:r>
              <a:rPr lang="en-US" sz="1600" dirty="0" err="1">
                <a:latin typeface="SutonnyMJ" pitchFamily="2" charset="0"/>
              </a:rPr>
              <a:t>e¯Íyi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PjvP‡jiÒwWwMÖm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Ae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wd«WgÓ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ev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PjvP‡ji</a:t>
            </a:r>
            <a:r>
              <a:rPr lang="en-US" sz="1600" dirty="0">
                <a:latin typeface="SutonnyMJ" pitchFamily="2" charset="0"/>
              </a:rPr>
              <a:t> m¤¢</a:t>
            </a:r>
            <a:r>
              <a:rPr lang="en-US" sz="1600" dirty="0" err="1">
                <a:latin typeface="SutonnyMJ" pitchFamily="2" charset="0"/>
              </a:rPr>
              <a:t>ve</a:t>
            </a:r>
            <a:r>
              <a:rPr lang="en-US" sz="1600" dirty="0">
                <a:latin typeface="SutonnyMJ" pitchFamily="2" charset="0"/>
              </a:rPr>
              <a:t>¨ ¯^</a:t>
            </a:r>
            <a:r>
              <a:rPr lang="en-US" sz="1600" dirty="0" err="1">
                <a:latin typeface="SutonnyMJ" pitchFamily="2" charset="0"/>
              </a:rPr>
              <a:t>vaxb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w`K</a:t>
            </a:r>
            <a:r>
              <a:rPr lang="en-US" sz="1600" dirty="0">
                <a:latin typeface="SutonnyMJ" pitchFamily="2" charset="0"/>
              </a:rPr>
              <a:t> </a:t>
            </a:r>
            <a:r>
              <a:rPr lang="en-US" sz="1600" dirty="0" err="1">
                <a:latin typeface="SutonnyMJ" pitchFamily="2" charset="0"/>
              </a:rPr>
              <a:t>e‡j</a:t>
            </a:r>
            <a:r>
              <a:rPr lang="en-US" sz="1600" dirty="0">
                <a:latin typeface="SutonnyMJ" pitchFamily="2" charset="0"/>
              </a:rPr>
              <a:t>|</a:t>
            </a:r>
          </a:p>
          <a:p>
            <a:r>
              <a:rPr lang="en-US" sz="1400" dirty="0">
                <a:latin typeface="SutonnyMJ" pitchFamily="2" charset="0"/>
              </a:rPr>
              <a:t>   k~‡b¨ </a:t>
            </a:r>
            <a:r>
              <a:rPr lang="en-US" sz="1400" dirty="0" err="1">
                <a:latin typeface="SutonnyMJ" pitchFamily="2" charset="0"/>
              </a:rPr>
              <a:t>Aew</a:t>
            </a:r>
            <a:r>
              <a:rPr lang="en-US" sz="1400" dirty="0">
                <a:latin typeface="SutonnyMJ" pitchFamily="2" charset="0"/>
              </a:rPr>
              <a:t>¯’Z †</a:t>
            </a:r>
            <a:r>
              <a:rPr lang="en-US" sz="1400" dirty="0" err="1">
                <a:latin typeface="SutonnyMJ" pitchFamily="2" charset="0"/>
              </a:rPr>
              <a:t>Kv‡bv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Kvh©e</a:t>
            </a:r>
            <a:r>
              <a:rPr lang="en-US" sz="1400" dirty="0">
                <a:latin typeface="SutonnyMJ" pitchFamily="2" charset="0"/>
              </a:rPr>
              <a:t>¯‘ </a:t>
            </a:r>
            <a:r>
              <a:rPr lang="en-US" sz="1400" dirty="0" err="1">
                <a:latin typeface="SutonnyMJ" pitchFamily="2" charset="0"/>
              </a:rPr>
              <a:t>webv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evavq</a:t>
            </a:r>
            <a:r>
              <a:rPr lang="en-US" sz="1400" dirty="0">
                <a:latin typeface="SutonnyMJ" pitchFamily="2" charset="0"/>
              </a:rPr>
              <a:t> †h-‡</a:t>
            </a:r>
            <a:r>
              <a:rPr lang="en-US" sz="1400" dirty="0" err="1">
                <a:latin typeface="SutonnyMJ" pitchFamily="2" charset="0"/>
              </a:rPr>
              <a:t>Kv‡bv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w`‡K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bovPov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Ki‡Z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cv‡i|wÎgvwÎK</a:t>
            </a:r>
            <a:r>
              <a:rPr lang="en-US" sz="1400" dirty="0">
                <a:latin typeface="SutonnyMJ" pitchFamily="2" charset="0"/>
              </a:rPr>
              <a:t>  </a:t>
            </a:r>
            <a:r>
              <a:rPr lang="en-US" sz="1400" dirty="0" err="1">
                <a:latin typeface="SutonnyMJ" pitchFamily="2" charset="0"/>
              </a:rPr>
              <a:t>e¯‘i</a:t>
            </a:r>
            <a:r>
              <a:rPr lang="en-US" sz="1400" dirty="0">
                <a:latin typeface="SutonnyMJ" pitchFamily="2" charset="0"/>
              </a:rPr>
              <a:t> †</a:t>
            </a:r>
            <a:r>
              <a:rPr lang="en-US" sz="1400" dirty="0" err="1">
                <a:latin typeface="SutonnyMJ" pitchFamily="2" charset="0"/>
              </a:rPr>
              <a:t>ÿ‡Î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Gi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cvi¯úwiK</a:t>
            </a:r>
            <a:r>
              <a:rPr lang="en-US" sz="1400" dirty="0">
                <a:latin typeface="SutonnyMJ" pitchFamily="2" charset="0"/>
              </a:rPr>
              <a:t>  j¤^</a:t>
            </a:r>
            <a:r>
              <a:rPr lang="en-US" sz="1400" dirty="0" err="1">
                <a:latin typeface="SutonnyMJ" pitchFamily="2" charset="0"/>
              </a:rPr>
              <a:t>fv‡e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Aew</a:t>
            </a:r>
            <a:r>
              <a:rPr lang="en-US" sz="1400" dirty="0">
                <a:latin typeface="SutonnyMJ" pitchFamily="2" charset="0"/>
              </a:rPr>
              <a:t>¯’Z </a:t>
            </a:r>
            <a:r>
              <a:rPr lang="en-US" sz="1400" dirty="0" err="1">
                <a:latin typeface="SutonnyMJ" pitchFamily="2" charset="0"/>
              </a:rPr>
              <a:t>wZbwU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Z‡ji</a:t>
            </a:r>
            <a:r>
              <a:rPr lang="en-US" sz="1400" dirty="0">
                <a:latin typeface="SutonnyMJ" pitchFamily="2" charset="0"/>
              </a:rPr>
              <a:t> †Q`K †</a:t>
            </a:r>
            <a:r>
              <a:rPr lang="en-US" sz="1400" dirty="0" err="1">
                <a:latin typeface="SutonnyMJ" pitchFamily="2" charset="0"/>
              </a:rPr>
              <a:t>iLvÎq‡K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wZbwU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Aÿ</a:t>
            </a:r>
            <a:r>
              <a:rPr lang="en-US" sz="1400" dirty="0">
                <a:latin typeface="SutonnyMJ" pitchFamily="2" charset="0"/>
              </a:rPr>
              <a:t> †</a:t>
            </a:r>
            <a:r>
              <a:rPr lang="en-US" sz="1400" dirty="0" err="1" smtClean="0">
                <a:latin typeface="SutonnyMJ" pitchFamily="2" charset="0"/>
              </a:rPr>
              <a:t>iLv</a:t>
            </a:r>
            <a:r>
              <a:rPr lang="en-US" sz="1400" dirty="0" smtClean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wn‡m‡e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we‡ePbv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K‡i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G‡`i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gva</a:t>
            </a:r>
            <a:r>
              <a:rPr lang="en-US" sz="1400" dirty="0">
                <a:latin typeface="SutonnyMJ" pitchFamily="2" charset="0"/>
              </a:rPr>
              <a:t>¨‡g </a:t>
            </a:r>
            <a:r>
              <a:rPr lang="en-US" sz="1400" dirty="0" err="1">
                <a:latin typeface="SutonnyMJ" pitchFamily="2" charset="0"/>
              </a:rPr>
              <a:t>Gi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mKj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w`‡Ki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bovPov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ev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PjvP‡ji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w`K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wPwýZ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Kiv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hvq</a:t>
            </a:r>
            <a:r>
              <a:rPr lang="en-US" sz="1400" dirty="0">
                <a:latin typeface="SutonnyMJ" pitchFamily="2" charset="0"/>
              </a:rPr>
              <a:t>|</a:t>
            </a:r>
          </a:p>
          <a:p>
            <a:r>
              <a:rPr lang="en-US" sz="1400" dirty="0"/>
              <a:t>   </a:t>
            </a:r>
            <a:r>
              <a:rPr lang="en-US" sz="1400" dirty="0">
                <a:latin typeface="SutonnyMJ" pitchFamily="2" charset="0"/>
              </a:rPr>
              <a:t>e¯‘</a:t>
            </a:r>
            <a:r>
              <a:rPr lang="en-US" sz="1400" dirty="0" err="1">
                <a:latin typeface="SutonnyMJ" pitchFamily="2" charset="0"/>
              </a:rPr>
              <a:t>wU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cÖ‡Z¨KwU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Aÿ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eivei</a:t>
            </a:r>
            <a:r>
              <a:rPr lang="en-US" sz="1400" dirty="0">
                <a:latin typeface="SutonnyMJ" pitchFamily="2" charset="0"/>
              </a:rPr>
              <a:t> `</a:t>
            </a:r>
            <a:r>
              <a:rPr lang="en-US" sz="1400" dirty="0" err="1">
                <a:latin typeface="SutonnyMJ" pitchFamily="2" charset="0"/>
              </a:rPr>
              <a:t>yB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w`‡K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Ges</a:t>
            </a:r>
            <a:r>
              <a:rPr lang="en-US" sz="1400" dirty="0">
                <a:latin typeface="SutonnyMJ" pitchFamily="2" charset="0"/>
              </a:rPr>
              <a:t> H </a:t>
            </a:r>
            <a:r>
              <a:rPr lang="en-US" sz="1400" dirty="0" err="1">
                <a:latin typeface="SutonnyMJ" pitchFamily="2" charset="0"/>
              </a:rPr>
              <a:t>Aÿ‡K</a:t>
            </a:r>
            <a:r>
              <a:rPr lang="en-US" sz="1400" dirty="0">
                <a:latin typeface="SutonnyMJ" pitchFamily="2" charset="0"/>
              </a:rPr>
              <a:t> †K›`ª </a:t>
            </a:r>
            <a:r>
              <a:rPr lang="en-US" sz="1400" dirty="0" err="1">
                <a:latin typeface="SutonnyMJ" pitchFamily="2" charset="0"/>
              </a:rPr>
              <a:t>K‡i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Nwoi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KuvUvi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w`‡K</a:t>
            </a:r>
            <a:r>
              <a:rPr lang="en-US" sz="1400" dirty="0">
                <a:latin typeface="SutonnyMJ" pitchFamily="2" charset="0"/>
              </a:rPr>
              <a:t> I </a:t>
            </a:r>
            <a:r>
              <a:rPr lang="en-US" sz="1400" dirty="0" err="1">
                <a:latin typeface="SutonnyMJ" pitchFamily="2" charset="0"/>
              </a:rPr>
              <a:t>wecixZ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w`‡K</a:t>
            </a:r>
            <a:r>
              <a:rPr lang="en-US" sz="1400" dirty="0">
                <a:latin typeface="SutonnyMJ" pitchFamily="2" charset="0"/>
              </a:rPr>
              <a:t>  </a:t>
            </a:r>
            <a:r>
              <a:rPr lang="en-US" sz="1400" dirty="0" err="1">
                <a:latin typeface="SutonnyMJ" pitchFamily="2" charset="0"/>
              </a:rPr>
              <a:t>Nyi‡Z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ev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bovPov</a:t>
            </a:r>
            <a:r>
              <a:rPr lang="en-US" sz="1400" dirty="0">
                <a:latin typeface="SutonnyMJ" pitchFamily="2" charset="0"/>
              </a:rPr>
              <a:t>  </a:t>
            </a:r>
            <a:r>
              <a:rPr lang="en-US" sz="1400" dirty="0" err="1">
                <a:latin typeface="SutonnyMJ" pitchFamily="2" charset="0"/>
              </a:rPr>
              <a:t>Ki‡Z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cv‡i</a:t>
            </a:r>
            <a:r>
              <a:rPr lang="en-US" sz="1400" dirty="0">
                <a:latin typeface="SutonnyMJ" pitchFamily="2" charset="0"/>
              </a:rPr>
              <a:t>; A_©</a:t>
            </a:r>
            <a:r>
              <a:rPr lang="en-US" sz="1400" dirty="0" err="1">
                <a:latin typeface="SutonnyMJ" pitchFamily="2" charset="0"/>
              </a:rPr>
              <a:t>vr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cÖwZwU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A‡ÿi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mv‡c‡ÿ</a:t>
            </a:r>
            <a:r>
              <a:rPr lang="en-US" sz="1400" dirty="0">
                <a:latin typeface="SutonnyMJ" pitchFamily="2" charset="0"/>
              </a:rPr>
              <a:t> †</a:t>
            </a:r>
            <a:r>
              <a:rPr lang="en-US" sz="1400" dirty="0" err="1">
                <a:latin typeface="SutonnyMJ" pitchFamily="2" charset="0"/>
              </a:rPr>
              <a:t>gvU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Pvi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w`‡K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PjvPj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Ki‡Z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cv‡i</a:t>
            </a:r>
            <a:r>
              <a:rPr lang="en-US" sz="1400" dirty="0">
                <a:latin typeface="SutonnyMJ" pitchFamily="2" charset="0"/>
              </a:rPr>
              <a:t>| </a:t>
            </a:r>
            <a:r>
              <a:rPr lang="en-US" sz="1400" dirty="0" err="1">
                <a:latin typeface="SutonnyMJ" pitchFamily="2" charset="0"/>
              </a:rPr>
              <a:t>Gfv‡e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wZbwU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A‡ÿi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mv‡c‡ÿ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Kvh©e</a:t>
            </a:r>
            <a:r>
              <a:rPr lang="en-US" sz="1400" dirty="0">
                <a:latin typeface="SutonnyMJ" pitchFamily="2" charset="0"/>
              </a:rPr>
              <a:t>¯‘i †</a:t>
            </a:r>
            <a:r>
              <a:rPr lang="en-US" sz="1400" dirty="0" err="1">
                <a:latin typeface="SutonnyMJ" pitchFamily="2" charset="0"/>
              </a:rPr>
              <a:t>gvU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/>
              <a:t>3 × 4 = 12 </a:t>
            </a:r>
            <a:r>
              <a:rPr lang="en-US" sz="1400" dirty="0" err="1">
                <a:latin typeface="SutonnyMJ" pitchFamily="2" charset="0"/>
              </a:rPr>
              <a:t>w`‡K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PjvPj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Kivi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my‡hvM</a:t>
            </a:r>
            <a:r>
              <a:rPr lang="en-US" sz="1400" dirty="0">
                <a:latin typeface="SutonnyMJ" pitchFamily="2" charset="0"/>
              </a:rPr>
              <a:t>  </a:t>
            </a:r>
            <a:r>
              <a:rPr lang="en-US" sz="1400" dirty="0" err="1">
                <a:latin typeface="SutonnyMJ" pitchFamily="2" charset="0"/>
              </a:rPr>
              <a:t>i‡q‡Q</a:t>
            </a:r>
            <a:r>
              <a:rPr lang="en-US" sz="1400" dirty="0">
                <a:latin typeface="SutonnyMJ" pitchFamily="2" charset="0"/>
              </a:rPr>
              <a:t>| ‡</a:t>
            </a:r>
            <a:r>
              <a:rPr lang="en-US" sz="1400" dirty="0" err="1">
                <a:latin typeface="SutonnyMJ" pitchFamily="2" charset="0"/>
              </a:rPr>
              <a:t>Kvb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Kvh©e</a:t>
            </a:r>
            <a:r>
              <a:rPr lang="en-US" sz="1400" dirty="0">
                <a:latin typeface="SutonnyMJ" pitchFamily="2" charset="0"/>
              </a:rPr>
              <a:t>¯‘i G </a:t>
            </a:r>
            <a:r>
              <a:rPr lang="en-US" sz="1400" dirty="0" err="1">
                <a:latin typeface="SutonnyMJ" pitchFamily="2" charset="0"/>
              </a:rPr>
              <a:t>ev‡iv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/>
              <a:t>(12) </a:t>
            </a:r>
            <a:r>
              <a:rPr lang="en-US" sz="1400" dirty="0" err="1">
                <a:latin typeface="SutonnyMJ" pitchFamily="2" charset="0"/>
              </a:rPr>
              <a:t>w`‡K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PjvPj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ev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bovPov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Kivi</a:t>
            </a:r>
            <a:r>
              <a:rPr lang="en-US" sz="1400" dirty="0">
                <a:latin typeface="SutonnyMJ" pitchFamily="2" charset="0"/>
              </a:rPr>
              <a:t> m¤¢</a:t>
            </a:r>
            <a:r>
              <a:rPr lang="en-US" sz="1400" dirty="0" err="1">
                <a:latin typeface="SutonnyMJ" pitchFamily="2" charset="0"/>
              </a:rPr>
              <a:t>ve¨Zv‡K</a:t>
            </a:r>
            <a:r>
              <a:rPr lang="en-US" sz="1400" dirty="0">
                <a:latin typeface="SutonnyMJ" pitchFamily="2" charset="0"/>
              </a:rPr>
              <a:t>  H </a:t>
            </a:r>
            <a:r>
              <a:rPr lang="en-US" sz="1400" dirty="0" err="1">
                <a:latin typeface="SutonnyMJ" pitchFamily="2" charset="0"/>
              </a:rPr>
              <a:t>e¯‘i</a:t>
            </a:r>
            <a:r>
              <a:rPr lang="en-US" sz="1400" dirty="0">
                <a:latin typeface="SutonnyMJ" pitchFamily="2" charset="0"/>
              </a:rPr>
              <a:t> Ò </a:t>
            </a:r>
            <a:r>
              <a:rPr lang="en-US" sz="1400" dirty="0"/>
              <a:t>12 </a:t>
            </a:r>
            <a:r>
              <a:rPr lang="en-US" sz="1400" dirty="0" err="1">
                <a:latin typeface="SutonnyMJ" pitchFamily="2" charset="0"/>
              </a:rPr>
              <a:t>gvwÎK</a:t>
            </a:r>
            <a:r>
              <a:rPr lang="en-US" sz="1400" dirty="0">
                <a:latin typeface="SutonnyMJ" pitchFamily="2" charset="0"/>
              </a:rPr>
              <a:t> gy³ve¯’vÓ</a:t>
            </a:r>
            <a:r>
              <a:rPr lang="en-US" sz="1400" dirty="0"/>
              <a:t>( Twelve degrees freedom ) </a:t>
            </a:r>
            <a:r>
              <a:rPr lang="en-US" sz="1400" dirty="0" err="1">
                <a:latin typeface="SutonnyMJ" pitchFamily="2" charset="0"/>
              </a:rPr>
              <a:t>ejv</a:t>
            </a:r>
            <a:r>
              <a:rPr lang="en-US" sz="1400" dirty="0">
                <a:latin typeface="SutonnyMJ" pitchFamily="2" charset="0"/>
              </a:rPr>
              <a:t> </a:t>
            </a:r>
            <a:r>
              <a:rPr lang="en-US" sz="1400" dirty="0" err="1">
                <a:latin typeface="SutonnyMJ" pitchFamily="2" charset="0"/>
              </a:rPr>
              <a:t>nq</a:t>
            </a:r>
            <a:r>
              <a:rPr lang="en-US" sz="1400" dirty="0">
                <a:latin typeface="SutonnyMJ" pitchFamily="2" charset="0"/>
              </a:rPr>
              <a:t>|</a:t>
            </a:r>
          </a:p>
          <a:p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810000"/>
            <a:ext cx="4495799" cy="26974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SutonnyMJ" pitchFamily="2" charset="0"/>
              </a:rPr>
              <a:t>Aa¨vq-01</a:t>
            </a:r>
            <a:br>
              <a:rPr lang="en-US" dirty="0" smtClean="0">
                <a:latin typeface="SutonnyMJ" pitchFamily="2" charset="0"/>
              </a:rPr>
            </a:br>
            <a:r>
              <a:rPr lang="en-US" dirty="0" err="1" smtClean="0">
                <a:latin typeface="SutonnyMJ" pitchFamily="2" charset="0"/>
              </a:rPr>
              <a:t>Uzj</a:t>
            </a:r>
            <a:r>
              <a:rPr lang="en-US" dirty="0" smtClean="0">
                <a:latin typeface="SutonnyMJ" pitchFamily="2" charset="0"/>
              </a:rPr>
              <a:t> †</a:t>
            </a:r>
            <a:r>
              <a:rPr lang="en-US" dirty="0" err="1" smtClean="0">
                <a:latin typeface="SutonnyMJ" pitchFamily="2" charset="0"/>
              </a:rPr>
              <a:t>gKv‡ii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Uzjm</a:t>
            </a:r>
            <a:r>
              <a:rPr lang="en-US" dirty="0" smtClean="0">
                <a:latin typeface="SutonnyMJ" pitchFamily="2" charset="0"/>
              </a:rPr>
              <a:t>&amp; </a:t>
            </a:r>
            <a:r>
              <a:rPr lang="en-US" dirty="0" err="1" smtClean="0">
                <a:latin typeface="SutonnyMJ" pitchFamily="2" charset="0"/>
              </a:rPr>
              <a:t>mg~n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sz="6000" b="1" dirty="0">
                <a:latin typeface="SutonnyMJ" pitchFamily="2" charset="0"/>
              </a:rPr>
              <a:t> </a:t>
            </a:r>
            <a:r>
              <a:rPr lang="en-US" sz="6000" b="1" dirty="0" smtClean="0">
                <a:latin typeface="SutonnyMJ" pitchFamily="2" charset="0"/>
              </a:rPr>
              <a:t>       </a:t>
            </a:r>
            <a:r>
              <a:rPr lang="en-US" sz="6000" b="1" dirty="0" err="1" smtClean="0">
                <a:latin typeface="SutonnyMJ" pitchFamily="2" charset="0"/>
              </a:rPr>
              <a:t>Qq</a:t>
            </a:r>
            <a:r>
              <a:rPr lang="en-US" sz="6000" b="1" dirty="0" smtClean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we›`y</a:t>
            </a:r>
            <a:r>
              <a:rPr lang="en-US" sz="6000" b="1" dirty="0">
                <a:latin typeface="SutonnyMJ" pitchFamily="2" charset="0"/>
              </a:rPr>
              <a:t> †</a:t>
            </a:r>
            <a:r>
              <a:rPr lang="en-US" sz="6000" b="1" dirty="0" err="1">
                <a:latin typeface="SutonnyMJ" pitchFamily="2" charset="0"/>
              </a:rPr>
              <a:t>jv‡Kkb</a:t>
            </a:r>
            <a:r>
              <a:rPr lang="en-US" sz="6000" b="1" dirty="0">
                <a:latin typeface="SutonnyMJ" pitchFamily="2" charset="0"/>
              </a:rPr>
              <a:t> t</a:t>
            </a:r>
            <a:r>
              <a:rPr lang="en-US" sz="6000" dirty="0">
                <a:latin typeface="SutonnyMJ" pitchFamily="2" charset="0"/>
              </a:rPr>
              <a:t/>
            </a:r>
            <a:br>
              <a:rPr lang="en-US" sz="6000" dirty="0">
                <a:latin typeface="SutonnyMJ" pitchFamily="2" charset="0"/>
              </a:rPr>
            </a:br>
            <a:endParaRPr lang="en-US" sz="60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Kv‡bv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GKwU</a:t>
            </a:r>
            <a:r>
              <a:rPr lang="en-US" dirty="0">
                <a:latin typeface="SutonnyMJ" pitchFamily="2" charset="0"/>
              </a:rPr>
              <a:t> e¯‘ gy³ </a:t>
            </a:r>
            <a:r>
              <a:rPr lang="en-US" dirty="0" err="1">
                <a:latin typeface="SutonnyMJ" pitchFamily="2" charset="0"/>
              </a:rPr>
              <a:t>Ae</a:t>
            </a:r>
            <a:r>
              <a:rPr lang="en-US" dirty="0">
                <a:latin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</a:rPr>
              <a:t>vq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ev‡iv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/>
              <a:t>(12) </a:t>
            </a:r>
            <a:r>
              <a:rPr lang="en-US" dirty="0" err="1">
                <a:latin typeface="SutonnyMJ" pitchFamily="2" charset="0"/>
              </a:rPr>
              <a:t>w`‡K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bovPov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Ki‡Z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cv‡i|ch</a:t>
            </a:r>
            <a:r>
              <a:rPr lang="en-US" dirty="0">
                <a:latin typeface="SutonnyMJ" pitchFamily="2" charset="0"/>
              </a:rPr>
              <a:t>©‡</a:t>
            </a:r>
            <a:r>
              <a:rPr lang="en-US" dirty="0" err="1">
                <a:latin typeface="SutonnyMJ" pitchFamily="2" charset="0"/>
              </a:rPr>
              <a:t>eÿ‡Y</a:t>
            </a:r>
            <a:r>
              <a:rPr lang="en-US" dirty="0">
                <a:latin typeface="SutonnyMJ" pitchFamily="2" charset="0"/>
              </a:rPr>
              <a:t> †`</a:t>
            </a:r>
            <a:r>
              <a:rPr lang="en-US" dirty="0" err="1">
                <a:latin typeface="SutonnyMJ" pitchFamily="2" charset="0"/>
              </a:rPr>
              <a:t>Lv</a:t>
            </a:r>
            <a:r>
              <a:rPr lang="en-US" dirty="0">
                <a:latin typeface="SutonnyMJ" pitchFamily="2" charset="0"/>
              </a:rPr>
              <a:t> †M‡Q e¯‘</a:t>
            </a:r>
            <a:r>
              <a:rPr lang="en-US" dirty="0" err="1">
                <a:latin typeface="SutonnyMJ" pitchFamily="2" charset="0"/>
              </a:rPr>
              <a:t>wUi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dirty="0" err="1">
                <a:latin typeface="SutonnyMJ" pitchFamily="2" charset="0"/>
              </a:rPr>
              <a:t>AvqZvKvi,eM©vKvi</a:t>
            </a:r>
            <a:r>
              <a:rPr lang="en-US" dirty="0">
                <a:latin typeface="SutonnyMJ" pitchFamily="2" charset="0"/>
              </a:rPr>
              <a:t>) †</a:t>
            </a:r>
            <a:r>
              <a:rPr lang="en-US" dirty="0" err="1">
                <a:latin typeface="SutonnyMJ" pitchFamily="2" charset="0"/>
              </a:rPr>
              <a:t>gvU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wZb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Z‡j</a:t>
            </a:r>
            <a:r>
              <a:rPr lang="en-US" dirty="0">
                <a:latin typeface="SutonnyMJ" pitchFamily="2" charset="0"/>
              </a:rPr>
              <a:t> b~¨</a:t>
            </a:r>
            <a:r>
              <a:rPr lang="en-US" dirty="0" err="1">
                <a:latin typeface="SutonnyMJ" pitchFamily="2" charset="0"/>
              </a:rPr>
              <a:t>bZc‡ÿ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Qq</a:t>
            </a:r>
            <a:r>
              <a:rPr lang="en-US" dirty="0"/>
              <a:t>(6) </a:t>
            </a:r>
            <a:r>
              <a:rPr lang="en-US" dirty="0" err="1">
                <a:latin typeface="SutonnyMJ" pitchFamily="2" charset="0"/>
              </a:rPr>
              <a:t>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wcb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jv‡KUi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e¨envi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me©vwaK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/>
              <a:t>(9) </a:t>
            </a:r>
            <a:r>
              <a:rPr lang="en-US" dirty="0" err="1">
                <a:latin typeface="SutonnyMJ" pitchFamily="2" charset="0"/>
              </a:rPr>
              <a:t>w`‡Ki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PjvPj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iva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eÜ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</a:t>
            </a:r>
            <a:r>
              <a:rPr lang="en-US" dirty="0"/>
              <a:t>| </a:t>
            </a:r>
            <a:r>
              <a:rPr lang="en-US" dirty="0">
                <a:latin typeface="SutonnyMJ" pitchFamily="2" charset="0"/>
              </a:rPr>
              <a:t>e¯‘</a:t>
            </a:r>
            <a:r>
              <a:rPr lang="en-US" dirty="0" err="1">
                <a:latin typeface="SutonnyMJ" pitchFamily="2" charset="0"/>
              </a:rPr>
              <a:t>wUi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wZb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Z‡ji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wbw</a:t>
            </a:r>
            <a:r>
              <a:rPr lang="en-US" dirty="0">
                <a:latin typeface="SutonnyMJ" pitchFamily="2" charset="0"/>
              </a:rPr>
              <a:t>`©ó </a:t>
            </a:r>
            <a:r>
              <a:rPr lang="en-US" dirty="0" err="1">
                <a:latin typeface="SutonnyMJ" pitchFamily="2" charset="0"/>
              </a:rPr>
              <a:t>Ae</a:t>
            </a:r>
            <a:r>
              <a:rPr lang="en-US" dirty="0">
                <a:latin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</a:rPr>
              <a:t>v‡b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e¨eüZ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QqwU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wc‡bi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web¨vm‡K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Qq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jv‡Kkb</a:t>
            </a:r>
            <a:r>
              <a:rPr lang="en-US" dirty="0"/>
              <a:t>(Six point locations) </a:t>
            </a:r>
            <a:r>
              <a:rPr lang="en-US" dirty="0" err="1">
                <a:latin typeface="SutonnyMJ" pitchFamily="2" charset="0"/>
              </a:rPr>
              <a:t>e‡j</a:t>
            </a:r>
            <a:r>
              <a:rPr lang="en-US" dirty="0">
                <a:latin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</a:rPr>
              <a:t>Avevi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wZb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Z‡j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gvU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QqwU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wcb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e¨envi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me©vwaK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w`‡Ki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PjvPj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eÜ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e‡j</a:t>
            </a:r>
            <a:r>
              <a:rPr lang="en-US" dirty="0">
                <a:latin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</a:rPr>
              <a:t>PjvP‡j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evavcÖvß</a:t>
            </a:r>
            <a:r>
              <a:rPr lang="en-US" dirty="0">
                <a:latin typeface="SutonnyMJ" pitchFamily="2" charset="0"/>
              </a:rPr>
              <a:t> H </a:t>
            </a:r>
            <a:r>
              <a:rPr lang="en-US" dirty="0" err="1">
                <a:latin typeface="SutonnyMJ" pitchFamily="2" charset="0"/>
              </a:rPr>
              <a:t>bq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w`‡Ki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bovPov‡KÒ</a:t>
            </a:r>
            <a:r>
              <a:rPr lang="en-US" dirty="0"/>
              <a:t> Nine degrees of freedom  </a:t>
            </a:r>
            <a:r>
              <a:rPr lang="en-US" dirty="0">
                <a:latin typeface="SutonnyMJ" pitchFamily="2" charset="0"/>
              </a:rPr>
              <a:t>Ó </a:t>
            </a:r>
            <a:r>
              <a:rPr lang="en-US" dirty="0" err="1">
                <a:latin typeface="SutonnyMJ" pitchFamily="2" charset="0"/>
              </a:rPr>
              <a:t>ejv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nq</a:t>
            </a:r>
            <a:r>
              <a:rPr lang="en-US" dirty="0">
                <a:latin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</a:rPr>
              <a:t>e¨envwiK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ÿ‡Î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wZb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Z‡j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Qq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wc‡bi</a:t>
            </a:r>
            <a:r>
              <a:rPr lang="en-US" dirty="0">
                <a:latin typeface="SutonnyMJ" pitchFamily="2" charset="0"/>
              </a:rPr>
              <a:t> –GK </a:t>
            </a:r>
            <a:r>
              <a:rPr lang="en-US" dirty="0" err="1">
                <a:latin typeface="SutonnyMJ" pitchFamily="2" charset="0"/>
              </a:rPr>
              <a:t>Z‡j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wZbwU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Aci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Z‡j</a:t>
            </a:r>
            <a:r>
              <a:rPr lang="en-US" dirty="0">
                <a:latin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</a:rPr>
              <a:t>yBwU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Z…</a:t>
            </a:r>
            <a:r>
              <a:rPr lang="en-US" dirty="0" err="1">
                <a:latin typeface="SutonnyMJ" pitchFamily="2" charset="0"/>
              </a:rPr>
              <a:t>Zxq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Z‡j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GKwU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wcb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cÖ‡qvM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nq</a:t>
            </a:r>
            <a:r>
              <a:rPr lang="en-US" dirty="0">
                <a:latin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</a:rPr>
              <a:t>GRb</a:t>
            </a:r>
            <a:r>
              <a:rPr lang="en-US" dirty="0">
                <a:latin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</a:rPr>
              <a:t>Qq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we›`y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jv‡Kkb‡K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KLbI</a:t>
            </a:r>
            <a:r>
              <a:rPr lang="en-US" dirty="0"/>
              <a:t> </a:t>
            </a:r>
            <a:r>
              <a:rPr lang="en-US" dirty="0">
                <a:latin typeface="SutonnyMJ" pitchFamily="2" charset="0"/>
              </a:rPr>
              <a:t>Ò</a:t>
            </a:r>
            <a:r>
              <a:rPr lang="en-US" dirty="0"/>
              <a:t>3-2-1 </a:t>
            </a:r>
            <a:r>
              <a:rPr lang="en-US" dirty="0" err="1">
                <a:latin typeface="SutonnyMJ" pitchFamily="2" charset="0"/>
              </a:rPr>
              <a:t>c×wZÓ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ejv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nq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hv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wb‡P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wP‡Îi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gva</a:t>
            </a:r>
            <a:r>
              <a:rPr lang="en-US" dirty="0">
                <a:latin typeface="SutonnyMJ" pitchFamily="2" charset="0"/>
              </a:rPr>
              <a:t>¨‡g </a:t>
            </a:r>
            <a:r>
              <a:rPr lang="en-US" dirty="0" err="1">
                <a:latin typeface="SutonnyMJ" pitchFamily="2" charset="0"/>
              </a:rPr>
              <a:t>eY©bv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n‡jvt</a:t>
            </a:r>
            <a:endParaRPr lang="en-US" dirty="0">
              <a:latin typeface="SutonnyMJ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524000"/>
            <a:ext cx="6705601" cy="5029200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010401" y="1589567"/>
            <a:ext cx="1720700" cy="1763233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2" y="1523999"/>
            <a:ext cx="7102588" cy="5295551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238999" y="1589567"/>
            <a:ext cx="1492101" cy="1991833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752600"/>
            <a:ext cx="5608743" cy="4572000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391399" y="1589567"/>
            <a:ext cx="1339701" cy="1610833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smtClean="0">
                <a:latin typeface="SutonnyMJ" pitchFamily="2" charset="0"/>
              </a:rPr>
              <a:t>Aa¨vq-06</a:t>
            </a:r>
            <a:br>
              <a:rPr lang="en-US" sz="5400" dirty="0" smtClean="0">
                <a:latin typeface="SutonnyMJ" pitchFamily="2" charset="0"/>
              </a:rPr>
            </a:br>
            <a:r>
              <a:rPr lang="en-US" sz="5400" dirty="0" err="1" smtClean="0">
                <a:latin typeface="SutonnyMJ" pitchFamily="2" charset="0"/>
              </a:rPr>
              <a:t>wRM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Ges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wd·v‡Pii</a:t>
            </a:r>
            <a:r>
              <a:rPr lang="en-US" sz="5400" dirty="0" smtClean="0">
                <a:latin typeface="SutonnyMJ" pitchFamily="2" charset="0"/>
              </a:rPr>
              <a:t> †</a:t>
            </a:r>
            <a:r>
              <a:rPr lang="en-US" sz="5400" dirty="0" err="1" smtClean="0">
                <a:latin typeface="SutonnyMJ" pitchFamily="2" charset="0"/>
              </a:rPr>
              <a:t>gŠwjK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aviYv</a:t>
            </a:r>
            <a:endParaRPr lang="en-US" sz="5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9067800" cy="1295400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latin typeface="SutonnyMJ" pitchFamily="2" charset="0"/>
              </a:rPr>
              <a:t>              </a:t>
            </a:r>
            <a:r>
              <a:rPr lang="en-US" sz="6000" b="1" dirty="0" err="1" smtClean="0">
                <a:latin typeface="SutonnyMJ" pitchFamily="2" charset="0"/>
              </a:rPr>
              <a:t>wRM</a:t>
            </a:r>
            <a:r>
              <a:rPr lang="en-US" sz="6000" b="1" dirty="0" smtClean="0">
                <a:latin typeface="SutonnyMJ" pitchFamily="2" charset="0"/>
              </a:rPr>
              <a:t> </a:t>
            </a:r>
            <a:r>
              <a:rPr lang="en-US" sz="6000" b="1" dirty="0">
                <a:latin typeface="SutonnyMJ" pitchFamily="2" charset="0"/>
              </a:rPr>
              <a:t>t</a:t>
            </a:r>
            <a:endParaRPr lang="en-US" sz="60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dirty="0" err="1">
                <a:latin typeface="SutonnyMJ" pitchFamily="2" charset="0"/>
              </a:rPr>
              <a:t>Re‡K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Kvh</a:t>
            </a:r>
            <a:r>
              <a:rPr lang="en-US" sz="3200" dirty="0">
                <a:latin typeface="SutonnyMJ" pitchFamily="2" charset="0"/>
              </a:rPr>
              <a:t>©¯’</a:t>
            </a:r>
            <a:r>
              <a:rPr lang="en-US" sz="3200" dirty="0" err="1">
                <a:latin typeface="SutonnyMJ" pitchFamily="2" charset="0"/>
              </a:rPr>
              <a:t>v‡b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a‡i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ivLv</a:t>
            </a:r>
            <a:r>
              <a:rPr lang="en-US" sz="3200" dirty="0">
                <a:latin typeface="SutonnyMJ" pitchFamily="2" charset="0"/>
              </a:rPr>
              <a:t> I </a:t>
            </a:r>
            <a:r>
              <a:rPr lang="en-US" sz="3200" dirty="0" err="1">
                <a:latin typeface="SutonnyMJ" pitchFamily="2" charset="0"/>
              </a:rPr>
              <a:t>Uzj‡K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wbqš¿Y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Kivi</a:t>
            </a:r>
            <a:r>
              <a:rPr lang="en-US" sz="3200" dirty="0">
                <a:latin typeface="SutonnyMJ" pitchFamily="2" charset="0"/>
              </a:rPr>
              <a:t> ¸</a:t>
            </a:r>
            <a:r>
              <a:rPr lang="en-US" sz="3200" dirty="0" err="1">
                <a:latin typeface="SutonnyMJ" pitchFamily="2" charset="0"/>
              </a:rPr>
              <a:t>bm¤úbœ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we‡kl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ai‡bi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avZe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wWfvBm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ev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Uzj‡K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wRM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ejv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nq</a:t>
            </a:r>
            <a:r>
              <a:rPr lang="en-US" sz="3200" dirty="0">
                <a:latin typeface="SutonnyMJ" pitchFamily="2" charset="0"/>
              </a:rPr>
              <a:t>| </a:t>
            </a:r>
            <a:r>
              <a:rPr lang="en-US" sz="3200" dirty="0" err="1">
                <a:latin typeface="SutonnyMJ" pitchFamily="2" charset="0"/>
              </a:rPr>
              <a:t>mvaviYZ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wRM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e¨envi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K‡i</a:t>
            </a:r>
            <a:r>
              <a:rPr lang="en-US" sz="3200" dirty="0">
                <a:latin typeface="SutonnyMJ" pitchFamily="2" charset="0"/>
              </a:rPr>
              <a:t> †j- </a:t>
            </a:r>
            <a:r>
              <a:rPr lang="en-US" sz="3200" dirty="0" err="1">
                <a:latin typeface="SutonnyMJ" pitchFamily="2" charset="0"/>
              </a:rPr>
              <a:t>AvDU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QvovB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AwaK</a:t>
            </a:r>
            <a:r>
              <a:rPr lang="en-US" sz="3200" dirty="0">
                <a:latin typeface="SutonnyMJ" pitchFamily="2" charset="0"/>
              </a:rPr>
              <a:t> m~² Re ˆ</a:t>
            </a:r>
            <a:r>
              <a:rPr lang="en-US" sz="3200" dirty="0" err="1">
                <a:latin typeface="SutonnyMJ" pitchFamily="2" charset="0"/>
              </a:rPr>
              <a:t>Zwi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Kiv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hvq</a:t>
            </a:r>
            <a:r>
              <a:rPr lang="en-US" sz="3200" dirty="0">
                <a:latin typeface="SutonnyMJ" pitchFamily="2" charset="0"/>
              </a:rPr>
              <a:t>| †</a:t>
            </a:r>
            <a:r>
              <a:rPr lang="en-US" sz="3200" dirty="0" err="1">
                <a:latin typeface="SutonnyMJ" pitchFamily="2" charset="0"/>
              </a:rPr>
              <a:t>gwkb</a:t>
            </a:r>
            <a:r>
              <a:rPr lang="en-US" sz="3200" dirty="0">
                <a:latin typeface="SutonnyMJ" pitchFamily="2" charset="0"/>
              </a:rPr>
              <a:t> I </a:t>
            </a:r>
            <a:r>
              <a:rPr lang="en-US" sz="3200" dirty="0" err="1">
                <a:latin typeface="SutonnyMJ" pitchFamily="2" charset="0"/>
              </a:rPr>
              <a:t>R‡ei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aib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Abyhvqx</a:t>
            </a:r>
            <a:r>
              <a:rPr lang="en-US" sz="3200" dirty="0">
                <a:latin typeface="SutonnyMJ" pitchFamily="2" charset="0"/>
              </a:rPr>
              <a:t>  </a:t>
            </a:r>
            <a:r>
              <a:rPr lang="en-US" sz="3200" dirty="0" err="1">
                <a:latin typeface="SutonnyMJ" pitchFamily="2" charset="0"/>
              </a:rPr>
              <a:t>wewfbœ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ai‡bi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wRM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e¨envi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Kiv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nq</a:t>
            </a:r>
            <a:r>
              <a:rPr lang="en-US" sz="3200" dirty="0">
                <a:latin typeface="SutonnyMJ" pitchFamily="2" charset="0"/>
              </a:rPr>
              <a:t>| †</a:t>
            </a:r>
            <a:r>
              <a:rPr lang="en-US" sz="3200" dirty="0" err="1">
                <a:latin typeface="SutonnyMJ" pitchFamily="2" charset="0"/>
              </a:rPr>
              <a:t>hgbÑ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wis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wRM</a:t>
            </a:r>
            <a:r>
              <a:rPr lang="en-US" sz="3200" dirty="0">
                <a:latin typeface="SutonnyMJ" pitchFamily="2" charset="0"/>
              </a:rPr>
              <a:t>, </a:t>
            </a:r>
            <a:r>
              <a:rPr lang="en-US" sz="3200" dirty="0" err="1">
                <a:latin typeface="SutonnyMJ" pitchFamily="2" charset="0"/>
              </a:rPr>
              <a:t>P¨v‡bj</a:t>
            </a:r>
            <a:r>
              <a:rPr lang="en-US" sz="3200" dirty="0">
                <a:latin typeface="SutonnyMJ" pitchFamily="2" charset="0"/>
              </a:rPr>
              <a:t>  </a:t>
            </a:r>
            <a:r>
              <a:rPr lang="en-US" sz="3200" dirty="0" err="1">
                <a:latin typeface="SutonnyMJ" pitchFamily="2" charset="0"/>
              </a:rPr>
              <a:t>wRM</a:t>
            </a:r>
            <a:r>
              <a:rPr lang="en-US" sz="3200" dirty="0">
                <a:latin typeface="SutonnyMJ" pitchFamily="2" charset="0"/>
              </a:rPr>
              <a:t> , </a:t>
            </a:r>
            <a:r>
              <a:rPr lang="en-US" sz="3200" dirty="0" err="1">
                <a:latin typeface="SutonnyMJ" pitchFamily="2" charset="0"/>
              </a:rPr>
              <a:t>BZ¨vw</a:t>
            </a:r>
            <a:r>
              <a:rPr lang="en-US" sz="3200" dirty="0">
                <a:latin typeface="SutonnyMJ" pitchFamily="2" charset="0"/>
              </a:rPr>
              <a:t>`|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24000"/>
            <a:ext cx="4648200" cy="4800600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latin typeface="SutonnyMJ" pitchFamily="2" charset="0"/>
              </a:rPr>
              <a:t>             </a:t>
            </a:r>
            <a:r>
              <a:rPr lang="en-US" sz="6000" b="1" dirty="0" err="1" smtClean="0">
                <a:latin typeface="SutonnyMJ" pitchFamily="2" charset="0"/>
              </a:rPr>
              <a:t>wd·Pvi</a:t>
            </a:r>
            <a:r>
              <a:rPr lang="en-US" sz="6000" b="1" dirty="0" smtClean="0">
                <a:latin typeface="SutonnyMJ" pitchFamily="2" charset="0"/>
              </a:rPr>
              <a:t> </a:t>
            </a:r>
            <a:r>
              <a:rPr lang="en-US" sz="6000" b="1" dirty="0">
                <a:latin typeface="SutonnyMJ" pitchFamily="2" charset="0"/>
              </a:rPr>
              <a:t>t</a:t>
            </a:r>
            <a:r>
              <a:rPr lang="en-US" sz="6000" dirty="0">
                <a:latin typeface="SutonnyMJ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err="1">
                <a:latin typeface="SutonnyMJ" pitchFamily="2" charset="0"/>
              </a:rPr>
              <a:t>Re‡K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Kvh</a:t>
            </a:r>
            <a:r>
              <a:rPr lang="en-US" sz="2800" dirty="0">
                <a:latin typeface="SutonnyMJ" pitchFamily="2" charset="0"/>
              </a:rPr>
              <a:t>©¯’</a:t>
            </a:r>
            <a:r>
              <a:rPr lang="en-US" sz="2800" dirty="0" err="1">
                <a:latin typeface="SutonnyMJ" pitchFamily="2" charset="0"/>
              </a:rPr>
              <a:t>v‡b</a:t>
            </a:r>
            <a:r>
              <a:rPr lang="en-US" sz="2800" dirty="0">
                <a:latin typeface="SutonnyMJ" pitchFamily="2" charset="0"/>
              </a:rPr>
              <a:t> my`„</a:t>
            </a:r>
            <a:r>
              <a:rPr lang="en-US" sz="2800" dirty="0" err="1">
                <a:latin typeface="SutonnyMJ" pitchFamily="2" charset="0"/>
              </a:rPr>
              <a:t>pfv‡e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a‡i</a:t>
            </a:r>
            <a:r>
              <a:rPr lang="en-US" sz="2800" dirty="0">
                <a:latin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</a:rPr>
              <a:t>i‡L</a:t>
            </a:r>
            <a:r>
              <a:rPr lang="en-US" sz="2800" dirty="0">
                <a:latin typeface="SutonnyMJ" pitchFamily="2" charset="0"/>
              </a:rPr>
              <a:t> Re </a:t>
            </a:r>
            <a:r>
              <a:rPr lang="en-US" sz="2800" dirty="0" err="1">
                <a:latin typeface="SutonnyMJ" pitchFamily="2" charset="0"/>
              </a:rPr>
              <a:t>m¤úbœ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Kivi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my‡hvM</a:t>
            </a:r>
            <a:r>
              <a:rPr lang="en-US" sz="2800" dirty="0">
                <a:latin typeface="SutonnyMJ" pitchFamily="2" charset="0"/>
              </a:rPr>
              <a:t> `</a:t>
            </a:r>
            <a:r>
              <a:rPr lang="en-US" sz="2800" dirty="0" err="1">
                <a:latin typeface="SutonnyMJ" pitchFamily="2" charset="0"/>
              </a:rPr>
              <a:t>vbKvix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gva¨g</a:t>
            </a:r>
            <a:r>
              <a:rPr lang="en-US" sz="2800" dirty="0">
                <a:latin typeface="SutonnyMJ" pitchFamily="2" charset="0"/>
              </a:rPr>
              <a:t>¸‡</a:t>
            </a:r>
            <a:r>
              <a:rPr lang="en-US" sz="2800" dirty="0" err="1">
                <a:latin typeface="SutonnyMJ" pitchFamily="2" charset="0"/>
              </a:rPr>
              <a:t>jv‡K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wd·Pvi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ejv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nq|wd·Pvi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ïaygvÎ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Re‡K</a:t>
            </a:r>
            <a:r>
              <a:rPr lang="en-US" sz="2800" dirty="0">
                <a:latin typeface="SutonnyMJ" pitchFamily="2" charset="0"/>
              </a:rPr>
              <a:t> k³fv‡e </a:t>
            </a:r>
            <a:r>
              <a:rPr lang="en-US" sz="2800" dirty="0" err="1">
                <a:latin typeface="SutonnyMJ" pitchFamily="2" charset="0"/>
              </a:rPr>
              <a:t>a‡i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iv‡L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wKš</a:t>
            </a:r>
            <a:r>
              <a:rPr lang="en-US" sz="2800" dirty="0">
                <a:latin typeface="SutonnyMJ" pitchFamily="2" charset="0"/>
              </a:rPr>
              <a:t>‘ </a:t>
            </a:r>
            <a:r>
              <a:rPr lang="en-US" sz="2800" dirty="0" err="1">
                <a:latin typeface="SutonnyMJ" pitchFamily="2" charset="0"/>
              </a:rPr>
              <a:t>Uzj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wbqš¿b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K‡i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bv</a:t>
            </a:r>
            <a:r>
              <a:rPr lang="en-US" sz="2800" dirty="0">
                <a:latin typeface="SutonnyMJ" pitchFamily="2" charset="0"/>
              </a:rPr>
              <a:t>| </a:t>
            </a:r>
            <a:r>
              <a:rPr lang="en-US" sz="2800" dirty="0" err="1">
                <a:latin typeface="SutonnyMJ" pitchFamily="2" charset="0"/>
              </a:rPr>
              <a:t>hš</a:t>
            </a:r>
            <a:r>
              <a:rPr lang="en-US" sz="2800" dirty="0">
                <a:latin typeface="SutonnyMJ" pitchFamily="2" charset="0"/>
              </a:rPr>
              <a:t>¿ I </a:t>
            </a:r>
            <a:r>
              <a:rPr lang="en-US" sz="2800" dirty="0" err="1">
                <a:latin typeface="SutonnyMJ" pitchFamily="2" charset="0"/>
              </a:rPr>
              <a:t>R‡ei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wfbœZv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Abyhvqx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wewfbœ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ai‡bi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wd·Pvi</a:t>
            </a:r>
            <a:r>
              <a:rPr lang="en-US" sz="2800" dirty="0">
                <a:latin typeface="SutonnyMJ" pitchFamily="2" charset="0"/>
              </a:rPr>
              <a:t> ˆ</a:t>
            </a:r>
            <a:r>
              <a:rPr lang="en-US" sz="2800" dirty="0" err="1">
                <a:latin typeface="SutonnyMJ" pitchFamily="2" charset="0"/>
              </a:rPr>
              <a:t>Zwi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Kiv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nq</a:t>
            </a:r>
            <a:r>
              <a:rPr lang="en-US" sz="2800" dirty="0">
                <a:latin typeface="SutonnyMJ" pitchFamily="2" charset="0"/>
              </a:rPr>
              <a:t>| †</a:t>
            </a:r>
            <a:r>
              <a:rPr lang="en-US" sz="2800" dirty="0" err="1">
                <a:latin typeface="SutonnyMJ" pitchFamily="2" charset="0"/>
              </a:rPr>
              <a:t>hgbÑ</a:t>
            </a:r>
            <a:r>
              <a:rPr lang="en-US" sz="2800" dirty="0">
                <a:latin typeface="SutonnyMJ" pitchFamily="2" charset="0"/>
              </a:rPr>
              <a:t> †</a:t>
            </a:r>
            <a:r>
              <a:rPr lang="en-US" sz="2800" dirty="0" err="1">
                <a:latin typeface="SutonnyMJ" pitchFamily="2" charset="0"/>
              </a:rPr>
              <a:t>Uwej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fvBm</a:t>
            </a:r>
            <a:r>
              <a:rPr lang="en-US" sz="2800" dirty="0">
                <a:latin typeface="SutonnyMJ" pitchFamily="2" charset="0"/>
              </a:rPr>
              <a:t>, †j` </a:t>
            </a:r>
            <a:r>
              <a:rPr lang="en-US" sz="2800" dirty="0" err="1">
                <a:latin typeface="SutonnyMJ" pitchFamily="2" charset="0"/>
              </a:rPr>
              <a:t>PvK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</a:rPr>
              <a:t>BZ¨vw</a:t>
            </a:r>
            <a:r>
              <a:rPr lang="en-US" sz="2800" dirty="0">
                <a:latin typeface="SutonnyMJ" pitchFamily="2" charset="0"/>
              </a:rPr>
              <a:t>`|</a:t>
            </a:r>
          </a:p>
          <a:p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1600200"/>
            <a:ext cx="3886200" cy="16002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429000"/>
            <a:ext cx="32766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 smtClean="0">
                <a:latin typeface="SutonnyMJ" pitchFamily="2" charset="0"/>
              </a:rPr>
              <a:t>  </a:t>
            </a:r>
            <a:r>
              <a:rPr lang="en-US" sz="6700" b="1" dirty="0" err="1" smtClean="0">
                <a:latin typeface="SutonnyMJ" pitchFamily="2" charset="0"/>
              </a:rPr>
              <a:t>wRM</a:t>
            </a:r>
            <a:r>
              <a:rPr lang="en-US" sz="6700" b="1" dirty="0" smtClean="0">
                <a:latin typeface="SutonnyMJ" pitchFamily="2" charset="0"/>
              </a:rPr>
              <a:t> </a:t>
            </a:r>
            <a:r>
              <a:rPr lang="en-US" sz="6700" b="1" dirty="0" err="1">
                <a:latin typeface="SutonnyMJ" pitchFamily="2" charset="0"/>
              </a:rPr>
              <a:t>Ges</a:t>
            </a:r>
            <a:r>
              <a:rPr lang="en-US" sz="6700" b="1" dirty="0">
                <a:latin typeface="SutonnyMJ" pitchFamily="2" charset="0"/>
              </a:rPr>
              <a:t> </a:t>
            </a:r>
            <a:r>
              <a:rPr lang="en-US" sz="6700" b="1" dirty="0" err="1">
                <a:latin typeface="SutonnyMJ" pitchFamily="2" charset="0"/>
              </a:rPr>
              <a:t>wd·Pv‡ii</a:t>
            </a:r>
            <a:r>
              <a:rPr lang="en-US" sz="6700" b="1" dirty="0">
                <a:latin typeface="SutonnyMJ" pitchFamily="2" charset="0"/>
              </a:rPr>
              <a:t> </a:t>
            </a:r>
            <a:r>
              <a:rPr lang="en-US" sz="6700" b="1" dirty="0" err="1">
                <a:latin typeface="SutonnyMJ" pitchFamily="2" charset="0"/>
              </a:rPr>
              <a:t>g‡a</a:t>
            </a:r>
            <a:r>
              <a:rPr lang="en-US" sz="6700" b="1" dirty="0">
                <a:latin typeface="SutonnyMJ" pitchFamily="2" charset="0"/>
              </a:rPr>
              <a:t>¨ </a:t>
            </a:r>
            <a:r>
              <a:rPr lang="en-US" sz="6700" b="1" dirty="0" err="1">
                <a:latin typeface="SutonnyMJ" pitchFamily="2" charset="0"/>
              </a:rPr>
              <a:t>cv_©K</a:t>
            </a:r>
            <a:r>
              <a:rPr lang="en-US" sz="6700" b="1" dirty="0">
                <a:latin typeface="SutonnyMJ" pitchFamily="2" charset="0"/>
              </a:rPr>
              <a:t>¨ 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05000"/>
            <a:ext cx="7696200" cy="3796962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8077199" y="5562599"/>
            <a:ext cx="653901" cy="5989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1143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Jig</a:t>
            </a:r>
            <a:endParaRPr lang="en-US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6248400" y="11430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Fixture</a:t>
            </a:r>
            <a:endParaRPr lang="en-US" u="sng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12192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smtClean="0">
                <a:latin typeface="SutonnyMJ" pitchFamily="2" charset="0"/>
              </a:rPr>
              <a:t>  </a:t>
            </a:r>
            <a:r>
              <a:rPr lang="en-US" sz="4900" b="1" dirty="0" err="1" smtClean="0">
                <a:latin typeface="SutonnyMJ" pitchFamily="2" charset="0"/>
              </a:rPr>
              <a:t>wewfbœ</a:t>
            </a:r>
            <a:r>
              <a:rPr lang="en-US" sz="4900" b="1" dirty="0" smtClean="0">
                <a:latin typeface="SutonnyMJ" pitchFamily="2" charset="0"/>
              </a:rPr>
              <a:t> </a:t>
            </a:r>
            <a:r>
              <a:rPr lang="en-US" sz="4900" b="1" dirty="0" err="1">
                <a:latin typeface="SutonnyMJ" pitchFamily="2" charset="0"/>
              </a:rPr>
              <a:t>cÖKvi</a:t>
            </a:r>
            <a:r>
              <a:rPr lang="en-US" sz="4900" b="1" dirty="0">
                <a:latin typeface="SutonnyMJ" pitchFamily="2" charset="0"/>
              </a:rPr>
              <a:t> </a:t>
            </a:r>
            <a:r>
              <a:rPr lang="en-US" sz="4900" b="1" dirty="0" err="1">
                <a:latin typeface="SutonnyMJ" pitchFamily="2" charset="0"/>
              </a:rPr>
              <a:t>wRM</a:t>
            </a:r>
            <a:r>
              <a:rPr lang="en-US" sz="4900" b="1" dirty="0">
                <a:latin typeface="SutonnyMJ" pitchFamily="2" charset="0"/>
              </a:rPr>
              <a:t> </a:t>
            </a:r>
            <a:r>
              <a:rPr lang="en-US" sz="4900" b="1" dirty="0" err="1" smtClean="0">
                <a:latin typeface="SutonnyMJ" pitchFamily="2" charset="0"/>
              </a:rPr>
              <a:t>Gi</a:t>
            </a:r>
            <a:r>
              <a:rPr lang="en-US" sz="4900" b="1" dirty="0" smtClean="0">
                <a:latin typeface="SutonnyMJ" pitchFamily="2" charset="0"/>
              </a:rPr>
              <a:t> </a:t>
            </a:r>
            <a:r>
              <a:rPr lang="en-US" sz="4900" b="1" dirty="0" err="1">
                <a:latin typeface="SutonnyMJ" pitchFamily="2" charset="0"/>
              </a:rPr>
              <a:t>ZvwjKv</a:t>
            </a:r>
            <a:r>
              <a:rPr lang="en-US" sz="4900" b="1" dirty="0">
                <a:latin typeface="SutonnyMJ" pitchFamily="2" charset="0"/>
              </a:rPr>
              <a:t> 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633161"/>
            <a:ext cx="1295400" cy="1439333"/>
          </a:xfrm>
        </p:spPr>
      </p:pic>
      <p:sp>
        <p:nvSpPr>
          <p:cNvPr id="4" name="Rectangle 3"/>
          <p:cNvSpPr/>
          <p:nvPr/>
        </p:nvSpPr>
        <p:spPr>
          <a:xfrm>
            <a:off x="609600" y="1614998"/>
            <a:ext cx="4800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>
                <a:latin typeface="SutonnyMJ" pitchFamily="2" charset="0"/>
              </a:rPr>
              <a:t>e· I </a:t>
            </a:r>
            <a:r>
              <a:rPr lang="en-US" sz="2000" dirty="0" err="1">
                <a:latin typeface="SutonnyMJ" pitchFamily="2" charset="0"/>
              </a:rPr>
              <a:t>Uv</a:t>
            </a:r>
            <a:r>
              <a:rPr lang="en-US" sz="2000" dirty="0">
                <a:latin typeface="SutonnyMJ" pitchFamily="2" charset="0"/>
              </a:rPr>
              <a:t>¤^j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>
                <a:latin typeface="SutonnyMJ" pitchFamily="2" charset="0"/>
              </a:rPr>
              <a:t>‡</a:t>
            </a:r>
            <a:r>
              <a:rPr lang="en-US" sz="2000" dirty="0" err="1">
                <a:latin typeface="SutonnyMJ" pitchFamily="2" charset="0"/>
              </a:rPr>
              <a:t>Ug‡cøU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>
                <a:latin typeface="SutonnyMJ" pitchFamily="2" charset="0"/>
              </a:rPr>
              <a:t>‡</a:t>
            </a:r>
            <a:r>
              <a:rPr lang="en-US" sz="2000" dirty="0" err="1">
                <a:latin typeface="SutonnyMJ" pitchFamily="2" charset="0"/>
              </a:rPr>
              <a:t>cøU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 err="1">
                <a:latin typeface="SutonnyMJ" pitchFamily="2" charset="0"/>
              </a:rPr>
              <a:t>P¨v‡bj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 err="1">
                <a:latin typeface="SutonnyMJ" pitchFamily="2" charset="0"/>
              </a:rPr>
              <a:t>wis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 err="1">
                <a:latin typeface="SutonnyMJ" pitchFamily="2" charset="0"/>
              </a:rPr>
              <a:t>B‡Ûw·s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 err="1">
                <a:latin typeface="SutonnyMJ" pitchFamily="2" charset="0"/>
              </a:rPr>
              <a:t>BDwbfvm©vj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 err="1">
                <a:latin typeface="SutonnyMJ" pitchFamily="2" charset="0"/>
              </a:rPr>
              <a:t>WvqvwgUvi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 err="1">
                <a:latin typeface="SutonnyMJ" pitchFamily="2" charset="0"/>
              </a:rPr>
              <a:t>fvBm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 err="1">
                <a:latin typeface="SutonnyMJ" pitchFamily="2" charset="0"/>
              </a:rPr>
              <a:t>cøvw÷K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>
                <a:latin typeface="SutonnyMJ" pitchFamily="2" charset="0"/>
              </a:rPr>
              <a:t>‡</a:t>
            </a:r>
            <a:r>
              <a:rPr lang="en-US" sz="2000" dirty="0" err="1">
                <a:latin typeface="SutonnyMJ" pitchFamily="2" charset="0"/>
              </a:rPr>
              <a:t>Uwej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 err="1">
                <a:latin typeface="SutonnyMJ" pitchFamily="2" charset="0"/>
              </a:rPr>
              <a:t>m¨vÛDBP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  <a:p>
            <a:pPr lvl="0"/>
            <a:r>
              <a:rPr lang="en-US" sz="2000" dirty="0" err="1">
                <a:latin typeface="SutonnyMJ" pitchFamily="2" charset="0"/>
              </a:rPr>
              <a:t>wjd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wRM</a:t>
            </a:r>
            <a:endParaRPr lang="en-US" sz="2000" dirty="0">
              <a:latin typeface="SutonnyMJ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1564581"/>
            <a:ext cx="1502569" cy="14072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450" y="1633161"/>
            <a:ext cx="1972150" cy="18720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6600" y="1769080"/>
            <a:ext cx="1872603" cy="1600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3505200"/>
            <a:ext cx="4029550" cy="302216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SutonnyMJ" pitchFamily="2" charset="0"/>
              </a:rPr>
              <a:t>Aa¨vq-07</a:t>
            </a:r>
            <a:br>
              <a:rPr lang="en-US" sz="6000" dirty="0" smtClean="0">
                <a:latin typeface="SutonnyMJ" pitchFamily="2" charset="0"/>
              </a:rPr>
            </a:br>
            <a:r>
              <a:rPr lang="en-US" sz="6000" dirty="0" smtClean="0">
                <a:latin typeface="SutonnyMJ" pitchFamily="2" charset="0"/>
              </a:rPr>
              <a:t>‡</a:t>
            </a:r>
            <a:r>
              <a:rPr lang="en-US" sz="6000" dirty="0" err="1" smtClean="0">
                <a:latin typeface="SutonnyMJ" pitchFamily="2" charset="0"/>
              </a:rPr>
              <a:t>cÖm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Uz‡ji</a:t>
            </a:r>
            <a:r>
              <a:rPr lang="en-US" sz="6000" dirty="0" smtClean="0">
                <a:latin typeface="SutonnyMJ" pitchFamily="2" charset="0"/>
              </a:rPr>
              <a:t> ‡</a:t>
            </a:r>
            <a:r>
              <a:rPr lang="en-US" sz="6000" dirty="0" err="1" smtClean="0">
                <a:latin typeface="SutonnyMJ" pitchFamily="2" charset="0"/>
              </a:rPr>
              <a:t>gŠwjK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aviYv</a:t>
            </a:r>
            <a:endParaRPr lang="en-US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SutonnyMJ" pitchFamily="2" charset="0"/>
              </a:rPr>
              <a:t>Uzj</a:t>
            </a:r>
            <a:r>
              <a:rPr lang="en-US" b="1" dirty="0">
                <a:latin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</a:rPr>
              <a:t>gKv‡ii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Rb</a:t>
            </a:r>
            <a:r>
              <a:rPr lang="en-US" b="1" dirty="0">
                <a:latin typeface="SutonnyMJ" pitchFamily="2" charset="0"/>
              </a:rPr>
              <a:t>¨ </a:t>
            </a:r>
            <a:r>
              <a:rPr lang="en-US" b="1" dirty="0" err="1">
                <a:latin typeface="SutonnyMJ" pitchFamily="2" charset="0"/>
              </a:rPr>
              <a:t>wewfbœ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cÖKvi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Uzj</a:t>
            </a:r>
            <a:r>
              <a:rPr lang="en-US" b="1" dirty="0">
                <a:latin typeface="SutonnyMJ" pitchFamily="2" charset="0"/>
              </a:rPr>
              <a:t>- </a:t>
            </a:r>
            <a:r>
              <a:rPr lang="en-US" b="1" dirty="0" err="1">
                <a:latin typeface="SutonnyMJ" pitchFamily="2" charset="0"/>
              </a:rPr>
              <a:t>Gi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eY©bv</a:t>
            </a:r>
            <a:r>
              <a:rPr lang="en-US" b="1" dirty="0">
                <a:latin typeface="SutonnyMJ" pitchFamily="2" charset="0"/>
              </a:rPr>
              <a:t> </a:t>
            </a:r>
            <a:endParaRPr lang="en-US" dirty="0">
              <a:latin typeface="SutonnyMJ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9" b="23971"/>
          <a:stretch>
            <a:fillRect/>
          </a:stretch>
        </p:blipFill>
        <p:spPr>
          <a:xfrm>
            <a:off x="990600" y="2438400"/>
            <a:ext cx="723900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534400" cy="1143000"/>
          </a:xfrm>
        </p:spPr>
        <p:txBody>
          <a:bodyPr>
            <a:noAutofit/>
          </a:bodyPr>
          <a:lstStyle/>
          <a:p>
            <a:pPr lvl="0"/>
            <a:r>
              <a:rPr lang="en-US" sz="6000" b="1" dirty="0" smtClean="0">
                <a:latin typeface="SutonnyMJ" pitchFamily="2" charset="0"/>
              </a:rPr>
              <a:t/>
            </a:r>
            <a:br>
              <a:rPr lang="en-US" sz="6000" b="1" dirty="0" smtClean="0">
                <a:latin typeface="SutonnyMJ" pitchFamily="2" charset="0"/>
              </a:rPr>
            </a:br>
            <a:r>
              <a:rPr lang="en-US" sz="6000" b="1" dirty="0">
                <a:latin typeface="SutonnyMJ" pitchFamily="2" charset="0"/>
              </a:rPr>
              <a:t> </a:t>
            </a:r>
            <a:r>
              <a:rPr lang="en-US" sz="6000" b="1" dirty="0" smtClean="0">
                <a:latin typeface="SutonnyMJ" pitchFamily="2" charset="0"/>
              </a:rPr>
              <a:t>              ‡</a:t>
            </a:r>
            <a:r>
              <a:rPr lang="en-US" sz="6000" b="1" dirty="0" err="1">
                <a:latin typeface="SutonnyMJ" pitchFamily="2" charset="0"/>
              </a:rPr>
              <a:t>cÖm</a:t>
            </a:r>
            <a:r>
              <a:rPr lang="en-US" sz="6000" b="1" dirty="0">
                <a:latin typeface="SutonnyMJ" pitchFamily="2" charset="0"/>
              </a:rPr>
              <a:t> t</a:t>
            </a:r>
            <a:r>
              <a:rPr lang="en-US" sz="6000" dirty="0">
                <a:latin typeface="SutonnyMJ" pitchFamily="2" charset="0"/>
              </a:rPr>
              <a:t/>
            </a:r>
            <a:br>
              <a:rPr lang="en-US" sz="6000" dirty="0">
                <a:latin typeface="SutonnyMJ" pitchFamily="2" charset="0"/>
              </a:rPr>
            </a:br>
            <a:endParaRPr lang="en-US" sz="60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800" dirty="0">
                <a:latin typeface="SutonnyMJ" pitchFamily="2" charset="0"/>
              </a:rPr>
              <a:t>`ª</a:t>
            </a:r>
            <a:r>
              <a:rPr lang="en-US" sz="3800" dirty="0" err="1">
                <a:latin typeface="SutonnyMJ" pitchFamily="2" charset="0"/>
              </a:rPr>
              <a:t>æZZvi</a:t>
            </a:r>
            <a:r>
              <a:rPr lang="en-US" sz="3800" dirty="0">
                <a:latin typeface="SutonnyMJ" pitchFamily="2" charset="0"/>
              </a:rPr>
              <a:t> mv‡_ ,</a:t>
            </a:r>
            <a:r>
              <a:rPr lang="en-US" sz="3800" dirty="0" err="1">
                <a:latin typeface="SutonnyMJ" pitchFamily="2" charset="0"/>
              </a:rPr>
              <a:t>h_vh_fv‡e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Ges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wgZe¨wqZvi</a:t>
            </a:r>
            <a:r>
              <a:rPr lang="en-US" sz="3800" dirty="0">
                <a:latin typeface="SutonnyMJ" pitchFamily="2" charset="0"/>
              </a:rPr>
              <a:t> mv‡_ †</a:t>
            </a:r>
            <a:r>
              <a:rPr lang="en-US" sz="3800" dirty="0" err="1">
                <a:latin typeface="SutonnyMJ" pitchFamily="2" charset="0"/>
              </a:rPr>
              <a:t>Kvì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IqvwK©s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cÖwµqvq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gvBì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w÷j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Ges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Ab¨vb</a:t>
            </a:r>
            <a:r>
              <a:rPr lang="en-US" sz="3800" dirty="0">
                <a:latin typeface="SutonnyMJ" pitchFamily="2" charset="0"/>
              </a:rPr>
              <a:t>¨ </a:t>
            </a:r>
            <a:r>
              <a:rPr lang="en-US" sz="3800" dirty="0" err="1">
                <a:latin typeface="SutonnyMJ" pitchFamily="2" charset="0"/>
              </a:rPr>
              <a:t>WvKUvBj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g¨v‡Uwiqvjm</a:t>
            </a:r>
            <a:r>
              <a:rPr lang="en-US" sz="3800" dirty="0">
                <a:latin typeface="SutonnyMJ" pitchFamily="2" charset="0"/>
              </a:rPr>
              <a:t> †_‡K </a:t>
            </a:r>
            <a:r>
              <a:rPr lang="en-US" sz="3800" dirty="0" err="1">
                <a:latin typeface="SutonnyMJ" pitchFamily="2" charset="0"/>
              </a:rPr>
              <a:t>cÖPzi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msL¨K</a:t>
            </a:r>
            <a:r>
              <a:rPr lang="en-US" sz="3800" dirty="0">
                <a:latin typeface="SutonnyMJ" pitchFamily="2" charset="0"/>
              </a:rPr>
              <a:t> `ªe¨ </a:t>
            </a:r>
            <a:r>
              <a:rPr lang="en-US" sz="3800" dirty="0" err="1">
                <a:latin typeface="SutonnyMJ" pitchFamily="2" charset="0"/>
              </a:rPr>
              <a:t>Drcv</a:t>
            </a:r>
            <a:r>
              <a:rPr lang="en-US" sz="3800" dirty="0">
                <a:latin typeface="SutonnyMJ" pitchFamily="2" charset="0"/>
              </a:rPr>
              <a:t>`‡b †</a:t>
            </a:r>
            <a:r>
              <a:rPr lang="en-US" sz="3800" dirty="0" err="1">
                <a:latin typeface="SutonnyMJ" pitchFamily="2" charset="0"/>
              </a:rPr>
              <a:t>cÖm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Uzj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e¨eüZ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nq</a:t>
            </a:r>
            <a:r>
              <a:rPr lang="en-US" sz="3800" dirty="0">
                <a:latin typeface="SutonnyMJ" pitchFamily="2" charset="0"/>
              </a:rPr>
              <a:t>| </a:t>
            </a:r>
            <a:r>
              <a:rPr lang="en-US" sz="3800" dirty="0" err="1">
                <a:latin typeface="SutonnyMJ" pitchFamily="2" charset="0"/>
              </a:rPr>
              <a:t>we¯Í</a:t>
            </a:r>
            <a:r>
              <a:rPr lang="en-US" sz="3800" dirty="0">
                <a:latin typeface="SutonnyMJ" pitchFamily="2" charset="0"/>
              </a:rPr>
              <a:t>…Z </a:t>
            </a:r>
            <a:r>
              <a:rPr lang="en-US" sz="3800" dirty="0" err="1">
                <a:latin typeface="SutonnyMJ" pitchFamily="2" charset="0"/>
              </a:rPr>
              <a:t>cwim‡i</a:t>
            </a:r>
            <a:r>
              <a:rPr lang="en-US" sz="3800" dirty="0">
                <a:latin typeface="SutonnyMJ" pitchFamily="2" charset="0"/>
              </a:rPr>
              <a:t> `ªe¨ </a:t>
            </a:r>
            <a:r>
              <a:rPr lang="en-US" sz="3800" dirty="0" err="1">
                <a:latin typeface="SutonnyMJ" pitchFamily="2" charset="0"/>
              </a:rPr>
              <a:t>Drcv`b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Ki‡Z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mÿg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weavq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wkíKviLvbvq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e¨vcK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e¨eüZ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nq</a:t>
            </a:r>
            <a:r>
              <a:rPr lang="en-US" sz="3800" dirty="0">
                <a:latin typeface="SutonnyMJ" pitchFamily="2" charset="0"/>
              </a:rPr>
              <a:t>| </a:t>
            </a:r>
            <a:r>
              <a:rPr lang="en-US" sz="3800" dirty="0" err="1">
                <a:latin typeface="SutonnyMJ" pitchFamily="2" charset="0"/>
              </a:rPr>
              <a:t>gv‡Sg‡a</a:t>
            </a:r>
            <a:r>
              <a:rPr lang="en-US" sz="3800" dirty="0">
                <a:latin typeface="SutonnyMJ" pitchFamily="2" charset="0"/>
              </a:rPr>
              <a:t>¨ </a:t>
            </a:r>
            <a:r>
              <a:rPr lang="en-US" sz="3800" dirty="0" err="1">
                <a:latin typeface="SutonnyMJ" pitchFamily="2" charset="0"/>
              </a:rPr>
              <a:t>wKQz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wKQz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Acv‡ikb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RwUj</a:t>
            </a:r>
            <a:r>
              <a:rPr lang="en-US" sz="3800" dirty="0">
                <a:latin typeface="SutonnyMJ" pitchFamily="2" charset="0"/>
              </a:rPr>
              <a:t> _</a:t>
            </a:r>
            <a:r>
              <a:rPr lang="en-US" sz="3800" dirty="0" err="1">
                <a:latin typeface="SutonnyMJ" pitchFamily="2" charset="0"/>
              </a:rPr>
              <a:t>v‡K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Ges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GKvwaK</a:t>
            </a:r>
            <a:r>
              <a:rPr lang="en-US" sz="3800" dirty="0">
                <a:latin typeface="SutonnyMJ" pitchFamily="2" charset="0"/>
              </a:rPr>
              <a:t> †</a:t>
            </a:r>
            <a:r>
              <a:rPr lang="en-US" sz="3800" dirty="0" err="1">
                <a:latin typeface="SutonnyMJ" pitchFamily="2" charset="0"/>
              </a:rPr>
              <a:t>cÖm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Acv‡ikb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cÖ‡qvRb</a:t>
            </a:r>
            <a:r>
              <a:rPr lang="en-US" sz="3800" dirty="0">
                <a:latin typeface="SutonnyMJ" pitchFamily="2" charset="0"/>
              </a:rPr>
              <a:t>| </a:t>
            </a:r>
            <a:r>
              <a:rPr lang="en-US" sz="3800" dirty="0" err="1">
                <a:latin typeface="SutonnyMJ" pitchFamily="2" charset="0"/>
              </a:rPr>
              <a:t>eZ©gv‡b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GUv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cÖPwjZ</a:t>
            </a:r>
            <a:r>
              <a:rPr lang="en-US" sz="3800" dirty="0">
                <a:latin typeface="SutonnyMJ" pitchFamily="2" charset="0"/>
              </a:rPr>
              <a:t> †h, †h - ‡</a:t>
            </a:r>
            <a:r>
              <a:rPr lang="en-US" sz="3800" dirty="0" err="1">
                <a:latin typeface="SutonnyMJ" pitchFamily="2" charset="0"/>
              </a:rPr>
              <a:t>Kv‡bv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AvK</a:t>
            </a:r>
            <a:r>
              <a:rPr lang="en-US" sz="3800" dirty="0">
                <a:latin typeface="SutonnyMJ" pitchFamily="2" charset="0"/>
              </a:rPr>
              <a:t>…</a:t>
            </a:r>
            <a:r>
              <a:rPr lang="en-US" sz="3800" dirty="0" err="1">
                <a:latin typeface="SutonnyMJ" pitchFamily="2" charset="0"/>
              </a:rPr>
              <a:t>wZi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wkU</a:t>
            </a:r>
            <a:r>
              <a:rPr lang="en-US" sz="3800" dirty="0">
                <a:latin typeface="SutonnyMJ" pitchFamily="2" charset="0"/>
              </a:rPr>
              <a:t> †</a:t>
            </a:r>
            <a:r>
              <a:rPr lang="en-US" sz="3800" dirty="0" err="1">
                <a:latin typeface="SutonnyMJ" pitchFamily="2" charset="0"/>
              </a:rPr>
              <a:t>gUvj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hš¿vsk</a:t>
            </a:r>
            <a:r>
              <a:rPr lang="en-US" sz="3800" dirty="0">
                <a:latin typeface="SutonnyMJ" pitchFamily="2" charset="0"/>
              </a:rPr>
              <a:t>  </a:t>
            </a:r>
            <a:r>
              <a:rPr lang="en-US" sz="3800" dirty="0" err="1">
                <a:latin typeface="SutonnyMJ" pitchFamily="2" charset="0"/>
              </a:rPr>
              <a:t>Ab¨vb</a:t>
            </a:r>
            <a:r>
              <a:rPr lang="en-US" sz="3800" dirty="0">
                <a:latin typeface="SutonnyMJ" pitchFamily="2" charset="0"/>
              </a:rPr>
              <a:t>¨ </a:t>
            </a:r>
            <a:r>
              <a:rPr lang="en-US" sz="3800" dirty="0" err="1">
                <a:latin typeface="SutonnyMJ" pitchFamily="2" charset="0"/>
              </a:rPr>
              <a:t>wKQy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evowZ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Acv‡ikb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mn‡hv‡M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we‡klfv‡e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wWRvBbK</a:t>
            </a:r>
            <a:r>
              <a:rPr lang="en-US" sz="3800" dirty="0">
                <a:latin typeface="SutonnyMJ" pitchFamily="2" charset="0"/>
              </a:rPr>
              <a:t>…Z †</a:t>
            </a:r>
            <a:r>
              <a:rPr lang="en-US" sz="3800" dirty="0" err="1">
                <a:latin typeface="SutonnyMJ" pitchFamily="2" charset="0"/>
              </a:rPr>
              <a:t>cÖm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Uzj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e¨envi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K‡i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m¤úbœ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Kiv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nq</a:t>
            </a:r>
            <a:r>
              <a:rPr lang="en-US" sz="3800" dirty="0">
                <a:latin typeface="SutonnyMJ" pitchFamily="2" charset="0"/>
              </a:rPr>
              <a:t> | †</a:t>
            </a:r>
            <a:r>
              <a:rPr lang="en-US" sz="3800" dirty="0" err="1">
                <a:latin typeface="SutonnyMJ" pitchFamily="2" charset="0"/>
              </a:rPr>
              <a:t>cÖm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Uzj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e¨envi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K‡i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wgZe¨qx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Drcv</a:t>
            </a:r>
            <a:r>
              <a:rPr lang="en-US" sz="3800" dirty="0">
                <a:latin typeface="SutonnyMJ" pitchFamily="2" charset="0"/>
              </a:rPr>
              <a:t>`‡bi </a:t>
            </a:r>
            <a:r>
              <a:rPr lang="en-US" sz="3800" dirty="0" err="1">
                <a:latin typeface="SutonnyMJ" pitchFamily="2" charset="0"/>
              </a:rPr>
              <a:t>Rb</a:t>
            </a:r>
            <a:r>
              <a:rPr lang="en-US" sz="3800" dirty="0">
                <a:latin typeface="SutonnyMJ" pitchFamily="2" charset="0"/>
              </a:rPr>
              <a:t>¨ </a:t>
            </a:r>
            <a:r>
              <a:rPr lang="en-US" sz="3800" dirty="0" err="1">
                <a:latin typeface="SutonnyMJ" pitchFamily="2" charset="0"/>
              </a:rPr>
              <a:t>Drcv`b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nvi</a:t>
            </a:r>
            <a:r>
              <a:rPr lang="en-US" sz="3800" dirty="0">
                <a:latin typeface="SutonnyMJ" pitchFamily="2" charset="0"/>
              </a:rPr>
              <a:t>, †</a:t>
            </a:r>
            <a:r>
              <a:rPr lang="en-US" sz="3800" dirty="0" err="1">
                <a:latin typeface="SutonnyMJ" pitchFamily="2" charset="0"/>
              </a:rPr>
              <a:t>cÖm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Uz‡ji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LiP,G</a:t>
            </a:r>
            <a:r>
              <a:rPr lang="en-US" sz="3800" dirty="0">
                <a:latin typeface="SutonnyMJ" pitchFamily="2" charset="0"/>
              </a:rPr>
              <a:t>¸‡</a:t>
            </a:r>
            <a:r>
              <a:rPr lang="en-US" sz="3800" dirty="0" err="1">
                <a:latin typeface="SutonnyMJ" pitchFamily="2" charset="0"/>
              </a:rPr>
              <a:t>jvi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cÖwZ</a:t>
            </a:r>
            <a:r>
              <a:rPr lang="en-US" sz="3800" dirty="0">
                <a:latin typeface="SutonnyMJ" pitchFamily="2" charset="0"/>
              </a:rPr>
              <a:t>¯’</a:t>
            </a:r>
            <a:r>
              <a:rPr lang="en-US" sz="3800" dirty="0" err="1">
                <a:latin typeface="SutonnyMJ" pitchFamily="2" charset="0"/>
              </a:rPr>
              <a:t>vcb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LiP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we‡ePbv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Kiv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nq</a:t>
            </a:r>
            <a:r>
              <a:rPr lang="en-US" sz="3800" dirty="0">
                <a:latin typeface="SutonnyMJ" pitchFamily="2" charset="0"/>
              </a:rPr>
              <a:t>| ¯</a:t>
            </a:r>
            <a:r>
              <a:rPr lang="en-US" sz="3800" dirty="0" err="1">
                <a:latin typeface="SutonnyMJ" pitchFamily="2" charset="0"/>
              </a:rPr>
              <a:t>Œ¨vc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Drcv`b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hZ</a:t>
            </a:r>
            <a:r>
              <a:rPr lang="en-US" sz="3800" dirty="0">
                <a:latin typeface="SutonnyMJ" pitchFamily="2" charset="0"/>
              </a:rPr>
              <a:t> Kg </a:t>
            </a:r>
            <a:r>
              <a:rPr lang="en-US" sz="3800" dirty="0" err="1">
                <a:latin typeface="SutonnyMJ" pitchFamily="2" charset="0"/>
              </a:rPr>
              <a:t>ivLv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Ges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I‡q</a:t>
            </a:r>
            <a:r>
              <a:rPr lang="en-US" sz="3800" dirty="0">
                <a:latin typeface="SutonnyMJ" pitchFamily="2" charset="0"/>
              </a:rPr>
              <a:t>÷ </a:t>
            </a:r>
            <a:r>
              <a:rPr lang="en-US" sz="3800" dirty="0" err="1">
                <a:latin typeface="SutonnyMJ" pitchFamily="2" charset="0"/>
              </a:rPr>
              <a:t>g¨v‡Uwiqvj</a:t>
            </a:r>
            <a:r>
              <a:rPr lang="en-US" sz="3800" dirty="0">
                <a:latin typeface="SutonnyMJ" pitchFamily="2" charset="0"/>
              </a:rPr>
              <a:t> †_‡K †</a:t>
            </a:r>
            <a:r>
              <a:rPr lang="en-US" sz="3800" dirty="0" err="1">
                <a:latin typeface="SutonnyMJ" pitchFamily="2" charset="0"/>
              </a:rPr>
              <a:t>QvU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AvKv‡ii</a:t>
            </a:r>
            <a:r>
              <a:rPr lang="en-US" sz="3800" dirty="0">
                <a:latin typeface="SutonnyMJ" pitchFamily="2" charset="0"/>
              </a:rPr>
              <a:t> †</a:t>
            </a:r>
            <a:r>
              <a:rPr lang="en-US" sz="3800" dirty="0" err="1">
                <a:latin typeface="SutonnyMJ" pitchFamily="2" charset="0"/>
              </a:rPr>
              <a:t>Kvb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Acv‡ikb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w`‡q</a:t>
            </a:r>
            <a:r>
              <a:rPr lang="en-US" sz="3800" dirty="0">
                <a:latin typeface="SutonnyMJ" pitchFamily="2" charset="0"/>
              </a:rPr>
              <a:t> †</a:t>
            </a:r>
            <a:r>
              <a:rPr lang="en-US" sz="3800" dirty="0" err="1">
                <a:latin typeface="SutonnyMJ" pitchFamily="2" charset="0"/>
              </a:rPr>
              <a:t>Kv‡bv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wKQz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Drcv`b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Kiv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hvq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wK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bv</a:t>
            </a:r>
            <a:r>
              <a:rPr lang="en-US" sz="3800" dirty="0">
                <a:latin typeface="SutonnyMJ" pitchFamily="2" charset="0"/>
              </a:rPr>
              <a:t> - </a:t>
            </a:r>
            <a:r>
              <a:rPr lang="en-US" sz="3800" dirty="0" err="1">
                <a:latin typeface="SutonnyMJ" pitchFamily="2" charset="0"/>
              </a:rPr>
              <a:t>ZvI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cwiKíbvq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we‡ePbv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Kiv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DwPZ</a:t>
            </a:r>
            <a:r>
              <a:rPr lang="en-US" sz="3800" dirty="0">
                <a:latin typeface="SutonnyMJ" pitchFamily="2" charset="0"/>
              </a:rPr>
              <a:t> | †</a:t>
            </a:r>
            <a:r>
              <a:rPr lang="en-US" sz="3800" dirty="0" err="1">
                <a:latin typeface="SutonnyMJ" pitchFamily="2" charset="0"/>
              </a:rPr>
              <a:t>cªm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Uz‡ji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gva</a:t>
            </a:r>
            <a:r>
              <a:rPr lang="en-US" sz="3800" dirty="0">
                <a:latin typeface="SutonnyMJ" pitchFamily="2" charset="0"/>
              </a:rPr>
              <a:t>¨‡g †h-‡</a:t>
            </a:r>
            <a:r>
              <a:rPr lang="en-US" sz="3800" dirty="0" err="1">
                <a:latin typeface="SutonnyMJ" pitchFamily="2" charset="0"/>
              </a:rPr>
              <a:t>Kv‡bv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Acv‡ikb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m¤úbœ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Ki‡Z</a:t>
            </a:r>
            <a:r>
              <a:rPr lang="en-US" sz="3800" dirty="0">
                <a:latin typeface="SutonnyMJ" pitchFamily="2" charset="0"/>
              </a:rPr>
              <a:t> †</a:t>
            </a:r>
            <a:r>
              <a:rPr lang="en-US" sz="3800" dirty="0" err="1">
                <a:latin typeface="SutonnyMJ" pitchFamily="2" charset="0"/>
              </a:rPr>
              <a:t>M‡j</a:t>
            </a:r>
            <a:r>
              <a:rPr lang="en-US" sz="3800" dirty="0">
                <a:latin typeface="SutonnyMJ" pitchFamily="2" charset="0"/>
              </a:rPr>
              <a:t> - </a:t>
            </a:r>
            <a:r>
              <a:rPr lang="en-US" sz="3800" dirty="0" err="1">
                <a:latin typeface="SutonnyMJ" pitchFamily="2" charset="0"/>
              </a:rPr>
              <a:t>h_vh</a:t>
            </a:r>
            <a:r>
              <a:rPr lang="en-US" sz="3800" dirty="0">
                <a:latin typeface="SutonnyMJ" pitchFamily="2" charset="0"/>
              </a:rPr>
              <a:t>_ †</a:t>
            </a:r>
            <a:r>
              <a:rPr lang="en-US" sz="3800" dirty="0" err="1">
                <a:latin typeface="SutonnyMJ" pitchFamily="2" charset="0"/>
              </a:rPr>
              <a:t>cÖm</a:t>
            </a:r>
            <a:r>
              <a:rPr lang="en-US" sz="3800" dirty="0">
                <a:latin typeface="SutonnyMJ" pitchFamily="2" charset="0"/>
              </a:rPr>
              <a:t> †</a:t>
            </a:r>
            <a:r>
              <a:rPr lang="en-US" sz="3800" dirty="0" err="1">
                <a:latin typeface="SutonnyMJ" pitchFamily="2" charset="0"/>
              </a:rPr>
              <a:t>gwkb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Ges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wba©vwiZ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wWRvB‡bi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WvB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e¨envi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Kiv</a:t>
            </a:r>
            <a:r>
              <a:rPr lang="en-US" sz="3800" dirty="0">
                <a:latin typeface="SutonnyMJ" pitchFamily="2" charset="0"/>
              </a:rPr>
              <a:t> </a:t>
            </a:r>
            <a:r>
              <a:rPr lang="en-US" sz="3800" dirty="0" err="1">
                <a:latin typeface="SutonnyMJ" pitchFamily="2" charset="0"/>
              </a:rPr>
              <a:t>LyeB</a:t>
            </a:r>
            <a:r>
              <a:rPr lang="en-US" sz="3800" dirty="0">
                <a:latin typeface="SutonnyMJ" pitchFamily="2" charset="0"/>
              </a:rPr>
              <a:t> ¸</a:t>
            </a:r>
            <a:r>
              <a:rPr lang="en-US" sz="3800" dirty="0" err="1">
                <a:latin typeface="SutonnyMJ" pitchFamily="2" charset="0"/>
              </a:rPr>
              <a:t>iæZ¡c~Y</a:t>
            </a:r>
            <a:r>
              <a:rPr lang="en-US" sz="3800" dirty="0">
                <a:latin typeface="SutonnyMJ" pitchFamily="2" charset="0"/>
              </a:rPr>
              <a:t>©|</a:t>
            </a:r>
          </a:p>
          <a:p>
            <a:endParaRPr lang="en-US" dirty="0">
              <a:latin typeface="Sutonny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4000"/>
            <a:ext cx="4495800" cy="5334000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smtClean="0">
                <a:latin typeface="SutonnyMJ" pitchFamily="2" charset="0"/>
              </a:rPr>
              <a:t>                  ‡</a:t>
            </a:r>
            <a:r>
              <a:rPr lang="en-US" b="1" dirty="0" err="1">
                <a:latin typeface="SutonnyMJ" pitchFamily="2" charset="0"/>
              </a:rPr>
              <a:t>cÖ‡mi</a:t>
            </a:r>
            <a:r>
              <a:rPr lang="en-US" b="1" dirty="0">
                <a:latin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</a:rPr>
              <a:t>kªwYwefvM</a:t>
            </a:r>
            <a:r>
              <a:rPr lang="en-US" b="1" dirty="0">
                <a:latin typeface="SutonnyMJ" pitchFamily="2" charset="0"/>
              </a:rPr>
              <a:t> :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SutonnyMJ" pitchFamily="2" charset="0"/>
              </a:rPr>
              <a:t>‡</a:t>
            </a:r>
            <a:r>
              <a:rPr lang="en-US" sz="1800" dirty="0" err="1">
                <a:latin typeface="SutonnyMJ" pitchFamily="2" charset="0"/>
              </a:rPr>
              <a:t>cÖm‡K</a:t>
            </a:r>
            <a:r>
              <a:rPr lang="en-US" sz="1800" dirty="0">
                <a:latin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</a:rPr>
              <a:t>wb¤œwjwLZ</a:t>
            </a:r>
            <a:r>
              <a:rPr lang="en-US" sz="1800" dirty="0">
                <a:latin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</a:rPr>
              <a:t>fv‡e</a:t>
            </a:r>
            <a:r>
              <a:rPr lang="en-US" sz="1800" dirty="0">
                <a:latin typeface="SutonnyMJ" pitchFamily="2" charset="0"/>
              </a:rPr>
              <a:t> †</a:t>
            </a:r>
            <a:r>
              <a:rPr lang="en-US" sz="1800" dirty="0" err="1">
                <a:latin typeface="SutonnyMJ" pitchFamily="2" charset="0"/>
              </a:rPr>
              <a:t>kªwYwefvM</a:t>
            </a:r>
            <a:r>
              <a:rPr lang="en-US" sz="1800" dirty="0">
                <a:latin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</a:rPr>
              <a:t>Kiv</a:t>
            </a:r>
            <a:r>
              <a:rPr lang="en-US" sz="1800" dirty="0">
                <a:latin typeface="SutonnyMJ" pitchFamily="2" charset="0"/>
              </a:rPr>
              <a:t> </a:t>
            </a:r>
            <a:r>
              <a:rPr lang="en-US" sz="1800" dirty="0" err="1">
                <a:latin typeface="SutonnyMJ" pitchFamily="2" charset="0"/>
              </a:rPr>
              <a:t>hvq</a:t>
            </a:r>
            <a:r>
              <a:rPr lang="en-US" sz="1800" dirty="0">
                <a:latin typeface="SutonnyMJ" pitchFamily="2" charset="0"/>
              </a:rPr>
              <a:t>, </a:t>
            </a:r>
            <a:r>
              <a:rPr lang="en-US" sz="1800" dirty="0" err="1">
                <a:latin typeface="SutonnyMJ" pitchFamily="2" charset="0"/>
              </a:rPr>
              <a:t>h_vÑ</a:t>
            </a:r>
            <a:endParaRPr lang="en-US" sz="1800" dirty="0">
              <a:latin typeface="SutonnyMJ" pitchFamily="2" charset="0"/>
            </a:endParaRPr>
          </a:p>
          <a:p>
            <a:pPr lvl="0"/>
            <a:r>
              <a:rPr lang="en-US" sz="2000" dirty="0">
                <a:latin typeface="SutonnyMJ" pitchFamily="2" charset="0"/>
              </a:rPr>
              <a:t>kw³i </a:t>
            </a:r>
            <a:r>
              <a:rPr lang="en-US" sz="2000" dirty="0" err="1">
                <a:latin typeface="SutonnyMJ" pitchFamily="2" charset="0"/>
              </a:rPr>
              <a:t>Drm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Abymv‡i</a:t>
            </a:r>
            <a:r>
              <a:rPr lang="en-US" sz="2000" dirty="0">
                <a:latin typeface="SutonnyMJ" pitchFamily="2" charset="0"/>
              </a:rPr>
              <a:t> - </a:t>
            </a:r>
            <a:r>
              <a:rPr lang="en-US" sz="2000" dirty="0" err="1">
                <a:latin typeface="SutonnyMJ" pitchFamily="2" charset="0"/>
              </a:rPr>
              <a:t>g¨vbyqvj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wW</a:t>
            </a:r>
            <a:r>
              <a:rPr lang="en-US" sz="2000" dirty="0">
                <a:latin typeface="SutonnyMJ" pitchFamily="2" charset="0"/>
              </a:rPr>
              <a:t>ª‡</a:t>
            </a:r>
            <a:r>
              <a:rPr lang="en-US" sz="2000" dirty="0" err="1">
                <a:latin typeface="SutonnyMJ" pitchFamily="2" charset="0"/>
              </a:rPr>
              <a:t>fb</a:t>
            </a:r>
            <a:r>
              <a:rPr lang="en-US" sz="2000" dirty="0">
                <a:latin typeface="SutonnyMJ" pitchFamily="2" charset="0"/>
              </a:rPr>
              <a:t> ,‡</a:t>
            </a:r>
            <a:r>
              <a:rPr lang="en-US" sz="2000" dirty="0" err="1">
                <a:latin typeface="SutonnyMJ" pitchFamily="2" charset="0"/>
              </a:rPr>
              <a:t>gKvwbK¨vj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UvBc</a:t>
            </a:r>
            <a:r>
              <a:rPr lang="en-US" sz="2000" dirty="0">
                <a:latin typeface="SutonnyMJ" pitchFamily="2" charset="0"/>
              </a:rPr>
              <a:t> ,</a:t>
            </a:r>
            <a:r>
              <a:rPr lang="en-US" sz="2000" dirty="0" err="1">
                <a:latin typeface="SutonnyMJ" pitchFamily="2" charset="0"/>
              </a:rPr>
              <a:t>nvB‡WªvwjK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UvBc,wbD‡gwUK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UvBc</a:t>
            </a:r>
            <a:r>
              <a:rPr lang="en-US" sz="2000" dirty="0">
                <a:latin typeface="SutonnyMJ" pitchFamily="2" charset="0"/>
              </a:rPr>
              <a:t>|</a:t>
            </a:r>
          </a:p>
          <a:p>
            <a:pPr lvl="0"/>
            <a:r>
              <a:rPr lang="en-US" sz="2000" dirty="0" err="1">
                <a:latin typeface="SutonnyMJ" pitchFamily="2" charset="0"/>
              </a:rPr>
              <a:t>i¨vg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Ges</a:t>
            </a:r>
            <a:r>
              <a:rPr lang="en-US" sz="2000" dirty="0">
                <a:latin typeface="SutonnyMJ" pitchFamily="2" charset="0"/>
              </a:rPr>
              <a:t> ¯</a:t>
            </a:r>
            <a:r>
              <a:rPr lang="en-US" sz="2000" dirty="0" err="1">
                <a:latin typeface="SutonnyMJ" pitchFamily="2" charset="0"/>
              </a:rPr>
              <a:t>øvB‡Wi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msL¨v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Abymv‡i</a:t>
            </a:r>
            <a:r>
              <a:rPr lang="en-US" sz="2000" dirty="0">
                <a:latin typeface="SutonnyMJ" pitchFamily="2" charset="0"/>
              </a:rPr>
              <a:t> - wm‡½j </a:t>
            </a:r>
            <a:r>
              <a:rPr lang="en-US" sz="2000" dirty="0" err="1">
                <a:latin typeface="SutonnyMJ" pitchFamily="2" charset="0"/>
              </a:rPr>
              <a:t>A¨vKkb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UvBc</a:t>
            </a:r>
            <a:r>
              <a:rPr lang="en-US" sz="2000" dirty="0">
                <a:latin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</a:rPr>
              <a:t>Wvej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A¨vKkb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UvBc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Ges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wUªcj</a:t>
            </a:r>
            <a:r>
              <a:rPr lang="en-US" sz="2000" dirty="0">
                <a:latin typeface="SutonnyMJ" pitchFamily="2" charset="0"/>
              </a:rPr>
              <a:t>  </a:t>
            </a:r>
            <a:r>
              <a:rPr lang="en-US" sz="2000" dirty="0" err="1">
                <a:latin typeface="SutonnyMJ" pitchFamily="2" charset="0"/>
              </a:rPr>
              <a:t>A¨vKkb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UvBc</a:t>
            </a:r>
            <a:r>
              <a:rPr lang="en-US" sz="2000" dirty="0">
                <a:latin typeface="SutonnyMJ" pitchFamily="2" charset="0"/>
              </a:rPr>
              <a:t>|</a:t>
            </a:r>
          </a:p>
          <a:p>
            <a:pPr lvl="0"/>
            <a:r>
              <a:rPr lang="en-US" sz="2000" dirty="0">
                <a:latin typeface="SutonnyMJ" pitchFamily="2" charset="0"/>
              </a:rPr>
              <a:t>kw³ </a:t>
            </a:r>
            <a:r>
              <a:rPr lang="en-US" sz="2000" dirty="0" err="1">
                <a:latin typeface="SutonnyMJ" pitchFamily="2" charset="0"/>
              </a:rPr>
              <a:t>mÂvj‡bi</a:t>
            </a:r>
            <a:r>
              <a:rPr lang="en-US" sz="2000" dirty="0">
                <a:latin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</a:rPr>
              <a:t>KŠkj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Abymv‡i</a:t>
            </a:r>
            <a:r>
              <a:rPr lang="en-US" sz="2000" dirty="0">
                <a:latin typeface="SutonnyMJ" pitchFamily="2" charset="0"/>
              </a:rPr>
              <a:t> -  µ¨</a:t>
            </a:r>
            <a:r>
              <a:rPr lang="en-US" sz="2000" dirty="0" err="1">
                <a:latin typeface="SutonnyMJ" pitchFamily="2" charset="0"/>
              </a:rPr>
              <a:t>vsKk¨vd&amp;U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Ges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Kv‡bw±s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iW</a:t>
            </a:r>
            <a:r>
              <a:rPr lang="en-US" sz="2000" dirty="0">
                <a:latin typeface="SutonnyMJ" pitchFamily="2" charset="0"/>
              </a:rPr>
              <a:t> †</a:t>
            </a:r>
            <a:r>
              <a:rPr lang="en-US" sz="2000" dirty="0" err="1">
                <a:latin typeface="SutonnyMJ" pitchFamily="2" charset="0"/>
              </a:rPr>
              <a:t>gKvwbRg</a:t>
            </a:r>
            <a:r>
              <a:rPr lang="en-US" sz="2000" dirty="0">
                <a:latin typeface="SutonnyMJ" pitchFamily="2" charset="0"/>
              </a:rPr>
              <a:t> , </a:t>
            </a:r>
            <a:r>
              <a:rPr lang="en-US" sz="2000" dirty="0" err="1">
                <a:latin typeface="SutonnyMJ" pitchFamily="2" charset="0"/>
              </a:rPr>
              <a:t>K¨vg</a:t>
            </a:r>
            <a:r>
              <a:rPr lang="en-US" sz="2000" dirty="0">
                <a:latin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</a:rPr>
              <a:t>BK‡mw›UªK,UMj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R‡q›U</a:t>
            </a:r>
            <a:r>
              <a:rPr lang="en-US" sz="2000" dirty="0">
                <a:latin typeface="SutonnyMJ" pitchFamily="2" charset="0"/>
              </a:rPr>
              <a:t> ,</a:t>
            </a:r>
            <a:r>
              <a:rPr lang="en-US" sz="2000" dirty="0" err="1">
                <a:latin typeface="SutonnyMJ" pitchFamily="2" charset="0"/>
              </a:rPr>
              <a:t>bvKj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R‡q›U,i¨vK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A¨vÛ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wcwbqb</a:t>
            </a:r>
            <a:r>
              <a:rPr lang="en-US" sz="2000" dirty="0">
                <a:latin typeface="SutonnyMJ" pitchFamily="2" charset="0"/>
              </a:rPr>
              <a:t> </a:t>
            </a:r>
            <a:r>
              <a:rPr lang="en-US" sz="2000" dirty="0" err="1">
                <a:latin typeface="SutonnyMJ" pitchFamily="2" charset="0"/>
              </a:rPr>
              <a:t>ev</a:t>
            </a:r>
            <a:r>
              <a:rPr lang="en-US" sz="2000" dirty="0">
                <a:latin typeface="SutonnyMJ" pitchFamily="2" charset="0"/>
              </a:rPr>
              <a:t> ¯Œ </a:t>
            </a:r>
            <a:r>
              <a:rPr lang="en-US" sz="2000" dirty="0" err="1">
                <a:latin typeface="SutonnyMJ" pitchFamily="2" charset="0"/>
              </a:rPr>
              <a:t>A¨v‡iÄ‡g›U</a:t>
            </a:r>
            <a:r>
              <a:rPr lang="en-US" sz="2000" dirty="0">
                <a:latin typeface="SutonnyMJ" pitchFamily="2" charset="0"/>
              </a:rPr>
              <a:t>, </a:t>
            </a:r>
            <a:r>
              <a:rPr lang="en-US" sz="2000" dirty="0" err="1">
                <a:latin typeface="SutonnyMJ" pitchFamily="2" charset="0"/>
              </a:rPr>
              <a:t>wMqvi</a:t>
            </a:r>
            <a:r>
              <a:rPr lang="en-US" sz="2000" dirty="0">
                <a:latin typeface="SutonnyMJ" pitchFamily="2" charset="0"/>
              </a:rPr>
              <a:t>|</a:t>
            </a:r>
          </a:p>
          <a:p>
            <a:endParaRPr lang="en-US" sz="2000" dirty="0">
              <a:latin typeface="SutonnyMJ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>
                <a:latin typeface="SutonnyMJ" pitchFamily="2" charset="0"/>
              </a:rPr>
              <a:t>i¨v‡gi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Ae</a:t>
            </a:r>
            <a:r>
              <a:rPr lang="en-US" dirty="0">
                <a:latin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</a:rPr>
              <a:t>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Abymv‡i</a:t>
            </a:r>
            <a:r>
              <a:rPr lang="en-US" dirty="0">
                <a:latin typeface="SutonnyMJ" pitchFamily="2" charset="0"/>
              </a:rPr>
              <a:t> -  </a:t>
            </a:r>
            <a:r>
              <a:rPr lang="en-US" dirty="0" err="1">
                <a:latin typeface="SutonnyMJ" pitchFamily="2" charset="0"/>
              </a:rPr>
              <a:t>fvwU©K¨vj</a:t>
            </a:r>
            <a:r>
              <a:rPr lang="en-US" dirty="0">
                <a:latin typeface="SutonnyMJ" pitchFamily="2" charset="0"/>
              </a:rPr>
              <a:t> ,</a:t>
            </a:r>
            <a:r>
              <a:rPr lang="en-US" dirty="0" err="1">
                <a:latin typeface="SutonnyMJ" pitchFamily="2" charset="0"/>
              </a:rPr>
              <a:t>nwi‡R›Uvj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BbK¬vBÛ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UvBc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pPr lvl="0"/>
            <a:r>
              <a:rPr lang="en-US" dirty="0" err="1">
                <a:latin typeface="SutonnyMJ" pitchFamily="2" charset="0"/>
              </a:rPr>
              <a:t>e¨envi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Abymv‡iÑ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cvwÂs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eø¨vswKs</a:t>
            </a:r>
            <a:r>
              <a:rPr lang="en-US" dirty="0">
                <a:latin typeface="SutonnyMJ" pitchFamily="2" charset="0"/>
              </a:rPr>
              <a:t> ,</a:t>
            </a:r>
            <a:r>
              <a:rPr lang="en-US" dirty="0" err="1">
                <a:latin typeface="SutonnyMJ" pitchFamily="2" charset="0"/>
              </a:rPr>
              <a:t>Wªwqs</a:t>
            </a:r>
            <a:r>
              <a:rPr lang="en-US" dirty="0">
                <a:latin typeface="SutonnyMJ" pitchFamily="2" charset="0"/>
              </a:rPr>
              <a:t> ,</a:t>
            </a:r>
            <a:r>
              <a:rPr lang="en-US" dirty="0" err="1">
                <a:latin typeface="SutonnyMJ" pitchFamily="2" charset="0"/>
              </a:rPr>
              <a:t>diwgs</a:t>
            </a:r>
            <a:r>
              <a:rPr lang="en-US" dirty="0">
                <a:latin typeface="SutonnyMJ" pitchFamily="2" charset="0"/>
              </a:rPr>
              <a:t> ,</a:t>
            </a:r>
            <a:r>
              <a:rPr lang="en-US" dirty="0" err="1">
                <a:latin typeface="SutonnyMJ" pitchFamily="2" charset="0"/>
              </a:rPr>
              <a:t>K‡qwbs</a:t>
            </a:r>
            <a:r>
              <a:rPr lang="en-US" dirty="0">
                <a:latin typeface="SutonnyMJ" pitchFamily="2" charset="0"/>
              </a:rPr>
              <a:t> ,B‡¤^</a:t>
            </a:r>
            <a:r>
              <a:rPr lang="en-US" dirty="0" err="1">
                <a:latin typeface="SutonnyMJ" pitchFamily="2" charset="0"/>
              </a:rPr>
              <a:t>vwms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pPr lvl="0"/>
            <a:r>
              <a:rPr lang="en-US" dirty="0">
                <a:latin typeface="SutonnyMJ" pitchFamily="2" charset="0"/>
              </a:rPr>
              <a:t>‡d«‡</a:t>
            </a:r>
            <a:r>
              <a:rPr lang="en-US" dirty="0" err="1">
                <a:latin typeface="SutonnyMJ" pitchFamily="2" charset="0"/>
              </a:rPr>
              <a:t>gi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wWRvBb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Abymv‡i</a:t>
            </a:r>
            <a:r>
              <a:rPr lang="en-US" dirty="0">
                <a:latin typeface="SutonnyMJ" pitchFamily="2" charset="0"/>
              </a:rPr>
              <a:t>-  †÷ªBU </a:t>
            </a:r>
            <a:r>
              <a:rPr lang="en-US" dirty="0" err="1">
                <a:latin typeface="SutonnyMJ" pitchFamily="2" charset="0"/>
              </a:rPr>
              <a:t>mvBW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d«g,AvP</a:t>
            </a:r>
            <a:r>
              <a:rPr lang="en-US" dirty="0">
                <a:latin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</a:rPr>
              <a:t>UvBc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d«g,M¨vc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UvBc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d«g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pPr lvl="0"/>
            <a:r>
              <a:rPr lang="en-US" dirty="0" err="1">
                <a:latin typeface="SutonnyMJ" pitchFamily="2" charset="0"/>
              </a:rPr>
              <a:t>K¨vcvwmwU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Abymv‡i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smtClean="0">
                <a:latin typeface="SutonnyMJ" pitchFamily="2" charset="0"/>
              </a:rPr>
              <a:t>      ‡</a:t>
            </a:r>
            <a:r>
              <a:rPr lang="en-US" b="1" dirty="0" err="1">
                <a:latin typeface="SutonnyMJ" pitchFamily="2" charset="0"/>
              </a:rPr>
              <a:t>gKvwbK¨vj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Ges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nvB‡WªvwjK</a:t>
            </a:r>
            <a:r>
              <a:rPr lang="en-US" b="1" dirty="0">
                <a:latin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</a:rPr>
              <a:t>cÖ‡mi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eY©bv</a:t>
            </a:r>
            <a:r>
              <a:rPr lang="en-US" b="1" dirty="0">
                <a:latin typeface="SutonnyMJ" pitchFamily="2" charset="0"/>
              </a:rPr>
              <a:t> 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4100" dirty="0">
                <a:latin typeface="SutonnyMJ" pitchFamily="2" charset="0"/>
              </a:rPr>
              <a:t>‡</a:t>
            </a:r>
            <a:r>
              <a:rPr lang="en-US" sz="4100" dirty="0" err="1">
                <a:latin typeface="SutonnyMJ" pitchFamily="2" charset="0"/>
              </a:rPr>
              <a:t>gKvwbK¨vj</a:t>
            </a:r>
            <a:r>
              <a:rPr lang="en-US" sz="4100" dirty="0">
                <a:latin typeface="SutonnyMJ" pitchFamily="2" charset="0"/>
              </a:rPr>
              <a:t> †</a:t>
            </a:r>
            <a:r>
              <a:rPr lang="en-US" sz="4100" dirty="0" err="1">
                <a:latin typeface="SutonnyMJ" pitchFamily="2" charset="0"/>
              </a:rPr>
              <a:t>cÖm</a:t>
            </a:r>
            <a:r>
              <a:rPr lang="en-US" sz="4100" dirty="0">
                <a:latin typeface="SutonnyMJ" pitchFamily="2" charset="0"/>
              </a:rPr>
              <a:t> t </a:t>
            </a:r>
            <a:r>
              <a:rPr lang="en-US" sz="3100" dirty="0">
                <a:latin typeface="SutonnyMJ" pitchFamily="2" charset="0"/>
              </a:rPr>
              <a:t>G </a:t>
            </a:r>
            <a:r>
              <a:rPr lang="en-US" sz="3100" dirty="0" err="1">
                <a:latin typeface="SutonnyMJ" pitchFamily="2" charset="0"/>
              </a:rPr>
              <a:t>ai‡bi</a:t>
            </a:r>
            <a:r>
              <a:rPr lang="en-US" sz="3100" dirty="0">
                <a:latin typeface="SutonnyMJ" pitchFamily="2" charset="0"/>
              </a:rPr>
              <a:t> †</a:t>
            </a:r>
            <a:r>
              <a:rPr lang="en-US" sz="3100" dirty="0" err="1">
                <a:latin typeface="SutonnyMJ" pitchFamily="2" charset="0"/>
              </a:rPr>
              <a:t>cÖm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AwaK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e¨eüZ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nq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Ges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K¨vcvwmwU</a:t>
            </a:r>
            <a:r>
              <a:rPr lang="en-US" sz="3100" dirty="0">
                <a:latin typeface="SutonnyMJ" pitchFamily="2" charset="0"/>
              </a:rPr>
              <a:t> †</a:t>
            </a:r>
            <a:r>
              <a:rPr lang="en-US" sz="3100" dirty="0" err="1">
                <a:latin typeface="SutonnyMJ" pitchFamily="2" charset="0"/>
              </a:rPr>
              <a:t>iÄ</a:t>
            </a:r>
            <a:r>
              <a:rPr lang="en-US" sz="3100" dirty="0">
                <a:latin typeface="SutonnyMJ" pitchFamily="2" charset="0"/>
              </a:rPr>
              <a:t> 5 †_‡K 100 </a:t>
            </a:r>
            <a:r>
              <a:rPr lang="en-US" sz="3100" dirty="0" err="1">
                <a:latin typeface="SutonnyMJ" pitchFamily="2" charset="0"/>
              </a:rPr>
              <a:t>Ub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ch©šÍ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nq</a:t>
            </a:r>
            <a:r>
              <a:rPr lang="en-US" sz="3100" dirty="0">
                <a:latin typeface="SutonnyMJ" pitchFamily="2" charset="0"/>
              </a:rPr>
              <a:t>| G </a:t>
            </a:r>
            <a:r>
              <a:rPr lang="en-US" sz="3100" dirty="0" err="1">
                <a:latin typeface="SutonnyMJ" pitchFamily="2" charset="0"/>
              </a:rPr>
              <a:t>ai‡bi</a:t>
            </a:r>
            <a:r>
              <a:rPr lang="en-US" sz="3100" dirty="0">
                <a:latin typeface="SutonnyMJ" pitchFamily="2" charset="0"/>
              </a:rPr>
              <a:t> †</a:t>
            </a:r>
            <a:r>
              <a:rPr lang="en-US" sz="3100" dirty="0" err="1">
                <a:latin typeface="SutonnyMJ" pitchFamily="2" charset="0"/>
              </a:rPr>
              <a:t>cÖ‡mi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wewfbœ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hš¿vsk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n‡”Q</a:t>
            </a:r>
            <a:r>
              <a:rPr lang="en-US" sz="3100" dirty="0">
                <a:latin typeface="SutonnyMJ" pitchFamily="2" charset="0"/>
              </a:rPr>
              <a:t> †</a:t>
            </a:r>
            <a:r>
              <a:rPr lang="en-US" sz="3100" dirty="0" err="1">
                <a:latin typeface="SutonnyMJ" pitchFamily="2" charset="0"/>
              </a:rPr>
              <a:t>gvUi</a:t>
            </a:r>
            <a:r>
              <a:rPr lang="en-US" sz="3100" dirty="0">
                <a:latin typeface="SutonnyMJ" pitchFamily="2" charset="0"/>
              </a:rPr>
              <a:t>, </a:t>
            </a:r>
            <a:r>
              <a:rPr lang="en-US" sz="3100" dirty="0" err="1">
                <a:latin typeface="SutonnyMJ" pitchFamily="2" charset="0"/>
              </a:rPr>
              <a:t>wcwbqb,wMqvi</a:t>
            </a:r>
            <a:r>
              <a:rPr lang="en-US" sz="3100" dirty="0">
                <a:latin typeface="SutonnyMJ" pitchFamily="2" charset="0"/>
              </a:rPr>
              <a:t> ,</a:t>
            </a:r>
            <a:r>
              <a:rPr lang="en-US" sz="3100" dirty="0" err="1">
                <a:latin typeface="SutonnyMJ" pitchFamily="2" charset="0"/>
              </a:rPr>
              <a:t>d¬vBûBj</a:t>
            </a:r>
            <a:r>
              <a:rPr lang="en-US" sz="3100" dirty="0">
                <a:latin typeface="SutonnyMJ" pitchFamily="2" charset="0"/>
              </a:rPr>
              <a:t> ,µ¨</a:t>
            </a:r>
            <a:r>
              <a:rPr lang="en-US" sz="3100" dirty="0" err="1">
                <a:latin typeface="SutonnyMJ" pitchFamily="2" charset="0"/>
              </a:rPr>
              <a:t>vsKk¨vd&amp;U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Ges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i¨vg</a:t>
            </a:r>
            <a:r>
              <a:rPr lang="en-US" sz="3100" dirty="0">
                <a:latin typeface="SutonnyMJ" pitchFamily="2" charset="0"/>
              </a:rPr>
              <a:t>| </a:t>
            </a:r>
            <a:r>
              <a:rPr lang="en-US" sz="3100" dirty="0" err="1">
                <a:latin typeface="SutonnyMJ" pitchFamily="2" charset="0"/>
              </a:rPr>
              <a:t>i¨vg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Pjv‡divi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c×wZ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Abymv‡i</a:t>
            </a:r>
            <a:r>
              <a:rPr lang="en-US" sz="3100" dirty="0">
                <a:latin typeface="SutonnyMJ" pitchFamily="2" charset="0"/>
              </a:rPr>
              <a:t> G‡K </a:t>
            </a:r>
            <a:r>
              <a:rPr lang="en-US" sz="3100" dirty="0" err="1">
                <a:latin typeface="SutonnyMJ" pitchFamily="2" charset="0"/>
              </a:rPr>
              <a:t>Avevi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fvM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Kiv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n‡q‡Q</a:t>
            </a:r>
            <a:r>
              <a:rPr lang="en-US" sz="3100" dirty="0">
                <a:latin typeface="SutonnyMJ" pitchFamily="2" charset="0"/>
              </a:rPr>
              <a:t>| </a:t>
            </a:r>
            <a:r>
              <a:rPr lang="en-US" sz="3100" dirty="0" err="1">
                <a:latin typeface="SutonnyMJ" pitchFamily="2" charset="0"/>
              </a:rPr>
              <a:t>Wxc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Wªwqs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Acv‡ikb</a:t>
            </a:r>
            <a:r>
              <a:rPr lang="en-US" sz="3100" dirty="0">
                <a:latin typeface="SutonnyMJ" pitchFamily="2" charset="0"/>
              </a:rPr>
              <a:t> - †</a:t>
            </a:r>
            <a:r>
              <a:rPr lang="en-US" sz="3100" dirty="0" err="1">
                <a:latin typeface="SutonnyMJ" pitchFamily="2" charset="0"/>
              </a:rPr>
              <a:t>hLv‡b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axiMwZ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cÖ‡qvRb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e¨ZxZ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mKj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cÖKvi</a:t>
            </a:r>
            <a:r>
              <a:rPr lang="en-US" sz="3100" dirty="0">
                <a:latin typeface="SutonnyMJ" pitchFamily="2" charset="0"/>
              </a:rPr>
              <a:t> †</a:t>
            </a:r>
            <a:r>
              <a:rPr lang="en-US" sz="3100" dirty="0" err="1">
                <a:latin typeface="SutonnyMJ" pitchFamily="2" charset="0"/>
              </a:rPr>
              <a:t>cÖm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Acv‡ik‡b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GUv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myweavRbK</a:t>
            </a:r>
            <a:r>
              <a:rPr lang="en-US" sz="3100" dirty="0">
                <a:latin typeface="SutonnyMJ" pitchFamily="2" charset="0"/>
              </a:rPr>
              <a:t> G </a:t>
            </a:r>
            <a:r>
              <a:rPr lang="en-US" sz="3100" dirty="0" err="1">
                <a:latin typeface="SutonnyMJ" pitchFamily="2" charset="0"/>
              </a:rPr>
              <a:t>RvZxq</a:t>
            </a:r>
            <a:r>
              <a:rPr lang="en-US" sz="3100" dirty="0">
                <a:latin typeface="SutonnyMJ" pitchFamily="2" charset="0"/>
              </a:rPr>
              <a:t> †</a:t>
            </a:r>
            <a:r>
              <a:rPr lang="en-US" sz="3100" dirty="0" err="1">
                <a:latin typeface="SutonnyMJ" pitchFamily="2" charset="0"/>
              </a:rPr>
              <a:t>cÖ‡m</a:t>
            </a:r>
            <a:r>
              <a:rPr lang="en-US" sz="3100" dirty="0">
                <a:latin typeface="SutonnyMJ" pitchFamily="2" charset="0"/>
              </a:rPr>
              <a:t> †</a:t>
            </a:r>
            <a:r>
              <a:rPr lang="en-US" sz="3100" dirty="0" err="1">
                <a:latin typeface="SutonnyMJ" pitchFamily="2" charset="0"/>
              </a:rPr>
              <a:t>gvUi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PvwjZ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d¬vBûBj</a:t>
            </a:r>
            <a:r>
              <a:rPr lang="en-US" sz="3100" dirty="0">
                <a:latin typeface="SutonnyMJ" pitchFamily="2" charset="0"/>
              </a:rPr>
              <a:t>  </a:t>
            </a:r>
            <a:r>
              <a:rPr lang="en-US" sz="3100" dirty="0" err="1">
                <a:latin typeface="SutonnyMJ" pitchFamily="2" charset="0"/>
              </a:rPr>
              <a:t>ev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wMqvi</a:t>
            </a:r>
            <a:r>
              <a:rPr lang="en-US" sz="3100" dirty="0">
                <a:latin typeface="SutonnyMJ" pitchFamily="2" charset="0"/>
              </a:rPr>
              <a:t> †_‡K </a:t>
            </a:r>
            <a:r>
              <a:rPr lang="en-US" sz="3100" dirty="0" err="1">
                <a:latin typeface="SutonnyMJ" pitchFamily="2" charset="0"/>
              </a:rPr>
              <a:t>wb¤œ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wjwLZ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Dcv‡q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i¨vg</a:t>
            </a:r>
            <a:r>
              <a:rPr lang="en-US" sz="3100" dirty="0">
                <a:latin typeface="SutonnyMJ" pitchFamily="2" charset="0"/>
              </a:rPr>
              <a:t>  - G kw³ </a:t>
            </a:r>
            <a:r>
              <a:rPr lang="en-US" sz="3100" dirty="0" err="1">
                <a:latin typeface="SutonnyMJ" pitchFamily="2" charset="0"/>
              </a:rPr>
              <a:t>mÂvwjZ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nq|h_v</a:t>
            </a:r>
            <a:r>
              <a:rPr lang="en-US" sz="3100" dirty="0">
                <a:latin typeface="SutonnyMJ" pitchFamily="2" charset="0"/>
              </a:rPr>
              <a:t>-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886200"/>
            <a:ext cx="2857500" cy="29718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447800"/>
            <a:ext cx="30861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>
                <a:latin typeface="SutonnyMJ" pitchFamily="2" charset="0"/>
              </a:rPr>
              <a:t>µ¨</a:t>
            </a:r>
            <a:r>
              <a:rPr lang="en-US" dirty="0" err="1">
                <a:latin typeface="SutonnyMJ" pitchFamily="2" charset="0"/>
              </a:rPr>
              <a:t>vsKk¨vdU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Kv‡bw±s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iW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gKvwbRg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K¨vg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B‡mw›UªK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UMj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R‡q›U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bvKj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R‡q›U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i¨vK</a:t>
            </a:r>
            <a:r>
              <a:rPr lang="en-US" dirty="0">
                <a:latin typeface="SutonnyMJ" pitchFamily="2" charset="0"/>
              </a:rPr>
              <a:t> GÛ </a:t>
            </a:r>
            <a:r>
              <a:rPr lang="en-US" dirty="0" err="1">
                <a:latin typeface="SutonnyMJ" pitchFamily="2" charset="0"/>
              </a:rPr>
              <a:t>wcwbqb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¯</a:t>
            </a:r>
            <a:r>
              <a:rPr lang="en-US" dirty="0" err="1">
                <a:latin typeface="SutonnyMJ" pitchFamily="2" charset="0"/>
              </a:rPr>
              <a:t>Œz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A¨v‡iÄ‡q›U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wMqvi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BZ¨vw</a:t>
            </a:r>
            <a:r>
              <a:rPr lang="en-US" dirty="0">
                <a:latin typeface="SutonnyMJ" pitchFamily="2" charset="0"/>
              </a:rPr>
              <a:t>`|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Autofit/>
          </a:bodyPr>
          <a:lstStyle/>
          <a:p>
            <a:pPr lvl="0"/>
            <a:r>
              <a:rPr lang="en-US" sz="4800" b="1" dirty="0" smtClean="0">
                <a:latin typeface="SutonnyMJ" pitchFamily="2" charset="0"/>
              </a:rPr>
              <a:t/>
            </a:r>
            <a:br>
              <a:rPr lang="en-US" sz="4800" b="1" dirty="0" smtClean="0">
                <a:latin typeface="SutonnyMJ" pitchFamily="2" charset="0"/>
              </a:rPr>
            </a:br>
            <a:r>
              <a:rPr lang="en-US" sz="4800" b="1" dirty="0">
                <a:latin typeface="SutonnyMJ" pitchFamily="2" charset="0"/>
              </a:rPr>
              <a:t> </a:t>
            </a:r>
            <a:r>
              <a:rPr lang="en-US" sz="4800" b="1" dirty="0" smtClean="0">
                <a:latin typeface="SutonnyMJ" pitchFamily="2" charset="0"/>
              </a:rPr>
              <a:t> ‡</a:t>
            </a:r>
            <a:r>
              <a:rPr lang="en-US" sz="4800" b="1" dirty="0" err="1">
                <a:latin typeface="SutonnyMJ" pitchFamily="2" charset="0"/>
              </a:rPr>
              <a:t>gKvwbK¨vj</a:t>
            </a:r>
            <a:r>
              <a:rPr lang="en-US" sz="4800" b="1" dirty="0">
                <a:latin typeface="SutonnyMJ" pitchFamily="2" charset="0"/>
              </a:rPr>
              <a:t> I </a:t>
            </a:r>
            <a:r>
              <a:rPr lang="en-US" sz="4800" b="1" dirty="0" err="1">
                <a:latin typeface="SutonnyMJ" pitchFamily="2" charset="0"/>
              </a:rPr>
              <a:t>nvB‡WªvwjK</a:t>
            </a:r>
            <a:r>
              <a:rPr lang="en-US" sz="4800" b="1" dirty="0">
                <a:latin typeface="SutonnyMJ" pitchFamily="2" charset="0"/>
              </a:rPr>
              <a:t> †</a:t>
            </a:r>
            <a:r>
              <a:rPr lang="en-US" sz="4800" b="1" dirty="0" err="1">
                <a:latin typeface="SutonnyMJ" pitchFamily="2" charset="0"/>
              </a:rPr>
              <a:t>cÖ‡mi</a:t>
            </a:r>
            <a:r>
              <a:rPr lang="en-US" sz="4800" b="1" dirty="0">
                <a:latin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</a:rPr>
              <a:t>Kvh©ewj</a:t>
            </a:r>
            <a:r>
              <a:rPr lang="en-US" sz="4800" b="1" dirty="0">
                <a:latin typeface="SutonnyMJ" pitchFamily="2" charset="0"/>
              </a:rPr>
              <a:t> t</a:t>
            </a:r>
            <a:r>
              <a:rPr lang="en-US" sz="4800" dirty="0">
                <a:latin typeface="SutonnyMJ" pitchFamily="2" charset="0"/>
              </a:rPr>
              <a:t/>
            </a:r>
            <a:br>
              <a:rPr lang="en-US" sz="4800" dirty="0">
                <a:latin typeface="SutonnyMJ" pitchFamily="2" charset="0"/>
              </a:rPr>
            </a:br>
            <a:endParaRPr lang="en-US" sz="48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400" dirty="0">
                <a:latin typeface="SutonnyMJ" pitchFamily="2" charset="0"/>
              </a:rPr>
              <a:t>‡h </a:t>
            </a:r>
            <a:r>
              <a:rPr lang="en-US" sz="3400" dirty="0" err="1">
                <a:latin typeface="SutonnyMJ" pitchFamily="2" charset="0"/>
              </a:rPr>
              <a:t>mKj</a:t>
            </a:r>
            <a:r>
              <a:rPr lang="en-US" sz="3400" dirty="0">
                <a:latin typeface="SutonnyMJ" pitchFamily="2" charset="0"/>
              </a:rPr>
              <a:t> †</a:t>
            </a:r>
            <a:r>
              <a:rPr lang="en-US" sz="3400" dirty="0" err="1">
                <a:latin typeface="SutonnyMJ" pitchFamily="2" charset="0"/>
              </a:rPr>
              <a:t>gwkb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Zij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c`v</a:t>
            </a:r>
            <a:r>
              <a:rPr lang="en-US" sz="3400" dirty="0">
                <a:latin typeface="SutonnyMJ" pitchFamily="2" charset="0"/>
              </a:rPr>
              <a:t>‡_©i </a:t>
            </a:r>
            <a:r>
              <a:rPr lang="en-US" sz="3400" dirty="0" err="1">
                <a:latin typeface="SutonnyMJ" pitchFamily="2" charset="0"/>
              </a:rPr>
              <a:t>Pv‡c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cwiPvwjZ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n‡q</a:t>
            </a:r>
            <a:r>
              <a:rPr lang="en-US" sz="3400" dirty="0">
                <a:latin typeface="SutonnyMJ" pitchFamily="2" charset="0"/>
              </a:rPr>
              <a:t> _</a:t>
            </a:r>
            <a:r>
              <a:rPr lang="en-US" sz="3400" dirty="0" err="1">
                <a:latin typeface="SutonnyMJ" pitchFamily="2" charset="0"/>
              </a:rPr>
              <a:t>v‡K</a:t>
            </a:r>
            <a:r>
              <a:rPr lang="en-US" sz="3400" dirty="0">
                <a:latin typeface="SutonnyMJ" pitchFamily="2" charset="0"/>
              </a:rPr>
              <a:t>, </a:t>
            </a:r>
            <a:r>
              <a:rPr lang="en-US" sz="3400" dirty="0" err="1">
                <a:latin typeface="SutonnyMJ" pitchFamily="2" charset="0"/>
              </a:rPr>
              <a:t>Zv‡K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nvB‡WªvwjK</a:t>
            </a:r>
            <a:r>
              <a:rPr lang="en-US" sz="3400" dirty="0">
                <a:latin typeface="SutonnyMJ" pitchFamily="2" charset="0"/>
              </a:rPr>
              <a:t> †</a:t>
            </a:r>
            <a:r>
              <a:rPr lang="en-US" sz="3400" dirty="0" err="1">
                <a:latin typeface="SutonnyMJ" pitchFamily="2" charset="0"/>
              </a:rPr>
              <a:t>gwkb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e‡j</a:t>
            </a:r>
            <a:r>
              <a:rPr lang="en-US" sz="3400" dirty="0">
                <a:latin typeface="SutonnyMJ" pitchFamily="2" charset="0"/>
              </a:rPr>
              <a:t>| </a:t>
            </a:r>
            <a:r>
              <a:rPr lang="en-US" sz="3400" dirty="0" err="1">
                <a:latin typeface="SutonnyMJ" pitchFamily="2" charset="0"/>
              </a:rPr>
              <a:t>nvB‡WªvwjK</a:t>
            </a:r>
            <a:r>
              <a:rPr lang="en-US" sz="3400" dirty="0">
                <a:latin typeface="SutonnyMJ" pitchFamily="2" charset="0"/>
              </a:rPr>
              <a:t> †</a:t>
            </a:r>
            <a:r>
              <a:rPr lang="en-US" sz="3400" dirty="0" err="1">
                <a:latin typeface="SutonnyMJ" pitchFamily="2" charset="0"/>
              </a:rPr>
              <a:t>cÖm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ev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i¨vg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GKwU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nvB‡WªvwjK</a:t>
            </a:r>
            <a:r>
              <a:rPr lang="en-US" sz="3400" dirty="0">
                <a:latin typeface="SutonnyMJ" pitchFamily="2" charset="0"/>
              </a:rPr>
              <a:t> †</a:t>
            </a:r>
            <a:r>
              <a:rPr lang="en-US" sz="3400" dirty="0" err="1">
                <a:latin typeface="SutonnyMJ" pitchFamily="2" charset="0"/>
              </a:rPr>
              <a:t>gwkb</a:t>
            </a:r>
            <a:r>
              <a:rPr lang="en-US" sz="3400" dirty="0">
                <a:latin typeface="SutonnyMJ" pitchFamily="2" charset="0"/>
              </a:rPr>
              <a:t>| </a:t>
            </a:r>
            <a:r>
              <a:rPr lang="en-US" sz="3400" dirty="0" err="1">
                <a:latin typeface="SutonnyMJ" pitchFamily="2" charset="0"/>
              </a:rPr>
              <a:t>myZivs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nvB‡WªvwjK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i¨vg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Ggb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GKwU</a:t>
            </a:r>
            <a:r>
              <a:rPr lang="en-US" sz="3400" dirty="0">
                <a:latin typeface="SutonnyMJ" pitchFamily="2" charset="0"/>
              </a:rPr>
              <a:t> †</a:t>
            </a:r>
            <a:r>
              <a:rPr lang="en-US" sz="3400" dirty="0" err="1">
                <a:latin typeface="SutonnyMJ" pitchFamily="2" charset="0"/>
              </a:rPr>
              <a:t>gwkb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hvi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mvnv‡h</a:t>
            </a:r>
            <a:r>
              <a:rPr lang="en-US" sz="3400" dirty="0">
                <a:latin typeface="SutonnyMJ" pitchFamily="2" charset="0"/>
              </a:rPr>
              <a:t>¨ </a:t>
            </a:r>
            <a:r>
              <a:rPr lang="en-US" sz="3400" dirty="0" err="1">
                <a:latin typeface="SutonnyMJ" pitchFamily="2" charset="0"/>
              </a:rPr>
              <a:t>AwZ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Aí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ej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cÖ‡qv‡M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AwaK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cwigvY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IRb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D‡Ëvjb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Kiv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ev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AwaK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Pvc</a:t>
            </a:r>
            <a:r>
              <a:rPr lang="en-US" sz="3400" dirty="0">
                <a:latin typeface="SutonnyMJ" pitchFamily="2" charset="0"/>
              </a:rPr>
              <a:t> ‡</a:t>
            </a:r>
            <a:r>
              <a:rPr lang="en-US" sz="3400" dirty="0" err="1">
                <a:latin typeface="SutonnyMJ" pitchFamily="2" charset="0"/>
              </a:rPr>
              <a:t>Kv‡bv</a:t>
            </a:r>
            <a:r>
              <a:rPr lang="en-US" sz="3400" dirty="0">
                <a:latin typeface="SutonnyMJ" pitchFamily="2" charset="0"/>
              </a:rPr>
              <a:t> e¯‘‡K </a:t>
            </a:r>
            <a:r>
              <a:rPr lang="en-US" sz="3400" dirty="0" err="1">
                <a:latin typeface="SutonnyMJ" pitchFamily="2" charset="0"/>
              </a:rPr>
              <a:t>ms‡KvPb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Kiv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nq</a:t>
            </a:r>
            <a:r>
              <a:rPr lang="en-US" sz="3400" dirty="0">
                <a:latin typeface="SutonnyMJ" pitchFamily="2" charset="0"/>
              </a:rPr>
              <a:t>| GU </a:t>
            </a:r>
            <a:r>
              <a:rPr lang="en-US" sz="3400" dirty="0" err="1">
                <a:latin typeface="SutonnyMJ" pitchFamily="2" charset="0"/>
              </a:rPr>
              <a:t>mvaviYZ</a:t>
            </a:r>
            <a:r>
              <a:rPr lang="en-US" sz="3400" dirty="0">
                <a:latin typeface="SutonnyMJ" pitchFamily="2" charset="0"/>
              </a:rPr>
              <a:t> †</a:t>
            </a:r>
            <a:r>
              <a:rPr lang="en-US" sz="3400" dirty="0" err="1">
                <a:latin typeface="SutonnyMJ" pitchFamily="2" charset="0"/>
              </a:rPr>
              <a:t>Kv‡bv</a:t>
            </a:r>
            <a:r>
              <a:rPr lang="en-US" sz="3400" dirty="0">
                <a:latin typeface="SutonnyMJ" pitchFamily="2" charset="0"/>
              </a:rPr>
              <a:t> e¯‘ </a:t>
            </a:r>
            <a:r>
              <a:rPr lang="en-US" sz="3400" dirty="0" err="1">
                <a:latin typeface="SutonnyMJ" pitchFamily="2" charset="0"/>
              </a:rPr>
              <a:t>D‡Ëvjb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Kiv</a:t>
            </a:r>
            <a:r>
              <a:rPr lang="en-US" sz="3400" dirty="0">
                <a:latin typeface="SutonnyMJ" pitchFamily="2" charset="0"/>
              </a:rPr>
              <a:t> ,</a:t>
            </a:r>
            <a:r>
              <a:rPr lang="en-US" sz="3400" dirty="0" err="1">
                <a:latin typeface="SutonnyMJ" pitchFamily="2" charset="0"/>
              </a:rPr>
              <a:t>cvU,myZv,Zzjv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BZ¨vw</a:t>
            </a:r>
            <a:r>
              <a:rPr lang="en-US" sz="3400" dirty="0">
                <a:latin typeface="SutonnyMJ" pitchFamily="2" charset="0"/>
              </a:rPr>
              <a:t>` </a:t>
            </a:r>
            <a:r>
              <a:rPr lang="en-US" sz="3400" dirty="0" err="1">
                <a:latin typeface="SutonnyMJ" pitchFamily="2" charset="0"/>
              </a:rPr>
              <a:t>wRwbm‡K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msKzwPZ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Kivi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Kv‡R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e¨eüZ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nq</a:t>
            </a:r>
            <a:r>
              <a:rPr lang="en-US" sz="3400" dirty="0">
                <a:latin typeface="SutonnyMJ" pitchFamily="2" charset="0"/>
              </a:rPr>
              <a:t>| </a:t>
            </a:r>
            <a:r>
              <a:rPr lang="en-US" sz="3400" dirty="0" err="1">
                <a:latin typeface="SutonnyMJ" pitchFamily="2" charset="0"/>
              </a:rPr>
              <a:t>cvwb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ev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Zij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Av‡Q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Ggb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cvÎ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ev</a:t>
            </a:r>
            <a:r>
              <a:rPr lang="en-US" sz="3400" dirty="0">
                <a:latin typeface="SutonnyMJ" pitchFamily="2" charset="0"/>
              </a:rPr>
              <a:t> †P¤^</a:t>
            </a:r>
            <a:r>
              <a:rPr lang="en-US" sz="3400" dirty="0" err="1">
                <a:latin typeface="SutonnyMJ" pitchFamily="2" charset="0"/>
              </a:rPr>
              <a:t>v‡ii</a:t>
            </a:r>
            <a:r>
              <a:rPr lang="en-US" sz="3400" dirty="0">
                <a:latin typeface="SutonnyMJ" pitchFamily="2" charset="0"/>
              </a:rPr>
              <a:t> `</a:t>
            </a:r>
            <a:r>
              <a:rPr lang="en-US" sz="3400" dirty="0" err="1">
                <a:latin typeface="SutonnyMJ" pitchFamily="2" charset="0"/>
              </a:rPr>
              <a:t>yB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cv‡k</a:t>
            </a:r>
            <a:r>
              <a:rPr lang="en-US" sz="3400" dirty="0">
                <a:latin typeface="SutonnyMJ" pitchFamily="2" charset="0"/>
              </a:rPr>
              <a:t> `</a:t>
            </a:r>
            <a:r>
              <a:rPr lang="en-US" sz="3400" dirty="0" err="1">
                <a:latin typeface="SutonnyMJ" pitchFamily="2" charset="0"/>
              </a:rPr>
              <a:t>ywU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wmwjÛvi</a:t>
            </a:r>
            <a:r>
              <a:rPr lang="en-US" sz="3400" dirty="0">
                <a:latin typeface="SutonnyMJ" pitchFamily="2" charset="0"/>
              </a:rPr>
              <a:t> ¯’</a:t>
            </a:r>
            <a:r>
              <a:rPr lang="en-US" sz="3400" dirty="0" err="1">
                <a:latin typeface="SutonnyMJ" pitchFamily="2" charset="0"/>
              </a:rPr>
              <a:t>vcb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K‡i</a:t>
            </a:r>
            <a:r>
              <a:rPr lang="en-US" sz="3400" dirty="0">
                <a:latin typeface="SutonnyMJ" pitchFamily="2" charset="0"/>
              </a:rPr>
              <a:t> _</a:t>
            </a:r>
            <a:r>
              <a:rPr lang="en-US" sz="3400" dirty="0" err="1">
                <a:latin typeface="SutonnyMJ" pitchFamily="2" charset="0"/>
              </a:rPr>
              <a:t>v‡K</a:t>
            </a:r>
            <a:r>
              <a:rPr lang="en-US" sz="3400" dirty="0">
                <a:latin typeface="SutonnyMJ" pitchFamily="2" charset="0"/>
              </a:rPr>
              <a:t>| </a:t>
            </a:r>
            <a:r>
              <a:rPr lang="en-US" sz="3400" dirty="0" err="1">
                <a:latin typeface="SutonnyMJ" pitchFamily="2" charset="0"/>
              </a:rPr>
              <a:t>cøvÄv‡ii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Dci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wb¤œPvc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cÖ‡qvM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Ki‡j</a:t>
            </a:r>
            <a:r>
              <a:rPr lang="en-US" sz="3400" dirty="0">
                <a:latin typeface="SutonnyMJ" pitchFamily="2" charset="0"/>
              </a:rPr>
              <a:t> GB </a:t>
            </a:r>
            <a:r>
              <a:rPr lang="en-US" sz="3400" dirty="0" err="1">
                <a:latin typeface="SutonnyMJ" pitchFamily="2" charset="0"/>
              </a:rPr>
              <a:t>Pvc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Zi‡ji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m‡e©vÎ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mgvb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fv‡e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Qwo‡q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c‡o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Ges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i¨vg‡K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D‡Ëvjb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K‡i|Gfv‡e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i¨v‡gi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Dci</a:t>
            </a:r>
            <a:r>
              <a:rPr lang="en-US" sz="3400" dirty="0">
                <a:latin typeface="SutonnyMJ" pitchFamily="2" charset="0"/>
              </a:rPr>
              <a:t> ¯’</a:t>
            </a:r>
            <a:r>
              <a:rPr lang="en-US" sz="3400" dirty="0" err="1">
                <a:latin typeface="SutonnyMJ" pitchFamily="2" charset="0"/>
              </a:rPr>
              <a:t>vwcZ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AwaK</a:t>
            </a:r>
            <a:r>
              <a:rPr lang="en-US" sz="3400" dirty="0">
                <a:latin typeface="SutonnyMJ" pitchFamily="2" charset="0"/>
              </a:rPr>
              <a:t> †</a:t>
            </a:r>
            <a:r>
              <a:rPr lang="en-US" sz="3400" dirty="0" err="1">
                <a:latin typeface="SutonnyMJ" pitchFamily="2" charset="0"/>
              </a:rPr>
              <a:t>jvW</a:t>
            </a:r>
            <a:r>
              <a:rPr lang="en-US" sz="3400" dirty="0">
                <a:latin typeface="SutonnyMJ" pitchFamily="2" charset="0"/>
              </a:rPr>
              <a:t> </a:t>
            </a:r>
            <a:r>
              <a:rPr lang="en-US" sz="3400" dirty="0" err="1">
                <a:latin typeface="SutonnyMJ" pitchFamily="2" charset="0"/>
              </a:rPr>
              <a:t>D‡Ëvjb</a:t>
            </a:r>
            <a:r>
              <a:rPr lang="en-US" sz="3400" dirty="0">
                <a:latin typeface="SutonnyMJ" pitchFamily="2" charset="0"/>
              </a:rPr>
              <a:t> m¤¢e </a:t>
            </a:r>
            <a:r>
              <a:rPr lang="en-US" sz="3400" dirty="0" err="1">
                <a:latin typeface="SutonnyMJ" pitchFamily="2" charset="0"/>
              </a:rPr>
              <a:t>nq</a:t>
            </a:r>
            <a:r>
              <a:rPr lang="en-US" sz="3400" dirty="0">
                <a:latin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038600"/>
            <a:ext cx="3048264" cy="27432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676400"/>
            <a:ext cx="285750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smtClean="0">
                <a:latin typeface="SutonnyMJ" pitchFamily="2" charset="0"/>
              </a:rPr>
              <a:t>                   ‡</a:t>
            </a:r>
            <a:r>
              <a:rPr lang="en-US" b="1" dirty="0" err="1">
                <a:latin typeface="SutonnyMJ" pitchFamily="2" charset="0"/>
              </a:rPr>
              <a:t>cÖ‡mi</a:t>
            </a:r>
            <a:r>
              <a:rPr lang="en-US" b="1" dirty="0">
                <a:latin typeface="SutonnyMJ" pitchFamily="2" charset="0"/>
              </a:rPr>
              <a:t> K‡¤</a:t>
            </a:r>
            <a:r>
              <a:rPr lang="en-US" b="1" dirty="0" err="1">
                <a:latin typeface="SutonnyMJ" pitchFamily="2" charset="0"/>
              </a:rPr>
              <a:t>úv‡b›Umg~n</a:t>
            </a:r>
            <a:r>
              <a:rPr lang="en-US" b="1" dirty="0">
                <a:latin typeface="SutonnyMJ" pitchFamily="2" charset="0"/>
              </a:rPr>
              <a:t> 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err="1">
                <a:latin typeface="SutonnyMJ" pitchFamily="2" charset="0"/>
              </a:rPr>
              <a:t>GKwU</a:t>
            </a:r>
            <a:r>
              <a:rPr lang="en-US" sz="3200" dirty="0">
                <a:latin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</a:rPr>
              <a:t>cÖ‡mi</a:t>
            </a:r>
            <a:r>
              <a:rPr lang="en-US" sz="3200" dirty="0">
                <a:latin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</a:rPr>
              <a:t>gRi</a:t>
            </a:r>
            <a:r>
              <a:rPr lang="en-US" sz="3200" dirty="0">
                <a:latin typeface="SutonnyMJ" pitchFamily="2" charset="0"/>
              </a:rPr>
              <a:t> K‡¤</a:t>
            </a:r>
            <a:r>
              <a:rPr lang="en-US" sz="3200" dirty="0" err="1">
                <a:latin typeface="SutonnyMJ" pitchFamily="2" charset="0"/>
              </a:rPr>
              <a:t>úv‡b›Umg~n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wb¤œiƒc</a:t>
            </a:r>
            <a:r>
              <a:rPr lang="en-US" sz="3200" dirty="0">
                <a:latin typeface="SutonnyMJ" pitchFamily="2" charset="0"/>
              </a:rPr>
              <a:t> t</a:t>
            </a:r>
          </a:p>
          <a:p>
            <a:pPr lvl="0"/>
            <a:r>
              <a:rPr lang="en-US" sz="2400" dirty="0">
                <a:latin typeface="SutonnyMJ" pitchFamily="2" charset="0"/>
              </a:rPr>
              <a:t>‡iv½yjvi †</a:t>
            </a:r>
            <a:r>
              <a:rPr lang="en-US" sz="2400" dirty="0" err="1">
                <a:latin typeface="SutonnyMJ" pitchFamily="2" charset="0"/>
              </a:rPr>
              <a:t>eW</a:t>
            </a:r>
            <a:endParaRPr lang="en-US" sz="2400" dirty="0">
              <a:latin typeface="SutonnyMJ" pitchFamily="2" charset="0"/>
            </a:endParaRPr>
          </a:p>
          <a:p>
            <a:pPr lvl="0"/>
            <a:r>
              <a:rPr lang="en-US" sz="2400" dirty="0">
                <a:latin typeface="SutonnyMJ" pitchFamily="2" charset="0"/>
              </a:rPr>
              <a:t>‡</a:t>
            </a:r>
            <a:r>
              <a:rPr lang="en-US" sz="2400" dirty="0" err="1">
                <a:latin typeface="SutonnyMJ" pitchFamily="2" charset="0"/>
              </a:rPr>
              <a:t>evjvi</a:t>
            </a:r>
            <a:r>
              <a:rPr lang="en-US" sz="2400" dirty="0">
                <a:latin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</a:rPr>
              <a:t>cøU</a:t>
            </a:r>
            <a:endParaRPr lang="en-US" sz="2400" dirty="0">
              <a:latin typeface="SutonnyMJ" pitchFamily="2" charset="0"/>
            </a:endParaRPr>
          </a:p>
          <a:p>
            <a:pPr lvl="0"/>
            <a:r>
              <a:rPr lang="en-US" sz="2400" dirty="0" err="1">
                <a:latin typeface="SutonnyMJ" pitchFamily="2" charset="0"/>
              </a:rPr>
              <a:t>i¨vg</a:t>
            </a:r>
            <a:r>
              <a:rPr lang="en-US" sz="2400" dirty="0">
                <a:latin typeface="SutonnyMJ" pitchFamily="2" charset="0"/>
              </a:rPr>
              <a:t> (¯</a:t>
            </a:r>
            <a:r>
              <a:rPr lang="en-US" sz="2400" dirty="0" err="1">
                <a:latin typeface="SutonnyMJ" pitchFamily="2" charset="0"/>
              </a:rPr>
              <a:t>øvBW</a:t>
            </a:r>
            <a:r>
              <a:rPr lang="en-US" sz="2400" dirty="0">
                <a:latin typeface="SutonnyMJ" pitchFamily="2" charset="0"/>
              </a:rPr>
              <a:t>)</a:t>
            </a:r>
          </a:p>
          <a:p>
            <a:pPr lvl="0"/>
            <a:r>
              <a:rPr lang="en-US" sz="2400" dirty="0" err="1">
                <a:latin typeface="SutonnyMJ" pitchFamily="2" charset="0"/>
              </a:rPr>
              <a:t>bK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AvDU</a:t>
            </a:r>
            <a:endParaRPr lang="en-US" sz="2400" dirty="0">
              <a:latin typeface="SutonnyMJ" pitchFamily="2" charset="0"/>
            </a:endParaRPr>
          </a:p>
          <a:p>
            <a:pPr lvl="0"/>
            <a:r>
              <a:rPr lang="en-US" sz="2400" dirty="0" err="1">
                <a:latin typeface="SutonnyMJ" pitchFamily="2" charset="0"/>
              </a:rPr>
              <a:t>Kzkb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BZ¨vw</a:t>
            </a:r>
            <a:r>
              <a:rPr lang="en-US" sz="2400" dirty="0">
                <a:latin typeface="SutonnyMJ" pitchFamily="2" charset="0"/>
              </a:rPr>
              <a:t>`|</a:t>
            </a:r>
          </a:p>
          <a:p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946" y="1600200"/>
            <a:ext cx="4311303" cy="4876800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latin typeface="SutonnyMJ" pitchFamily="2" charset="0"/>
              </a:rPr>
              <a:t>Aa¨vq-08</a:t>
            </a:r>
            <a:br>
              <a:rPr lang="en-US" sz="6000" dirty="0" smtClean="0">
                <a:latin typeface="SutonnyMJ" pitchFamily="2" charset="0"/>
              </a:rPr>
            </a:br>
            <a:r>
              <a:rPr lang="en-US" sz="6000" dirty="0" smtClean="0">
                <a:latin typeface="SutonnyMJ" pitchFamily="2" charset="0"/>
              </a:rPr>
              <a:t>‡</a:t>
            </a:r>
            <a:r>
              <a:rPr lang="en-US" sz="6000" dirty="0" err="1" smtClean="0">
                <a:latin typeface="SutonnyMJ" pitchFamily="2" charset="0"/>
              </a:rPr>
              <a:t>cÖm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Acv‡ikb</a:t>
            </a:r>
            <a:r>
              <a:rPr lang="en-US" sz="6000" dirty="0" smtClean="0">
                <a:latin typeface="SutonnyMJ" pitchFamily="2" charset="0"/>
              </a:rPr>
              <a:t> </a:t>
            </a:r>
            <a:r>
              <a:rPr lang="en-US" sz="6000" dirty="0" err="1" smtClean="0">
                <a:latin typeface="SutonnyMJ" pitchFamily="2" charset="0"/>
              </a:rPr>
              <a:t>mg~n</a:t>
            </a:r>
            <a:endParaRPr lang="en-US" sz="6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/>
            </a:r>
            <a:br>
              <a:rPr lang="en-US" b="1" dirty="0">
                <a:latin typeface="SutonnyMJ" pitchFamily="2" charset="0"/>
              </a:rPr>
            </a:b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</a:rPr>
              <a:t>eø¨vswKs</a:t>
            </a:r>
            <a:r>
              <a:rPr lang="en-US" sz="3600" b="1" dirty="0" smtClean="0">
                <a:latin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</a:rPr>
              <a:t>Ges</a:t>
            </a:r>
            <a:r>
              <a:rPr lang="en-US" sz="3600" b="1" dirty="0">
                <a:latin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</a:rPr>
              <a:t>wcqvwm©s</a:t>
            </a:r>
            <a:r>
              <a:rPr lang="en-US" sz="3600" b="1" dirty="0">
                <a:latin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</a:rPr>
              <a:t>WvB</a:t>
            </a:r>
            <a:r>
              <a:rPr lang="en-US" sz="3600" b="1" dirty="0">
                <a:latin typeface="SutonnyMJ" pitchFamily="2" charset="0"/>
              </a:rPr>
              <a:t>, †</a:t>
            </a:r>
            <a:r>
              <a:rPr lang="en-US" sz="3600" b="1" dirty="0" err="1">
                <a:latin typeface="SutonnyMJ" pitchFamily="2" charset="0"/>
              </a:rPr>
              <a:t>ewÛs</a:t>
            </a:r>
            <a:r>
              <a:rPr lang="en-US" sz="3600" b="1" dirty="0">
                <a:latin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</a:rPr>
              <a:t>WvB</a:t>
            </a:r>
            <a:r>
              <a:rPr lang="en-US" sz="3600" b="1" dirty="0">
                <a:latin typeface="SutonnyMJ" pitchFamily="2" charset="0"/>
              </a:rPr>
              <a:t>, </a:t>
            </a:r>
            <a:r>
              <a:rPr lang="en-US" sz="3600" b="1" dirty="0" err="1">
                <a:latin typeface="SutonnyMJ" pitchFamily="2" charset="0"/>
              </a:rPr>
              <a:t>dwg©s</a:t>
            </a:r>
            <a:r>
              <a:rPr lang="en-US" sz="3600" b="1" dirty="0">
                <a:latin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</a:rPr>
              <a:t>WvB</a:t>
            </a:r>
            <a:r>
              <a:rPr lang="en-US" sz="3600" b="1" dirty="0">
                <a:latin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</a:rPr>
              <a:t>Ges</a:t>
            </a:r>
            <a:r>
              <a:rPr lang="en-US" sz="3600" b="1" dirty="0">
                <a:latin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</a:rPr>
              <a:t>ivevi</a:t>
            </a:r>
            <a:r>
              <a:rPr lang="en-US" sz="3600" b="1" dirty="0">
                <a:latin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</a:rPr>
              <a:t>WvB</a:t>
            </a:r>
            <a:r>
              <a:rPr lang="en-US" sz="3600" b="1" dirty="0">
                <a:latin typeface="SutonnyMJ" pitchFamily="2" charset="0"/>
              </a:rPr>
              <a:t> t</a:t>
            </a:r>
            <a:r>
              <a:rPr lang="en-US" sz="3600" dirty="0">
                <a:latin typeface="SutonnyMJ" pitchFamily="2" charset="0"/>
              </a:rPr>
              <a:t/>
            </a:r>
            <a:br>
              <a:rPr lang="en-US" sz="3600" dirty="0">
                <a:latin typeface="SutonnyMJ" pitchFamily="2" charset="0"/>
              </a:rPr>
            </a:br>
            <a:r>
              <a:rPr lang="en-US" dirty="0">
                <a:latin typeface="SutonnyMJ" pitchFamily="2" charset="0"/>
              </a:rPr>
              <a:t> </a:t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SutonnyMJ" pitchFamily="2" charset="0"/>
              </a:rPr>
              <a:t>‡</a:t>
            </a:r>
            <a:r>
              <a:rPr lang="en-US" b="1" dirty="0" err="1">
                <a:latin typeface="SutonnyMJ" pitchFamily="2" charset="0"/>
              </a:rPr>
              <a:t>cÖm</a:t>
            </a:r>
            <a:r>
              <a:rPr lang="en-US" b="1" dirty="0">
                <a:latin typeface="SutonnyMJ" pitchFamily="2" charset="0"/>
              </a:rPr>
              <a:t> t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Ggb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GKwU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gUvj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dwg©s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gwkb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hv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Øviv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hvwš¿K</a:t>
            </a:r>
            <a:r>
              <a:rPr lang="en-US" dirty="0">
                <a:latin typeface="SutonnyMJ" pitchFamily="2" charset="0"/>
              </a:rPr>
              <a:t> kw³ / </a:t>
            </a:r>
            <a:r>
              <a:rPr lang="en-US" dirty="0" err="1">
                <a:latin typeface="SutonnyMJ" pitchFamily="2" charset="0"/>
              </a:rPr>
              <a:t>Pvc</a:t>
            </a:r>
            <a:r>
              <a:rPr lang="en-US" dirty="0">
                <a:latin typeface="SutonnyMJ" pitchFamily="2" charset="0"/>
              </a:rPr>
              <a:t> kw³ </a:t>
            </a:r>
            <a:r>
              <a:rPr lang="en-US" dirty="0" err="1">
                <a:latin typeface="SutonnyMJ" pitchFamily="2" charset="0"/>
              </a:rPr>
              <a:t>cÖ‡qvM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K‡i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Kv‡bv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Re‡K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wbw</a:t>
            </a:r>
            <a:r>
              <a:rPr lang="en-US" dirty="0">
                <a:latin typeface="SutonnyMJ" pitchFamily="2" charset="0"/>
              </a:rPr>
              <a:t>`©ó </a:t>
            </a:r>
            <a:r>
              <a:rPr lang="en-US" dirty="0" err="1">
                <a:latin typeface="SutonnyMJ" pitchFamily="2" charset="0"/>
              </a:rPr>
              <a:t>AvK</a:t>
            </a:r>
            <a:r>
              <a:rPr lang="en-US" dirty="0">
                <a:latin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</a:rPr>
              <a:t>wZ‡Z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KvUv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R‡ei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AvK</a:t>
            </a:r>
            <a:r>
              <a:rPr lang="en-US" dirty="0">
                <a:latin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</a:rPr>
              <a:t>wZ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cÖ`vb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</a:t>
            </a:r>
            <a:r>
              <a:rPr lang="en-US" dirty="0">
                <a:latin typeface="SutonnyMJ" pitchFamily="2" charset="0"/>
              </a:rPr>
              <a:t>| †</a:t>
            </a:r>
            <a:r>
              <a:rPr lang="en-US" dirty="0" err="1">
                <a:latin typeface="SutonnyMJ" pitchFamily="2" charset="0"/>
              </a:rPr>
              <a:t>cÖm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Øviv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wb¤œ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wjwLZ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Acv‡ikbmg~n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m¤úbœ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hvqt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eø¨vswKs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 lvl="0"/>
            <a:r>
              <a:rPr lang="en-US" dirty="0" err="1">
                <a:latin typeface="SutonnyMJ" pitchFamily="2" charset="0"/>
              </a:rPr>
              <a:t>wcqvwm©s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 lvl="0"/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ewÛs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dwg©s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Wªwqs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endParaRPr lang="en-US" dirty="0">
              <a:latin typeface="SutonnyMJ" pitchFamily="2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sz="6000" b="1" dirty="0">
                <a:latin typeface="SutonnyMJ" pitchFamily="2" charset="0"/>
              </a:rPr>
              <a:t> </a:t>
            </a:r>
            <a:r>
              <a:rPr lang="en-US" sz="6000" b="1" dirty="0" smtClean="0">
                <a:latin typeface="SutonnyMJ" pitchFamily="2" charset="0"/>
              </a:rPr>
              <a:t>             </a:t>
            </a:r>
            <a:r>
              <a:rPr lang="en-US" sz="6000" b="1" dirty="0" err="1" smtClean="0">
                <a:latin typeface="SutonnyMJ" pitchFamily="2" charset="0"/>
              </a:rPr>
              <a:t>Wªwqs</a:t>
            </a:r>
            <a:r>
              <a:rPr lang="en-US" sz="6000" b="1" dirty="0" smtClean="0">
                <a:latin typeface="SutonnyMJ" pitchFamily="2" charset="0"/>
              </a:rPr>
              <a:t> </a:t>
            </a:r>
            <a:r>
              <a:rPr lang="en-US" sz="6000" b="1" dirty="0" err="1">
                <a:latin typeface="SutonnyMJ" pitchFamily="2" charset="0"/>
              </a:rPr>
              <a:t>Acv‡ikb</a:t>
            </a:r>
            <a:r>
              <a:rPr lang="en-US" sz="6000" b="1" dirty="0">
                <a:latin typeface="SutonnyMJ" pitchFamily="2" charset="0"/>
              </a:rPr>
              <a:t> t</a:t>
            </a:r>
            <a:r>
              <a:rPr lang="en-US" sz="6000" dirty="0">
                <a:latin typeface="SutonnyMJ" pitchFamily="2" charset="0"/>
              </a:rPr>
              <a:t/>
            </a:r>
            <a:br>
              <a:rPr lang="en-US" sz="6000" dirty="0">
                <a:latin typeface="SutonnyMJ" pitchFamily="2" charset="0"/>
              </a:rPr>
            </a:br>
            <a:endParaRPr lang="en-US" sz="60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>
                <a:latin typeface="SutonnyMJ" pitchFamily="2" charset="0"/>
              </a:rPr>
              <a:t>Wªwqs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Ggb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GKwU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cÖwµqv</a:t>
            </a:r>
            <a:r>
              <a:rPr lang="en-US" dirty="0">
                <a:latin typeface="SutonnyMJ" pitchFamily="2" charset="0"/>
              </a:rPr>
              <a:t> ,</a:t>
            </a:r>
            <a:r>
              <a:rPr lang="en-US" dirty="0" err="1">
                <a:latin typeface="SutonnyMJ" pitchFamily="2" charset="0"/>
              </a:rPr>
              <a:t>hv</a:t>
            </a:r>
            <a:r>
              <a:rPr lang="en-US" dirty="0">
                <a:latin typeface="SutonnyMJ" pitchFamily="2" charset="0"/>
              </a:rPr>
              <a:t> AwZwi³ </a:t>
            </a:r>
            <a:r>
              <a:rPr lang="en-US" dirty="0" err="1">
                <a:latin typeface="SutonnyMJ" pitchFamily="2" charset="0"/>
              </a:rPr>
              <a:t>KuyPKv‡bv</a:t>
            </a:r>
            <a:r>
              <a:rPr lang="en-US" dirty="0">
                <a:latin typeface="SutonnyMJ" pitchFamily="2" charset="0"/>
              </a:rPr>
              <a:t> , </a:t>
            </a:r>
            <a:r>
              <a:rPr lang="en-US" dirty="0" err="1">
                <a:latin typeface="SutonnyMJ" pitchFamily="2" charset="0"/>
              </a:rPr>
              <a:t>cyiæZ</a:t>
            </a:r>
            <a:r>
              <a:rPr lang="en-US" dirty="0">
                <a:latin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</a:rPr>
              <a:t>K‡g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hvIqv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d¨vKPvwis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QvovB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AvK</a:t>
            </a:r>
            <a:r>
              <a:rPr lang="en-US" dirty="0">
                <a:latin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</a:rPr>
              <a:t>wZ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cwieZ©b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avZe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wkU‡K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n‡jv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 smtClean="0">
                <a:latin typeface="SutonnyMJ" pitchFamily="2" charset="0"/>
              </a:rPr>
              <a:t>f‡mj</a:t>
            </a:r>
            <a:r>
              <a:rPr lang="en-US" dirty="0" smtClean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Kvc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kj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· </a:t>
            </a:r>
            <a:r>
              <a:rPr lang="en-US" dirty="0" err="1">
                <a:latin typeface="SutonnyMJ" pitchFamily="2" charset="0"/>
              </a:rPr>
              <a:t>AvK</a:t>
            </a:r>
            <a:r>
              <a:rPr lang="en-US" dirty="0">
                <a:latin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</a:rPr>
              <a:t>wZ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cÖ`vb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nq</a:t>
            </a:r>
            <a:r>
              <a:rPr lang="en-US" dirty="0">
                <a:latin typeface="SutonnyMJ" pitchFamily="2" charset="0"/>
              </a:rPr>
              <a:t>| G </a:t>
            </a:r>
            <a:r>
              <a:rPr lang="en-US" dirty="0" err="1">
                <a:latin typeface="SutonnyMJ" pitchFamily="2" charset="0"/>
              </a:rPr>
              <a:t>c×wZ‡Z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cÖ‡qvRbxq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AvK</a:t>
            </a:r>
            <a:r>
              <a:rPr lang="en-US" dirty="0">
                <a:latin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</a:rPr>
              <a:t>wZ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cvIqvi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Rb</a:t>
            </a:r>
            <a:r>
              <a:rPr lang="en-US" dirty="0">
                <a:latin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</a:rPr>
              <a:t>avZz‡K</a:t>
            </a:r>
            <a:r>
              <a:rPr lang="en-US" dirty="0">
                <a:latin typeface="SutonnyMJ" pitchFamily="2" charset="0"/>
              </a:rPr>
              <a:t> GK¯’</a:t>
            </a:r>
            <a:r>
              <a:rPr lang="en-US" dirty="0" err="1">
                <a:latin typeface="SutonnyMJ" pitchFamily="2" charset="0"/>
              </a:rPr>
              <a:t>vb</a:t>
            </a:r>
            <a:r>
              <a:rPr lang="en-US" dirty="0">
                <a:latin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</a:rPr>
              <a:t>Ab</a:t>
            </a:r>
            <a:r>
              <a:rPr lang="en-US" dirty="0">
                <a:latin typeface="SutonnyMJ" pitchFamily="2" charset="0"/>
              </a:rPr>
              <a:t>¨¯’</a:t>
            </a:r>
            <a:r>
              <a:rPr lang="en-US" dirty="0" err="1">
                <a:latin typeface="SutonnyMJ" pitchFamily="2" charset="0"/>
              </a:rPr>
              <a:t>v‡b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cÖevwnZ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Kiv‡bv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nq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752600"/>
            <a:ext cx="4648200" cy="44196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SutonnyMJ" pitchFamily="2" charset="0"/>
              </a:rPr>
              <a:t>wb</a:t>
            </a:r>
            <a:r>
              <a:rPr lang="en-US" sz="3200" b="1" dirty="0">
                <a:latin typeface="SutonnyMJ" pitchFamily="2" charset="0"/>
              </a:rPr>
              <a:t>‡¤œ </a:t>
            </a:r>
            <a:r>
              <a:rPr lang="en-US" sz="3200" b="1" dirty="0" err="1">
                <a:latin typeface="SutonnyMJ" pitchFamily="2" charset="0"/>
              </a:rPr>
              <a:t>Uzj</a:t>
            </a:r>
            <a:r>
              <a:rPr lang="en-US" sz="3200" b="1" dirty="0">
                <a:latin typeface="SutonnyMJ" pitchFamily="2" charset="0"/>
              </a:rPr>
              <a:t> †</a:t>
            </a:r>
            <a:r>
              <a:rPr lang="en-US" sz="3200" b="1" dirty="0" err="1">
                <a:latin typeface="SutonnyMJ" pitchFamily="2" charset="0"/>
              </a:rPr>
              <a:t>gKvi</a:t>
            </a:r>
            <a:r>
              <a:rPr lang="en-US" sz="3200" b="1" dirty="0">
                <a:latin typeface="SutonnyMJ" pitchFamily="2" charset="0"/>
              </a:rPr>
              <a:t> KZ©„K </a:t>
            </a:r>
            <a:r>
              <a:rPr lang="en-US" sz="3200" b="1" dirty="0" err="1">
                <a:latin typeface="SutonnyMJ" pitchFamily="2" charset="0"/>
              </a:rPr>
              <a:t>e¨eüZ</a:t>
            </a:r>
            <a:r>
              <a:rPr lang="en-US" sz="3200" b="1" dirty="0">
                <a:latin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</a:rPr>
              <a:t>K‡qKwU</a:t>
            </a:r>
            <a:r>
              <a:rPr lang="en-US" sz="3200" b="1" dirty="0">
                <a:latin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</a:rPr>
              <a:t>Uz‡ji</a:t>
            </a:r>
            <a:r>
              <a:rPr lang="en-US" sz="3200" b="1" dirty="0">
                <a:latin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</a:rPr>
              <a:t>eY©bv</a:t>
            </a:r>
            <a:r>
              <a:rPr lang="en-US" sz="3200" b="1" dirty="0">
                <a:latin typeface="SutonnyMJ" pitchFamily="2" charset="0"/>
              </a:rPr>
              <a:t> †`qv </a:t>
            </a:r>
            <a:r>
              <a:rPr lang="en-US" sz="3200" b="1" dirty="0" err="1">
                <a:latin typeface="SutonnyMJ" pitchFamily="2" charset="0"/>
              </a:rPr>
              <a:t>n‡jv</a:t>
            </a:r>
            <a:r>
              <a:rPr lang="en-US" sz="3200" b="1" dirty="0">
                <a:latin typeface="SutonnyMJ" pitchFamily="2" charset="0"/>
              </a:rPr>
              <a:t> t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eÂ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eøK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 lvl="0"/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gKvim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n¨vgvi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 lvl="0"/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gKvim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Wvqvj</a:t>
            </a:r>
            <a:r>
              <a:rPr lang="en-US" dirty="0">
                <a:latin typeface="SutonnyMJ" pitchFamily="2" charset="0"/>
              </a:rPr>
              <a:t> †U÷ </a:t>
            </a:r>
            <a:r>
              <a:rPr lang="en-US" dirty="0" err="1">
                <a:latin typeface="SutonnyMJ" pitchFamily="2" charset="0"/>
              </a:rPr>
              <a:t>BwÛ‡KUi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 lvl="0"/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gKvi</a:t>
            </a:r>
            <a:r>
              <a:rPr lang="en-US" dirty="0">
                <a:latin typeface="SutonnyMJ" pitchFamily="2" charset="0"/>
              </a:rPr>
              <a:t> ¯‹</a:t>
            </a:r>
            <a:r>
              <a:rPr lang="en-US" dirty="0" err="1">
                <a:latin typeface="SutonnyMJ" pitchFamily="2" charset="0"/>
              </a:rPr>
              <a:t>qvi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 lvl="0"/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gKvim</a:t>
            </a:r>
            <a:r>
              <a:rPr lang="en-US" dirty="0">
                <a:latin typeface="SutonnyMJ" pitchFamily="2" charset="0"/>
              </a:rPr>
              <a:t> K¬¨</a:t>
            </a:r>
            <a:r>
              <a:rPr lang="en-US" dirty="0" err="1">
                <a:latin typeface="SutonnyMJ" pitchFamily="2" charset="0"/>
              </a:rPr>
              <a:t>v¤ú</a:t>
            </a:r>
            <a:r>
              <a:rPr lang="en-US" dirty="0">
                <a:latin typeface="SutonnyMJ" pitchFamily="2" charset="0"/>
              </a:rPr>
              <a:t> 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2"/>
          </p:nvPr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4525">
            <a:off x="4126217" y="2346355"/>
            <a:ext cx="2438400" cy="68754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0" t="8060" r="3659" b="18925"/>
          <a:stretch>
            <a:fillRect/>
          </a:stretch>
        </p:blipFill>
        <p:spPr>
          <a:xfrm>
            <a:off x="6019800" y="3276600"/>
            <a:ext cx="2791120" cy="1295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5" t="19006" r="13069" b="26044"/>
          <a:stretch>
            <a:fillRect/>
          </a:stretch>
        </p:blipFill>
        <p:spPr>
          <a:xfrm>
            <a:off x="6019800" y="1584614"/>
            <a:ext cx="2830883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385310"/>
            <a:ext cx="1828800" cy="1828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068" y="4880264"/>
            <a:ext cx="1669472" cy="1669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4400" dirty="0" err="1">
                <a:latin typeface="SutonnyMJ" pitchFamily="2" charset="0"/>
              </a:rPr>
              <a:t>k¨v‡jv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Wªwqs</a:t>
            </a:r>
            <a:endParaRPr lang="en-US" sz="4400" dirty="0">
              <a:latin typeface="SutonnyMJ" pitchFamily="2" charset="0"/>
            </a:endParaRPr>
          </a:p>
          <a:p>
            <a:pPr lvl="0"/>
            <a:r>
              <a:rPr lang="en-US" sz="4400" dirty="0" err="1">
                <a:latin typeface="SutonnyMJ" pitchFamily="2" charset="0"/>
              </a:rPr>
              <a:t>Wxc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Wªwqs</a:t>
            </a:r>
            <a:endParaRPr lang="en-US" sz="4400" dirty="0">
              <a:latin typeface="SutonnyMJ" pitchFamily="2" charset="0"/>
            </a:endParaRPr>
          </a:p>
          <a:p>
            <a:pPr lvl="0"/>
            <a:r>
              <a:rPr lang="en-US" sz="4400" dirty="0">
                <a:latin typeface="SutonnyMJ" pitchFamily="2" charset="0"/>
              </a:rPr>
              <a:t>‡</a:t>
            </a:r>
            <a:r>
              <a:rPr lang="en-US" sz="4400" dirty="0" err="1">
                <a:latin typeface="SutonnyMJ" pitchFamily="2" charset="0"/>
              </a:rPr>
              <a:t>Kvì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Wªwqs</a:t>
            </a:r>
            <a:endParaRPr lang="en-US" sz="4400" dirty="0">
              <a:latin typeface="SutonnyMJ" pitchFamily="2" charset="0"/>
            </a:endParaRPr>
          </a:p>
          <a:p>
            <a:pPr lvl="0"/>
            <a:r>
              <a:rPr lang="en-US" sz="4400" dirty="0" err="1">
                <a:latin typeface="SutonnyMJ" pitchFamily="2" charset="0"/>
              </a:rPr>
              <a:t>wUDe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Wªwqs</a:t>
            </a:r>
            <a:endParaRPr lang="en-US" sz="4400" dirty="0">
              <a:latin typeface="SutonnyMJ" pitchFamily="2" charset="0"/>
            </a:endParaRPr>
          </a:p>
          <a:p>
            <a:pPr lvl="0"/>
            <a:r>
              <a:rPr lang="en-US" sz="4400" dirty="0" err="1">
                <a:latin typeface="SutonnyMJ" pitchFamily="2" charset="0"/>
              </a:rPr>
              <a:t>Iq¨vi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Wªwqs</a:t>
            </a:r>
            <a:endParaRPr lang="en-US" sz="4400" dirty="0">
              <a:latin typeface="SutonnyMJ" pitchFamily="2" charset="0"/>
            </a:endParaRP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413" y="1530666"/>
            <a:ext cx="1540086" cy="181942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1905000"/>
            <a:ext cx="1295399" cy="16121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3886200"/>
            <a:ext cx="2514599" cy="190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500186"/>
            <a:ext cx="2190750" cy="25384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191000"/>
            <a:ext cx="2819400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b="1" dirty="0" err="1">
                <a:latin typeface="SutonnyMJ" pitchFamily="2" charset="0"/>
              </a:rPr>
              <a:t>Aw·wjqvwi</a:t>
            </a:r>
            <a:r>
              <a:rPr lang="en-US" b="1" dirty="0">
                <a:latin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</a:rPr>
              <a:t>cÖm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Uzjm</a:t>
            </a:r>
            <a:r>
              <a:rPr lang="en-US" b="1" dirty="0">
                <a:latin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</a:rPr>
              <a:t>hgb</a:t>
            </a:r>
            <a:r>
              <a:rPr lang="en-US" b="1" dirty="0">
                <a:latin typeface="SutonnyMJ" pitchFamily="2" charset="0"/>
              </a:rPr>
              <a:t> -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cvBjU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w÷ªcvi</a:t>
            </a:r>
          </a:p>
          <a:p>
            <a:pPr lvl="0"/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cÖmvi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c¨vW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bKAvDU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B‡R±i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wcbmvi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c¨vW</a:t>
            </a:r>
            <a:endParaRPr lang="en-US" dirty="0">
              <a:latin typeface="SutonnyMJ" pitchFamily="2" charset="0"/>
            </a:endParaRP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752600"/>
            <a:ext cx="4387850" cy="4343400"/>
          </a:xfr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smtClean="0">
                <a:latin typeface="SutonnyMJ" pitchFamily="2" charset="0"/>
              </a:rPr>
              <a:t>                 </a:t>
            </a:r>
            <a:r>
              <a:rPr lang="en-US" sz="6700" b="1" dirty="0" smtClean="0">
                <a:latin typeface="SutonnyMJ" pitchFamily="2" charset="0"/>
              </a:rPr>
              <a:t>‡</a:t>
            </a:r>
            <a:r>
              <a:rPr lang="en-US" sz="6700" b="1" dirty="0" err="1">
                <a:latin typeface="SutonnyMJ" pitchFamily="2" charset="0"/>
              </a:rPr>
              <a:t>cÖm</a:t>
            </a:r>
            <a:r>
              <a:rPr lang="en-US" sz="6700" b="1" dirty="0">
                <a:latin typeface="SutonnyMJ" pitchFamily="2" charset="0"/>
              </a:rPr>
              <a:t> </a:t>
            </a:r>
            <a:r>
              <a:rPr lang="en-US" sz="6700" b="1" dirty="0" err="1">
                <a:latin typeface="SutonnyMJ" pitchFamily="2" charset="0"/>
              </a:rPr>
              <a:t>U‡bR</a:t>
            </a:r>
            <a:r>
              <a:rPr lang="en-US" sz="6700" b="1" dirty="0">
                <a:latin typeface="SutonnyMJ" pitchFamily="2" charset="0"/>
              </a:rPr>
              <a:t> </a:t>
            </a:r>
            <a:r>
              <a:rPr lang="en-US" sz="6700" b="1" dirty="0" err="1">
                <a:latin typeface="SutonnyMJ" pitchFamily="2" charset="0"/>
              </a:rPr>
              <a:t>Kx</a:t>
            </a:r>
            <a:r>
              <a:rPr lang="en-US" sz="6700" b="1" dirty="0">
                <a:latin typeface="SutonnyMJ" pitchFamily="2" charset="0"/>
              </a:rPr>
              <a:t> ?</a:t>
            </a:r>
            <a:r>
              <a:rPr lang="en-US" sz="6700" dirty="0">
                <a:latin typeface="SutonnyMJ" pitchFamily="2" charset="0"/>
              </a:rPr>
              <a:t/>
            </a:r>
            <a:br>
              <a:rPr lang="en-US" sz="6700" dirty="0">
                <a:latin typeface="SutonnyMJ" pitchFamily="2" charset="0"/>
              </a:rPr>
            </a:br>
            <a:endParaRPr lang="en-US" sz="67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SutonnyMJ" pitchFamily="2" charset="0"/>
              </a:rPr>
              <a:t>‡</a:t>
            </a:r>
            <a:r>
              <a:rPr lang="en-US" sz="4400" dirty="0" err="1">
                <a:latin typeface="SutonnyMJ" pitchFamily="2" charset="0"/>
              </a:rPr>
              <a:t>cÖm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U‡bR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n‡jv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Ggb</a:t>
            </a:r>
            <a:r>
              <a:rPr lang="en-US" sz="4400" dirty="0">
                <a:latin typeface="SutonnyMJ" pitchFamily="2" charset="0"/>
              </a:rPr>
              <a:t> GK </a:t>
            </a:r>
            <a:r>
              <a:rPr lang="en-US" sz="4400" dirty="0" err="1">
                <a:latin typeface="SutonnyMJ" pitchFamily="2" charset="0"/>
              </a:rPr>
              <a:t>ai‡bi</a:t>
            </a:r>
            <a:r>
              <a:rPr lang="en-US" sz="4400" dirty="0">
                <a:latin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</a:rPr>
              <a:t>dvm</a:t>
            </a:r>
            <a:r>
              <a:rPr lang="en-US" sz="4400" dirty="0">
                <a:latin typeface="SutonnyMJ" pitchFamily="2" charset="0"/>
              </a:rPr>
              <a:t>© </a:t>
            </a:r>
            <a:r>
              <a:rPr lang="en-US" sz="4400" dirty="0"/>
              <a:t>(Force),</a:t>
            </a:r>
            <a:r>
              <a:rPr lang="en-US" sz="4400" dirty="0" err="1">
                <a:latin typeface="SutonnyMJ" pitchFamily="2" charset="0"/>
              </a:rPr>
              <a:t>hv</a:t>
            </a:r>
            <a:r>
              <a:rPr lang="en-US" sz="4400" dirty="0">
                <a:latin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</a:rPr>
              <a:t>cÖ‡mi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i¨vgwU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mnR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fv‡e</a:t>
            </a:r>
            <a:r>
              <a:rPr lang="en-US" sz="4400" dirty="0">
                <a:latin typeface="SutonnyMJ" pitchFamily="2" charset="0"/>
              </a:rPr>
              <a:t> I </a:t>
            </a:r>
            <a:r>
              <a:rPr lang="en-US" sz="4400" dirty="0" err="1">
                <a:latin typeface="SutonnyMJ" pitchFamily="2" charset="0"/>
              </a:rPr>
              <a:t>wbivc</a:t>
            </a:r>
            <a:r>
              <a:rPr lang="en-US" sz="4400" dirty="0">
                <a:latin typeface="SutonnyMJ" pitchFamily="2" charset="0"/>
              </a:rPr>
              <a:t>‡` </a:t>
            </a:r>
            <a:r>
              <a:rPr lang="en-US" sz="4400" dirty="0" err="1">
                <a:latin typeface="SutonnyMJ" pitchFamily="2" charset="0"/>
              </a:rPr>
              <a:t>enb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Ki‡Z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mÿg</a:t>
            </a:r>
            <a:r>
              <a:rPr lang="en-US" sz="4400" dirty="0">
                <a:latin typeface="SutonnyMJ" pitchFamily="2" charset="0"/>
              </a:rPr>
              <a:t>| †</a:t>
            </a:r>
            <a:r>
              <a:rPr lang="en-US" sz="4400" dirty="0" err="1">
                <a:latin typeface="SutonnyMJ" pitchFamily="2" charset="0"/>
              </a:rPr>
              <a:t>mdwU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d¨v</a:t>
            </a:r>
            <a:r>
              <a:rPr lang="en-US" sz="4400" dirty="0">
                <a:latin typeface="SutonnyMJ" pitchFamily="2" charset="0"/>
              </a:rPr>
              <a:t>±‡ii </a:t>
            </a:r>
            <a:r>
              <a:rPr lang="en-US" sz="4400" dirty="0" err="1">
                <a:latin typeface="SutonnyMJ" pitchFamily="2" charset="0"/>
              </a:rPr>
              <a:t>Kvi‡Y</a:t>
            </a:r>
            <a:r>
              <a:rPr lang="en-US" sz="4400" dirty="0">
                <a:latin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</a:rPr>
              <a:t>cÖm</a:t>
            </a:r>
            <a:r>
              <a:rPr lang="en-US" sz="4400" dirty="0">
                <a:latin typeface="SutonnyMJ" pitchFamily="2" charset="0"/>
              </a:rPr>
              <a:t> ¯</a:t>
            </a:r>
            <a:r>
              <a:rPr lang="en-US" sz="4400" dirty="0" err="1">
                <a:latin typeface="SutonnyMJ" pitchFamily="2" charset="0"/>
              </a:rPr>
              <a:t>øvBW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U‡bR</a:t>
            </a:r>
            <a:r>
              <a:rPr lang="en-US" sz="4400" dirty="0">
                <a:latin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</a:rPr>
              <a:t>i‡Ui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/>
              <a:t>(Rate)  </a:t>
            </a:r>
            <a:r>
              <a:rPr lang="en-US" sz="4400" dirty="0">
                <a:latin typeface="SutonnyMJ" pitchFamily="2" charset="0"/>
              </a:rPr>
              <a:t>†</a:t>
            </a:r>
            <a:r>
              <a:rPr lang="en-US" sz="4400" dirty="0" err="1">
                <a:latin typeface="SutonnyMJ" pitchFamily="2" charset="0"/>
              </a:rPr>
              <a:t>P‡q</a:t>
            </a:r>
            <a:r>
              <a:rPr lang="en-US" sz="4400" dirty="0">
                <a:latin typeface="SutonnyMJ" pitchFamily="2" charset="0"/>
              </a:rPr>
              <a:t> †</a:t>
            </a:r>
            <a:r>
              <a:rPr lang="en-US" sz="4400" dirty="0" err="1">
                <a:latin typeface="SutonnyMJ" pitchFamily="2" charset="0"/>
              </a:rPr>
              <a:t>ewk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ej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cÖ‡qvM</a:t>
            </a:r>
            <a:r>
              <a:rPr lang="en-US" sz="4400" dirty="0">
                <a:latin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</a:rPr>
              <a:t>K‡i</a:t>
            </a:r>
            <a:r>
              <a:rPr lang="en-US" sz="4400" dirty="0">
                <a:latin typeface="SutonnyMJ" pitchFamily="2" charset="0"/>
              </a:rPr>
              <a:t>|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SutonnyMJ" pitchFamily="2" charset="0"/>
              </a:rPr>
              <a:t>Aa¨vq-09</a:t>
            </a:r>
            <a:r>
              <a:rPr lang="en-US" sz="5400" dirty="0" smtClean="0">
                <a:latin typeface="SutonnyMJ" pitchFamily="2" charset="0"/>
              </a:rPr>
              <a:t/>
            </a:r>
            <a:br>
              <a:rPr lang="en-US" sz="5400" dirty="0" smtClean="0">
                <a:latin typeface="SutonnyMJ" pitchFamily="2" charset="0"/>
              </a:rPr>
            </a:br>
            <a:r>
              <a:rPr lang="en-US" sz="5400" dirty="0" err="1" smtClean="0">
                <a:solidFill>
                  <a:srgbClr val="002060"/>
                </a:solidFill>
                <a:latin typeface="SutonnyMJ" pitchFamily="2" charset="0"/>
              </a:rPr>
              <a:t>Uzwjs</a:t>
            </a:r>
            <a:r>
              <a:rPr lang="en-US" sz="5400" dirty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SutonnyMJ" pitchFamily="2" charset="0"/>
              </a:rPr>
              <a:t>g¨v‡Uwiqvjm</a:t>
            </a:r>
            <a:r>
              <a:rPr lang="en-US" sz="5400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SutonnyMJ" pitchFamily="2" charset="0"/>
              </a:rPr>
              <a:t>wn‡m‡e</a:t>
            </a:r>
            <a:r>
              <a:rPr lang="en-US" sz="5400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SutonnyMJ" pitchFamily="2" charset="0"/>
              </a:rPr>
              <a:t>cøvw÷Km</a:t>
            </a:r>
            <a:r>
              <a:rPr lang="en-US" sz="5400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SutonnyMJ" pitchFamily="2" charset="0"/>
              </a:rPr>
              <a:t>Gi</a:t>
            </a:r>
            <a:r>
              <a:rPr lang="en-US" sz="5400" dirty="0" smtClean="0">
                <a:solidFill>
                  <a:srgbClr val="002060"/>
                </a:solidFill>
                <a:latin typeface="SutonnyMJ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SutonnyMJ" pitchFamily="2" charset="0"/>
              </a:rPr>
              <a:t>aviYv</a:t>
            </a:r>
            <a:endParaRPr lang="en-US" sz="5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>            </a:t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smtClean="0">
                <a:latin typeface="SutonnyMJ" pitchFamily="2" charset="0"/>
              </a:rPr>
              <a:t>                   </a:t>
            </a:r>
            <a:r>
              <a:rPr lang="en-US" b="1" dirty="0" err="1" smtClean="0">
                <a:latin typeface="SutonnyMJ" pitchFamily="2" charset="0"/>
              </a:rPr>
              <a:t>cøvw÷Km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Uzjm</a:t>
            </a:r>
            <a:r>
              <a:rPr lang="en-US" b="1" dirty="0">
                <a:latin typeface="SutonnyMJ" pitchFamily="2" charset="0"/>
              </a:rPr>
              <a:t> 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err="1">
                <a:latin typeface="SutonnyMJ" pitchFamily="2" charset="0"/>
              </a:rPr>
              <a:t>wewfbœ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ai‡bi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cøvw÷K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g¨v‡Uwiqvj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mn‡hv‡M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wewfbœ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 ‰</a:t>
            </a:r>
            <a:r>
              <a:rPr lang="en-US" dirty="0" err="1">
                <a:latin typeface="SutonnyMJ" pitchFamily="2" charset="0"/>
              </a:rPr>
              <a:t>Zwi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n‡j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Zv</a:t>
            </a:r>
            <a:r>
              <a:rPr lang="en-US" dirty="0">
                <a:latin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</a:rPr>
              <a:t>i‡K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cøvw÷K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Uzj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e‡j</a:t>
            </a:r>
            <a:r>
              <a:rPr lang="en-US" dirty="0">
                <a:latin typeface="SutonnyMJ" pitchFamily="2" charset="0"/>
              </a:rPr>
              <a:t>|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5418" y="0"/>
            <a:ext cx="9144000" cy="1371600"/>
          </a:xfrm>
        </p:spPr>
        <p:txBody>
          <a:bodyPr>
            <a:noAutofit/>
          </a:bodyPr>
          <a:lstStyle/>
          <a:p>
            <a:pPr lvl="0"/>
            <a:r>
              <a:rPr lang="en-US" sz="4800" b="1" dirty="0" err="1">
                <a:latin typeface="SutonnyMJ" pitchFamily="2" charset="0"/>
              </a:rPr>
              <a:t>Uzwjs</a:t>
            </a:r>
            <a:r>
              <a:rPr lang="en-US" sz="4800" b="1" dirty="0">
                <a:latin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</a:rPr>
              <a:t>g¨v‡Uwiqvjm</a:t>
            </a:r>
            <a:r>
              <a:rPr lang="en-US" sz="4800" b="1" dirty="0">
                <a:latin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</a:rPr>
              <a:t>wn‡m‡e</a:t>
            </a:r>
            <a:r>
              <a:rPr lang="en-US" sz="4800" b="1" dirty="0">
                <a:latin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</a:rPr>
              <a:t>mvaviYZ</a:t>
            </a:r>
            <a:r>
              <a:rPr lang="en-US" sz="4800" b="1" dirty="0">
                <a:latin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</a:rPr>
              <a:t>e¨eüZ</a:t>
            </a:r>
            <a:r>
              <a:rPr lang="en-US" sz="4800" b="1" dirty="0">
                <a:latin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</a:rPr>
              <a:t>cøvw÷Km</a:t>
            </a:r>
            <a:r>
              <a:rPr lang="en-US" sz="4800" b="1" dirty="0">
                <a:latin typeface="SutonnyMJ" pitchFamily="2" charset="0"/>
              </a:rPr>
              <a:t> </a:t>
            </a:r>
            <a:r>
              <a:rPr lang="en-US" sz="4800" b="1" dirty="0" err="1">
                <a:latin typeface="SutonnyMJ" pitchFamily="2" charset="0"/>
              </a:rPr>
              <a:t>mg~n</a:t>
            </a:r>
            <a:r>
              <a:rPr lang="en-US" sz="4800" b="1" dirty="0">
                <a:latin typeface="SutonnyMJ" pitchFamily="2" charset="0"/>
              </a:rPr>
              <a:t> t</a:t>
            </a:r>
            <a:endParaRPr lang="en-US" sz="48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400" dirty="0">
                <a:latin typeface="SutonnyMJ" pitchFamily="2" charset="0"/>
              </a:rPr>
              <a:t>‡</a:t>
            </a:r>
            <a:r>
              <a:rPr lang="en-US" sz="4400" dirty="0" err="1">
                <a:latin typeface="SutonnyMJ" pitchFamily="2" charset="0"/>
              </a:rPr>
              <a:t>d‡bvwjKm</a:t>
            </a:r>
            <a:endParaRPr lang="en-US" sz="4400" dirty="0">
              <a:latin typeface="SutonnyMJ" pitchFamily="2" charset="0"/>
            </a:endParaRPr>
          </a:p>
          <a:p>
            <a:pPr lvl="0"/>
            <a:r>
              <a:rPr lang="en-US" sz="4400" dirty="0" err="1">
                <a:latin typeface="SutonnyMJ" pitchFamily="2" charset="0"/>
              </a:rPr>
              <a:t>cwj÷vim</a:t>
            </a:r>
            <a:endParaRPr lang="en-US" sz="4400" dirty="0">
              <a:latin typeface="SutonnyMJ" pitchFamily="2" charset="0"/>
            </a:endParaRPr>
          </a:p>
          <a:p>
            <a:pPr lvl="0"/>
            <a:r>
              <a:rPr lang="en-US" sz="4400" dirty="0" err="1">
                <a:latin typeface="SutonnyMJ" pitchFamily="2" charset="0"/>
              </a:rPr>
              <a:t>B‡cvw·j</a:t>
            </a:r>
            <a:endParaRPr lang="en-US" sz="4400" dirty="0">
              <a:latin typeface="SutonnyMJ" pitchFamily="2" charset="0"/>
            </a:endParaRPr>
          </a:p>
          <a:p>
            <a:pPr lvl="0"/>
            <a:r>
              <a:rPr lang="en-US" sz="4400" dirty="0" err="1">
                <a:latin typeface="SutonnyMJ" pitchFamily="2" charset="0"/>
              </a:rPr>
              <a:t>BDwi</a:t>
            </a:r>
            <a:r>
              <a:rPr lang="en-US" sz="4400" dirty="0">
                <a:latin typeface="SutonnyMJ" pitchFamily="2" charset="0"/>
              </a:rPr>
              <a:t>‡_b †</a:t>
            </a:r>
            <a:r>
              <a:rPr lang="en-US" sz="4400" dirty="0" err="1">
                <a:latin typeface="SutonnyMJ" pitchFamily="2" charset="0"/>
              </a:rPr>
              <a:t>hŠM</a:t>
            </a:r>
            <a:endParaRPr lang="en-US" sz="4400" dirty="0">
              <a:latin typeface="SutonnyMJ" pitchFamily="2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smtClean="0">
                <a:latin typeface="SutonnyMJ" pitchFamily="2" charset="0"/>
              </a:rPr>
              <a:t>            </a:t>
            </a:r>
            <a:r>
              <a:rPr lang="en-US" b="1" dirty="0" err="1" smtClean="0">
                <a:latin typeface="SutonnyMJ" pitchFamily="2" charset="0"/>
              </a:rPr>
              <a:t>cøvw÷K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Uzwjsm</a:t>
            </a:r>
            <a:r>
              <a:rPr lang="en-US" b="1" dirty="0">
                <a:latin typeface="SutonnyMJ" pitchFamily="2" charset="0"/>
              </a:rPr>
              <a:t>- </a:t>
            </a:r>
            <a:r>
              <a:rPr lang="en-US" b="1" dirty="0" err="1">
                <a:latin typeface="SutonnyMJ" pitchFamily="2" charset="0"/>
              </a:rPr>
              <a:t>Gi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MVb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c×wZ</a:t>
            </a:r>
            <a:r>
              <a:rPr lang="en-US" b="1" dirty="0">
                <a:latin typeface="SutonnyMJ" pitchFamily="2" charset="0"/>
              </a:rPr>
              <a:t> 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dirty="0" err="1">
                <a:latin typeface="SutonnyMJ" pitchFamily="2" charset="0"/>
              </a:rPr>
              <a:t>Uzwjs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g¨v‡Uwiqvjm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wn‡m‡e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cøvw</a:t>
            </a:r>
            <a:r>
              <a:rPr lang="en-US" dirty="0">
                <a:latin typeface="SutonnyMJ" pitchFamily="2" charset="0"/>
              </a:rPr>
              <a:t>÷‡Ki </a:t>
            </a:r>
            <a:r>
              <a:rPr lang="en-US" dirty="0" err="1">
                <a:latin typeface="SutonnyMJ" pitchFamily="2" charset="0"/>
              </a:rPr>
              <a:t>cÖavb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myweavmg</a:t>
            </a:r>
            <a:r>
              <a:rPr lang="en-US" dirty="0">
                <a:latin typeface="SutonnyMJ" pitchFamily="2" charset="0"/>
              </a:rPr>
              <a:t>~‡</a:t>
            </a:r>
            <a:r>
              <a:rPr lang="en-US" dirty="0" err="1">
                <a:latin typeface="SutonnyMJ" pitchFamily="2" charset="0"/>
              </a:rPr>
              <a:t>ni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g‡a</a:t>
            </a:r>
            <a:r>
              <a:rPr lang="en-US" dirty="0">
                <a:latin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</a:rPr>
              <a:t>GKwU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n‡”Q</a:t>
            </a:r>
            <a:r>
              <a:rPr lang="en-US" dirty="0">
                <a:latin typeface="SutonnyMJ" pitchFamily="2" charset="0"/>
              </a:rPr>
              <a:t> G‡K </a:t>
            </a:r>
            <a:r>
              <a:rPr lang="en-US" dirty="0" err="1">
                <a:latin typeface="SutonnyMJ" pitchFamily="2" charset="0"/>
              </a:rPr>
              <a:t>mn‡R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AvK</a:t>
            </a:r>
            <a:r>
              <a:rPr lang="en-US" dirty="0">
                <a:latin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</a:rPr>
              <a:t>wZ</a:t>
            </a:r>
            <a:r>
              <a:rPr lang="en-US" dirty="0">
                <a:latin typeface="SutonnyMJ" pitchFamily="2" charset="0"/>
              </a:rPr>
              <a:t> †`qv </a:t>
            </a:r>
            <a:r>
              <a:rPr lang="en-US" dirty="0" err="1">
                <a:latin typeface="SutonnyMJ" pitchFamily="2" charset="0"/>
              </a:rPr>
              <a:t>hvq|ev¯Íe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KviY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n‡”Q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Kÿ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ZvcgvÎvq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KuvPv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Ae</a:t>
            </a:r>
            <a:r>
              <a:rPr lang="en-US" dirty="0">
                <a:latin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</a:rPr>
              <a:t>vq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Zv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Zij</a:t>
            </a:r>
            <a:r>
              <a:rPr lang="en-US" dirty="0">
                <a:latin typeface="SutonnyMJ" pitchFamily="2" charset="0"/>
              </a:rPr>
              <a:t> _</a:t>
            </a:r>
            <a:r>
              <a:rPr lang="en-US" dirty="0" err="1">
                <a:latin typeface="SutonnyMJ" pitchFamily="2" charset="0"/>
              </a:rPr>
              <a:t>v‡K</a:t>
            </a:r>
            <a:r>
              <a:rPr lang="en-US" dirty="0">
                <a:latin typeface="SutonnyMJ" pitchFamily="2" charset="0"/>
              </a:rPr>
              <a:t>, †</a:t>
            </a:r>
            <a:r>
              <a:rPr lang="en-US" dirty="0" err="1">
                <a:latin typeface="SutonnyMJ" pitchFamily="2" charset="0"/>
              </a:rPr>
              <a:t>m‡nZz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MV‡bi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AwaKvsk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c×wZ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n‡”Q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XvjvB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cÖwµqv</a:t>
            </a:r>
            <a:r>
              <a:rPr lang="en-US" dirty="0">
                <a:latin typeface="SutonnyMJ" pitchFamily="2" charset="0"/>
              </a:rPr>
              <a:t> | GB </a:t>
            </a:r>
            <a:r>
              <a:rPr lang="en-US" dirty="0" err="1">
                <a:latin typeface="SutonnyMJ" pitchFamily="2" charset="0"/>
              </a:rPr>
              <a:t>c×wZ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mg~n‡K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mvaviYZ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wb¤œwjwLZ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Pvi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KŠk‡j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fvM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n‡q‡Q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h_vÑ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jwg‡bwUs</a:t>
            </a:r>
            <a:r>
              <a:rPr lang="en-US" dirty="0">
                <a:latin typeface="SutonnyMJ" pitchFamily="2" charset="0"/>
              </a:rPr>
              <a:t> Kb÷ª</a:t>
            </a:r>
            <a:r>
              <a:rPr lang="en-US" dirty="0" err="1">
                <a:latin typeface="SutonnyMJ" pitchFamily="2" charset="0"/>
              </a:rPr>
              <a:t>vKkb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mvi‡dm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Kvw÷s</a:t>
            </a:r>
            <a:r>
              <a:rPr lang="en-US" dirty="0">
                <a:latin typeface="SutonnyMJ" pitchFamily="2" charset="0"/>
              </a:rPr>
              <a:t> Kb÷ª</a:t>
            </a:r>
            <a:r>
              <a:rPr lang="en-US" dirty="0" err="1">
                <a:latin typeface="SutonnyMJ" pitchFamily="2" charset="0"/>
              </a:rPr>
              <a:t>vKkb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gvm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Kvw÷s</a:t>
            </a:r>
            <a:r>
              <a:rPr lang="en-US" dirty="0">
                <a:latin typeface="SutonnyMJ" pitchFamily="2" charset="0"/>
              </a:rPr>
              <a:t> Kb÷ª</a:t>
            </a:r>
            <a:r>
              <a:rPr lang="en-US" dirty="0" err="1">
                <a:latin typeface="SutonnyMJ" pitchFamily="2" charset="0"/>
              </a:rPr>
              <a:t>vKkb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‡c÷ Kb÷ª</a:t>
            </a:r>
            <a:r>
              <a:rPr lang="en-US" dirty="0" err="1">
                <a:latin typeface="SutonnyMJ" pitchFamily="2" charset="0"/>
              </a:rPr>
              <a:t>vKkb</a:t>
            </a:r>
            <a:endParaRPr lang="en-US" dirty="0">
              <a:latin typeface="SutonnyMJ" pitchFamily="2" charset="0"/>
            </a:endParaRPr>
          </a:p>
          <a:p>
            <a:r>
              <a:rPr lang="en-US" dirty="0">
                <a:latin typeface="SutonnyMJ" pitchFamily="2" charset="0"/>
              </a:rPr>
              <a:t>GKB </a:t>
            </a:r>
            <a:r>
              <a:rPr lang="en-US" dirty="0" err="1">
                <a:latin typeface="SutonnyMJ" pitchFamily="2" charset="0"/>
              </a:rPr>
              <a:t>R‡e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KLbI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KLbI</a:t>
            </a:r>
            <a:r>
              <a:rPr lang="en-US" dirty="0">
                <a:latin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</a:rPr>
              <a:t>yB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Z‡ZvwaK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c×wZ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e¨envi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nq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814" y="1905000"/>
            <a:ext cx="3367786" cy="3276600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 smtClean="0">
                <a:latin typeface="SutonnyMJ" pitchFamily="2" charset="0"/>
              </a:rPr>
              <a:t>     </a:t>
            </a:r>
            <a:r>
              <a:rPr lang="en-US" b="1" dirty="0" err="1" smtClean="0">
                <a:latin typeface="SutonnyMJ" pitchFamily="2" charset="0"/>
              </a:rPr>
              <a:t>cøvw÷K</a:t>
            </a:r>
            <a:r>
              <a:rPr lang="en-US" b="1" dirty="0" smtClean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Uzjm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mn‡hv‡M</a:t>
            </a:r>
            <a:r>
              <a:rPr lang="en-US" b="1" dirty="0">
                <a:latin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</a:rPr>
              <a:t>gUvj</a:t>
            </a:r>
            <a:r>
              <a:rPr lang="en-US" b="1" dirty="0">
                <a:latin typeface="SutonnyMJ" pitchFamily="2" charset="0"/>
              </a:rPr>
              <a:t>- </a:t>
            </a:r>
            <a:r>
              <a:rPr lang="en-US" b="1" dirty="0" err="1">
                <a:latin typeface="SutonnyMJ" pitchFamily="2" charset="0"/>
              </a:rPr>
              <a:t>dwg©s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Acv‡ikbt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0"/>
            <a:r>
              <a:rPr lang="en-US" dirty="0" err="1">
                <a:latin typeface="SutonnyMJ" pitchFamily="2" charset="0"/>
              </a:rPr>
              <a:t>BDwi</a:t>
            </a:r>
            <a:r>
              <a:rPr lang="en-US" dirty="0">
                <a:latin typeface="SutonnyMJ" pitchFamily="2" charset="0"/>
              </a:rPr>
              <a:t>‡_b-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gKvwbRg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BDwi</a:t>
            </a:r>
            <a:r>
              <a:rPr lang="en-US" dirty="0">
                <a:latin typeface="SutonnyMJ" pitchFamily="2" charset="0"/>
              </a:rPr>
              <a:t>‡_b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wWRvB‡bi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mvaviY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we‡ePbv</a:t>
            </a:r>
            <a:endParaRPr lang="en-US" dirty="0">
              <a:latin typeface="SutonnyMJ" pitchFamily="2" charset="0"/>
            </a:endParaRPr>
          </a:p>
          <a:p>
            <a:endParaRPr lang="en-US" dirty="0">
              <a:latin typeface="SutonnyMJ" pitchFamily="2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514600"/>
            <a:ext cx="3886200" cy="3171825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smtClean="0">
                <a:latin typeface="SutonnyMJ" pitchFamily="2" charset="0"/>
              </a:rPr>
              <a:t>         ‡</a:t>
            </a:r>
            <a:r>
              <a:rPr lang="en-US" b="1" dirty="0" err="1">
                <a:latin typeface="SutonnyMJ" pitchFamily="2" charset="0"/>
              </a:rPr>
              <a:t>cÖmvi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c¨v‡Wi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Rb</a:t>
            </a:r>
            <a:r>
              <a:rPr lang="en-US" b="1" dirty="0">
                <a:latin typeface="SutonnyMJ" pitchFamily="2" charset="0"/>
              </a:rPr>
              <a:t>¨ </a:t>
            </a:r>
            <a:r>
              <a:rPr lang="en-US" b="1" dirty="0" err="1">
                <a:latin typeface="SutonnyMJ" pitchFamily="2" charset="0"/>
              </a:rPr>
              <a:t>ej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wnmveKiY</a:t>
            </a:r>
            <a:r>
              <a:rPr lang="en-US" b="1" dirty="0">
                <a:latin typeface="SutonnyMJ" pitchFamily="2" charset="0"/>
              </a:rPr>
              <a:t> t</a:t>
            </a:r>
            <a:r>
              <a:rPr lang="en-US" dirty="0">
                <a:latin typeface="SutonnyMJ" pitchFamily="2" charset="0"/>
              </a:rPr>
              <a:t/>
            </a:r>
            <a:br>
              <a:rPr lang="en-US" dirty="0">
                <a:latin typeface="SutonnyMJ" pitchFamily="2" charset="0"/>
              </a:rPr>
            </a:br>
            <a:endParaRPr lang="en-US" dirty="0">
              <a:latin typeface="SutonnyMJ" pitchFamily="2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>
                <a:latin typeface="SutonnyMJ" pitchFamily="2" charset="0"/>
              </a:rPr>
              <a:t>`</a:t>
            </a:r>
            <a:r>
              <a:rPr lang="en-US" dirty="0" err="1">
                <a:latin typeface="SutonnyMJ" pitchFamily="2" charset="0"/>
              </a:rPr>
              <a:t>yB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eQi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smtClean="0">
                <a:latin typeface="SutonnyMJ" pitchFamily="2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Division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Houdaille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Industr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SutonnyMJ" pitchFamily="2" charset="0"/>
              </a:rPr>
              <a:t>wb¤œwjwLZ</a:t>
            </a:r>
            <a:r>
              <a:rPr lang="en-US" dirty="0" smtClean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WvUv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Z_¨ ˆ</a:t>
            </a:r>
            <a:r>
              <a:rPr lang="en-US" dirty="0" err="1">
                <a:latin typeface="SutonnyMJ" pitchFamily="2" charset="0"/>
              </a:rPr>
              <a:t>Zwi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K‡i‡Q</a:t>
            </a:r>
            <a:r>
              <a:rPr lang="en-US" dirty="0">
                <a:latin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</a:rPr>
              <a:t>wbqwš¿Z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cwi‡e‡k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cixÿv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Pvjv‡bv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n‡q‡Q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ïK‡bv</a:t>
            </a:r>
            <a:r>
              <a:rPr lang="en-US" dirty="0">
                <a:latin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</a:rPr>
              <a:t>jywe</a:t>
            </a:r>
            <a:r>
              <a:rPr lang="en-US" dirty="0">
                <a:latin typeface="SutonnyMJ" pitchFamily="2" charset="0"/>
              </a:rPr>
              <a:t>ª‡K‡UW </a:t>
            </a:r>
            <a:r>
              <a:rPr lang="en-US" dirty="0" err="1">
                <a:latin typeface="SutonnyMJ" pitchFamily="2" charset="0"/>
              </a:rPr>
              <a:t>Zj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mn‡hv‡M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wZbwU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BDwi</a:t>
            </a:r>
            <a:r>
              <a:rPr lang="en-US" dirty="0">
                <a:latin typeface="SutonnyMJ" pitchFamily="2" charset="0"/>
              </a:rPr>
              <a:t>‡_‡bi </a:t>
            </a:r>
            <a:r>
              <a:rPr lang="en-US" dirty="0" err="1">
                <a:latin typeface="SutonnyMJ" pitchFamily="2" charset="0"/>
              </a:rPr>
              <a:t>Rb</a:t>
            </a:r>
            <a:r>
              <a:rPr lang="en-US" dirty="0">
                <a:latin typeface="SutonnyMJ" pitchFamily="2" charset="0"/>
              </a:rPr>
              <a:t>¨ Shape factor - </a:t>
            </a:r>
            <a:r>
              <a:rPr lang="en-US" dirty="0" err="1">
                <a:latin typeface="SutonnyMJ" pitchFamily="2" charset="0"/>
              </a:rPr>
              <a:t>Gi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wecix‡Z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EGi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ZviZ‡g¨i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cÖKvk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K‡i‡Q</a:t>
            </a:r>
            <a:r>
              <a:rPr lang="en-US" dirty="0">
                <a:latin typeface="SutonnyMJ" pitchFamily="2" charset="0"/>
              </a:rPr>
              <a:t>| Mo </a:t>
            </a:r>
            <a:r>
              <a:rPr lang="en-US" dirty="0" err="1">
                <a:latin typeface="SutonnyMJ" pitchFamily="2" charset="0"/>
              </a:rPr>
              <a:t>cwimsL¨vb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cÖ`k©b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Ki‡Q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BwÄwbqvi</a:t>
            </a:r>
            <a:r>
              <a:rPr lang="en-US" dirty="0">
                <a:latin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</a:rPr>
              <a:t>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Rb</a:t>
            </a:r>
            <a:r>
              <a:rPr lang="en-US" dirty="0">
                <a:latin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</a:rPr>
              <a:t>cÖ‡qvRbxq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BDi</a:t>
            </a:r>
            <a:r>
              <a:rPr lang="en-US" dirty="0">
                <a:latin typeface="SutonnyMJ" pitchFamily="2" charset="0"/>
              </a:rPr>
              <a:t>‡_‡bi </a:t>
            </a:r>
            <a:r>
              <a:rPr lang="en-US" dirty="0" err="1">
                <a:latin typeface="SutonnyMJ" pitchFamily="2" charset="0"/>
              </a:rPr>
              <a:t>ej</a:t>
            </a:r>
            <a:r>
              <a:rPr lang="en-US" dirty="0">
                <a:latin typeface="SutonnyMJ" pitchFamily="2" charset="0"/>
              </a:rPr>
              <a:t> , </a:t>
            </a:r>
            <a:r>
              <a:rPr lang="en-US" dirty="0" err="1">
                <a:latin typeface="SutonnyMJ" pitchFamily="2" charset="0"/>
              </a:rPr>
              <a:t>AvKvi</a:t>
            </a:r>
            <a:r>
              <a:rPr lang="en-US" dirty="0">
                <a:latin typeface="SutonnyMJ" pitchFamily="2" charset="0"/>
              </a:rPr>
              <a:t> I †MÖW </a:t>
            </a:r>
            <a:r>
              <a:rPr lang="en-US" dirty="0" err="1">
                <a:latin typeface="SutonnyMJ" pitchFamily="2" charset="0"/>
              </a:rPr>
              <a:t>ev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weK</a:t>
            </a:r>
            <a:r>
              <a:rPr lang="en-US" dirty="0">
                <a:latin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</a:rPr>
              <a:t>wZi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kZKiv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Abygvb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Ki‡Z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w`K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wb</a:t>
            </a:r>
            <a:r>
              <a:rPr lang="en-US" dirty="0">
                <a:latin typeface="SutonnyMJ" pitchFamily="2" charset="0"/>
              </a:rPr>
              <a:t>‡`©</a:t>
            </a:r>
            <a:r>
              <a:rPr lang="en-US" dirty="0" err="1">
                <a:latin typeface="SutonnyMJ" pitchFamily="2" charset="0"/>
              </a:rPr>
              <a:t>kbv</a:t>
            </a:r>
            <a:r>
              <a:rPr lang="en-US" dirty="0">
                <a:latin typeface="SutonnyMJ" pitchFamily="2" charset="0"/>
              </a:rPr>
              <a:t> †`q| </a:t>
            </a:r>
            <a:r>
              <a:rPr lang="en-US" dirty="0" err="1">
                <a:latin typeface="SutonnyMJ" pitchFamily="2" charset="0"/>
              </a:rPr>
              <a:t>BDi</a:t>
            </a:r>
            <a:r>
              <a:rPr lang="en-US" dirty="0">
                <a:latin typeface="SutonnyMJ" pitchFamily="2" charset="0"/>
              </a:rPr>
              <a:t>‡_‡bi </a:t>
            </a:r>
            <a:r>
              <a:rPr lang="en-US" dirty="0" err="1">
                <a:latin typeface="SutonnyMJ" pitchFamily="2" charset="0"/>
              </a:rPr>
              <a:t>w¯úªs</a:t>
            </a:r>
            <a:r>
              <a:rPr lang="en-US" dirty="0">
                <a:latin typeface="SutonnyMJ" pitchFamily="2" charset="0"/>
              </a:rPr>
              <a:t>, w÷ª</a:t>
            </a:r>
            <a:r>
              <a:rPr lang="en-US" dirty="0" err="1">
                <a:latin typeface="SutonnyMJ" pitchFamily="2" charset="0"/>
              </a:rPr>
              <a:t>cvim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cÖmvi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c¨vW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wbe©vP‡bi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Rb</a:t>
            </a:r>
            <a:r>
              <a:rPr lang="en-US" dirty="0">
                <a:latin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</a:rPr>
              <a:t>we‡ePbvi</a:t>
            </a:r>
            <a:r>
              <a:rPr lang="en-US" dirty="0">
                <a:latin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</a:rPr>
              <a:t>ywU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Dcv`vb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n‡”Q</a:t>
            </a:r>
            <a:r>
              <a:rPr lang="en-US" dirty="0">
                <a:latin typeface="SutonnyMJ" pitchFamily="2" charset="0"/>
              </a:rPr>
              <a:t> - </a:t>
            </a:r>
            <a:r>
              <a:rPr lang="en-US" dirty="0" err="1">
                <a:latin typeface="SutonnyMJ" pitchFamily="2" charset="0"/>
              </a:rPr>
              <a:t>gWzjvm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Ae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Bjvw÷wmwU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kc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d¨v±i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r>
              <a:rPr lang="en-US" dirty="0">
                <a:latin typeface="SutonnyMJ" pitchFamily="2" charset="0"/>
              </a:rPr>
              <a:t>  gy³fv‡e </a:t>
            </a:r>
            <a:r>
              <a:rPr lang="en-US" dirty="0" err="1">
                <a:latin typeface="SutonnyMJ" pitchFamily="2" charset="0"/>
              </a:rPr>
              <a:t>m¤úªmvwiZ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n‡Z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cv‡i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Ggb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GKwU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jv‡W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mvi‡d‡mi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Gwiqv‡K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mKj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Avb‡jv‡WW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mvi‡dmmg</a:t>
            </a:r>
            <a:r>
              <a:rPr lang="en-US" dirty="0">
                <a:latin typeface="SutonnyMJ" pitchFamily="2" charset="0"/>
              </a:rPr>
              <a:t>~‡</a:t>
            </a:r>
            <a:r>
              <a:rPr lang="en-US" dirty="0" err="1">
                <a:latin typeface="SutonnyMJ" pitchFamily="2" charset="0"/>
              </a:rPr>
              <a:t>ni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gvU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Gwiqv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w`‡q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fvM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msL¨vMZfv‡e</a:t>
            </a:r>
            <a:r>
              <a:rPr lang="en-US" dirty="0">
                <a:latin typeface="SutonnyMJ" pitchFamily="2" charset="0"/>
              </a:rPr>
              <a:t>  Shape factor </a:t>
            </a:r>
            <a:r>
              <a:rPr lang="en-US" dirty="0" err="1">
                <a:latin typeface="SutonnyMJ" pitchFamily="2" charset="0"/>
              </a:rPr>
              <a:t>Gi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aviYv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cvIqv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</a:t>
            </a:r>
            <a:r>
              <a:rPr lang="en-US" dirty="0">
                <a:latin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</a:rPr>
              <a:t>cwigvcMZfv‡e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GUv‡K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Ggbfv‡e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jLv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</a:t>
            </a:r>
            <a:r>
              <a:rPr lang="en-US" dirty="0">
                <a:latin typeface="SutonnyMJ" pitchFamily="2" charset="0"/>
              </a:rPr>
              <a:t> Ñ</a:t>
            </a:r>
          </a:p>
          <a:p>
            <a:pPr marL="0" indent="0">
              <a:buNone/>
            </a:pPr>
            <a:endParaRPr lang="en-US" dirty="0">
              <a:latin typeface="SutonnyMJ" pitchFamily="2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600200"/>
            <a:ext cx="4114799" cy="4572000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</a:t>
                </a:r>
                <a:r>
                  <a:rPr lang="en-US" dirty="0">
                    <a:latin typeface="SutonnyMJ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/>
                          </a:rPr>
                          <m:t>lw</m:t>
                        </m:r>
                      </m:num>
                      <m:den>
                        <m:r>
                          <a:rPr lang="en-US">
                            <a:latin typeface="Cambria Math" panose="02040503050406030204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/>
                          </a:rPr>
                          <m:t>t</m:t>
                        </m:r>
                        <m:r>
                          <a:rPr lang="en-US">
                            <a:latin typeface="Cambria Math" panose="02040503050406030204"/>
                          </a:rPr>
                          <m:t>(1+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/>
                          </a:rPr>
                          <m:t>w</m:t>
                        </m:r>
                        <m:r>
                          <a:rPr lang="en-US">
                            <a:latin typeface="Cambria Math" panose="02040503050406030204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>
                    <a:latin typeface="SutonnyMJ" pitchFamily="2" charset="0"/>
                  </a:rPr>
                  <a:t> [</a:t>
                </a:r>
                <a:r>
                  <a:rPr lang="en-US" dirty="0" err="1">
                    <a:latin typeface="SutonnyMJ" pitchFamily="2" charset="0"/>
                  </a:rPr>
                  <a:t>AvqZvKvieø‡KiRb</a:t>
                </a:r>
                <a:r>
                  <a:rPr lang="en-US" dirty="0">
                    <a:latin typeface="SutonnyMJ" pitchFamily="2" charset="0"/>
                  </a:rPr>
                  <a:t>¨]</a:t>
                </a:r>
              </a:p>
              <a:p>
                <a:pPr marL="0" indent="0">
                  <a:buNone/>
                </a:pPr>
                <a:r>
                  <a:rPr lang="en-US" dirty="0" err="1">
                    <a:latin typeface="SutonnyMJ" pitchFamily="2" charset="0"/>
                  </a:rPr>
                  <a:t>Ges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SF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/>
                          </a:rPr>
                          <m:t>d</m:t>
                        </m:r>
                      </m:num>
                      <m:den>
                        <m:r>
                          <a:rPr lang="en-US">
                            <a:latin typeface="Cambria Math" panose="02040503050406030204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dirty="0">
                    <a:latin typeface="SutonnyMJ" pitchFamily="2" charset="0"/>
                  </a:rPr>
                  <a:t> [</a:t>
                </a:r>
                <a:r>
                  <a:rPr lang="en-US" dirty="0" err="1">
                    <a:latin typeface="SutonnyMJ" pitchFamily="2" charset="0"/>
                  </a:rPr>
                  <a:t>mwjWwW</a:t>
                </a:r>
                <a:r>
                  <a:rPr lang="en-US" dirty="0">
                    <a:latin typeface="SutonnyMJ" pitchFamily="2" charset="0"/>
                  </a:rPr>
                  <a:t>¯‹ </a:t>
                </a:r>
                <a:r>
                  <a:rPr lang="en-US" dirty="0" err="1">
                    <a:latin typeface="SutonnyMJ" pitchFamily="2" charset="0"/>
                  </a:rPr>
                  <a:t>GeswmwjÛv‡iiRb</a:t>
                </a:r>
                <a:r>
                  <a:rPr lang="en-US" dirty="0">
                    <a:latin typeface="SutonnyMJ" pitchFamily="2" charset="0"/>
                  </a:rPr>
                  <a:t>¨ ]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utonnyMJ" pitchFamily="2" charset="0"/>
                  </a:rPr>
                  <a:t>‡</a:t>
                </a:r>
                <a:r>
                  <a:rPr lang="en-US" dirty="0" err="1">
                    <a:latin typeface="SutonnyMJ" pitchFamily="2" charset="0"/>
                  </a:rPr>
                  <a:t>hLv‡b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 </a:t>
                </a:r>
                <a:r>
                  <a:rPr lang="en-US" dirty="0">
                    <a:latin typeface="SutonnyMJ" pitchFamily="2" charset="0"/>
                  </a:rPr>
                  <a:t>= ‰`N©¨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dirty="0">
                    <a:latin typeface="SutonnyMJ" pitchFamily="2" charset="0"/>
                  </a:rPr>
                  <a:t> = </a:t>
                </a:r>
                <a:r>
                  <a:rPr lang="en-US" dirty="0" err="1">
                    <a:latin typeface="SutonnyMJ" pitchFamily="2" charset="0"/>
                  </a:rPr>
                  <a:t>cÖ</a:t>
                </a:r>
                <a:r>
                  <a:rPr lang="en-US" dirty="0">
                    <a:latin typeface="SutonnyMJ" pitchFamily="2" charset="0"/>
                  </a:rPr>
                  <a:t>¯’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:r>
                  <a:rPr lang="en-US" dirty="0" err="1">
                    <a:latin typeface="SutonnyMJ" pitchFamily="2" charset="0"/>
                  </a:rPr>
                  <a:t>cyiæZ</a:t>
                </a:r>
                <a:r>
                  <a:rPr lang="en-US" dirty="0">
                    <a:latin typeface="SutonnyMJ" pitchFamily="2" charset="0"/>
                  </a:rPr>
                  <a:t>¡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:r>
                  <a:rPr lang="en-US" dirty="0" err="1">
                    <a:latin typeface="SutonnyMJ" pitchFamily="2" charset="0"/>
                  </a:rPr>
                  <a:t>e¨vm</a:t>
                </a:r>
                <a:endParaRPr lang="en-US" dirty="0">
                  <a:latin typeface="SutonnyMJ" pitchFamily="2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 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:r>
                  <a:rPr lang="en-US" dirty="0" err="1">
                    <a:latin typeface="SutonnyMJ" pitchFamily="2" charset="0"/>
                  </a:rPr>
                  <a:t>D”PZv</a:t>
                </a:r>
                <a:r>
                  <a:rPr lang="en-US" dirty="0">
                    <a:latin typeface="SutonnyMJ" pitchFamily="2" charset="0"/>
                  </a:rPr>
                  <a:t>|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utonnyMJ" pitchFamily="2" charset="0"/>
                  </a:rPr>
                  <a:t>       GB </a:t>
                </a:r>
                <a:r>
                  <a:rPr lang="en-US" dirty="0" err="1">
                    <a:latin typeface="SutonnyMJ" pitchFamily="2" charset="0"/>
                  </a:rPr>
                  <a:t>mgxKiYØq</a:t>
                </a:r>
                <a:r>
                  <a:rPr lang="en-US" dirty="0">
                    <a:latin typeface="SutonnyMJ" pitchFamily="2" charset="0"/>
                  </a:rPr>
                  <a:t> †m </a:t>
                </a:r>
                <a:r>
                  <a:rPr lang="en-US" dirty="0" err="1">
                    <a:latin typeface="SutonnyMJ" pitchFamily="2" charset="0"/>
                  </a:rPr>
                  <a:t>mKjwc‡miRb</a:t>
                </a:r>
                <a:r>
                  <a:rPr lang="en-US" dirty="0">
                    <a:latin typeface="SutonnyMJ" pitchFamily="2" charset="0"/>
                  </a:rPr>
                  <a:t>¨ </a:t>
                </a:r>
                <a:r>
                  <a:rPr lang="en-US" dirty="0" err="1">
                    <a:latin typeface="SutonnyMJ" pitchFamily="2" charset="0"/>
                  </a:rPr>
                  <a:t>mxgve</a:t>
                </a:r>
                <a:r>
                  <a:rPr lang="en-US" dirty="0">
                    <a:latin typeface="SutonnyMJ" pitchFamily="2" charset="0"/>
                  </a:rPr>
                  <a:t>×,‡</a:t>
                </a:r>
                <a:r>
                  <a:rPr lang="en-US" dirty="0" err="1">
                    <a:latin typeface="SutonnyMJ" pitchFamily="2" charset="0"/>
                  </a:rPr>
                  <a:t>hLv‡bmgvšÍivj</a:t>
                </a:r>
                <a:r>
                  <a:rPr lang="en-US" dirty="0">
                    <a:latin typeface="SutonnyMJ" pitchFamily="2" charset="0"/>
                  </a:rPr>
                  <a:t> †</a:t>
                </a:r>
                <a:r>
                  <a:rPr lang="en-US" dirty="0" err="1">
                    <a:latin typeface="SutonnyMJ" pitchFamily="2" charset="0"/>
                  </a:rPr>
                  <a:t>jwWsZjAv‡QGes</a:t>
                </a:r>
                <a:r>
                  <a:rPr lang="en-US" dirty="0">
                    <a:latin typeface="SutonnyMJ" pitchFamily="2" charset="0"/>
                  </a:rPr>
                  <a:t> †m </a:t>
                </a:r>
                <a:r>
                  <a:rPr lang="en-US" dirty="0" err="1">
                    <a:latin typeface="SutonnyMJ" pitchFamily="2" charset="0"/>
                  </a:rPr>
                  <a:t>mKjwcm</a:t>
                </a:r>
                <a:r>
                  <a:rPr lang="en-US" dirty="0">
                    <a:latin typeface="SutonnyMJ" pitchFamily="2" charset="0"/>
                  </a:rPr>
                  <a:t>, </a:t>
                </a:r>
                <a:r>
                  <a:rPr lang="en-US" dirty="0" err="1">
                    <a:latin typeface="SutonnyMJ" pitchFamily="2" charset="0"/>
                  </a:rPr>
                  <a:t>hv</a:t>
                </a:r>
                <a:r>
                  <a:rPr lang="en-US" dirty="0">
                    <a:latin typeface="SutonnyMJ" pitchFamily="2" charset="0"/>
                  </a:rPr>
                  <a:t>‡`</a:t>
                </a:r>
                <a:r>
                  <a:rPr lang="en-US" dirty="0" err="1">
                    <a:latin typeface="SutonnyMJ" pitchFamily="2" charset="0"/>
                  </a:rPr>
                  <a:t>icyiæZ</a:t>
                </a:r>
                <a:r>
                  <a:rPr lang="en-US" dirty="0">
                    <a:latin typeface="SutonnyMJ" pitchFamily="2" charset="0"/>
                  </a:rPr>
                  <a:t>¡ </a:t>
                </a:r>
                <a:r>
                  <a:rPr lang="en-US" dirty="0" err="1">
                    <a:latin typeface="SutonnyMJ" pitchFamily="2" charset="0"/>
                  </a:rPr>
                  <a:t>b~b¨Zgj¨vUvivjWvB‡gbk‡biwØ</a:t>
                </a:r>
                <a:r>
                  <a:rPr lang="en-US" dirty="0">
                    <a:latin typeface="SutonnyMJ" pitchFamily="2" charset="0"/>
                  </a:rPr>
                  <a:t>¸‡Yi †</a:t>
                </a:r>
                <a:r>
                  <a:rPr lang="en-US" dirty="0" err="1">
                    <a:latin typeface="SutonnyMJ" pitchFamily="2" charset="0"/>
                  </a:rPr>
                  <a:t>P‡q</a:t>
                </a:r>
                <a:r>
                  <a:rPr lang="en-US" dirty="0">
                    <a:latin typeface="SutonnyMJ" pitchFamily="2" charset="0"/>
                  </a:rPr>
                  <a:t> †</a:t>
                </a:r>
                <a:r>
                  <a:rPr lang="en-US" dirty="0" err="1">
                    <a:latin typeface="SutonnyMJ" pitchFamily="2" charset="0"/>
                  </a:rPr>
                  <a:t>ewkbq</a:t>
                </a:r>
                <a:r>
                  <a:rPr lang="en-US" dirty="0">
                    <a:latin typeface="SutonnyMJ" pitchFamily="2" charset="0"/>
                  </a:rPr>
                  <a:t>|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1567" t="-800" r="-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2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en-US" dirty="0" err="1">
                    <a:latin typeface="SutonnyMJ" pitchFamily="2" charset="0"/>
                  </a:rPr>
                  <a:t>gWzjvmAeBjvw÷wmwU‡KGBfv‡emsÄvwqZKivhvq</a:t>
                </a:r>
                <a:r>
                  <a:rPr lang="en-US" dirty="0">
                    <a:latin typeface="SutonnyMJ" pitchFamily="2" charset="0"/>
                  </a:rPr>
                  <a:t> - </a:t>
                </a:r>
                <a:r>
                  <a:rPr lang="en-US" dirty="0" err="1">
                    <a:latin typeface="SutonnyMJ" pitchFamily="2" charset="0"/>
                  </a:rPr>
                  <a:t>cªwZ</a:t>
                </a:r>
                <a:r>
                  <a:rPr lang="en-US" dirty="0">
                    <a:latin typeface="SutonnyMJ" pitchFamily="2" charset="0"/>
                  </a:rPr>
                  <a:t> GKK †</a:t>
                </a:r>
                <a:r>
                  <a:rPr lang="en-US" dirty="0" err="1">
                    <a:latin typeface="SutonnyMJ" pitchFamily="2" charset="0"/>
                  </a:rPr>
                  <a:t>ÿÎd‡jej</a:t>
                </a:r>
                <a:r>
                  <a:rPr lang="en-US" dirty="0">
                    <a:latin typeface="SutonnyMJ" pitchFamily="2" charset="0"/>
                  </a:rPr>
                  <a:t>  (†÷ªm) †K </a:t>
                </a:r>
                <a:r>
                  <a:rPr lang="en-US" dirty="0" err="1">
                    <a:latin typeface="SutonnyMJ" pitchFamily="2" charset="0"/>
                  </a:rPr>
                  <a:t>D”PZvicwieZ</a:t>
                </a:r>
                <a:r>
                  <a:rPr lang="en-US" dirty="0">
                    <a:latin typeface="SutonnyMJ" pitchFamily="2" charset="0"/>
                  </a:rPr>
                  <a:t>©‡bi  </a:t>
                </a:r>
                <a:r>
                  <a:rPr lang="en-US" dirty="0" err="1">
                    <a:latin typeface="SutonnyMJ" pitchFamily="2" charset="0"/>
                  </a:rPr>
                  <a:t>kZKiv</a:t>
                </a:r>
                <a:r>
                  <a:rPr lang="en-US" dirty="0">
                    <a:latin typeface="SutonnyMJ" pitchFamily="2" charset="0"/>
                  </a:rPr>
                  <a:t> (‡÷ªBb ) </a:t>
                </a:r>
                <a:r>
                  <a:rPr lang="en-US" dirty="0" err="1">
                    <a:latin typeface="SutonnyMJ" pitchFamily="2" charset="0"/>
                  </a:rPr>
                  <a:t>w`‡qfvMK‡i</a:t>
                </a:r>
                <a:r>
                  <a:rPr lang="en-US" dirty="0">
                    <a:latin typeface="SutonnyMJ" pitchFamily="2" charset="0"/>
                  </a:rPr>
                  <a:t> ;</a:t>
                </a:r>
                <a:r>
                  <a:rPr lang="en-US" dirty="0" err="1">
                    <a:latin typeface="SutonnyMJ" pitchFamily="2" charset="0"/>
                  </a:rPr>
                  <a:t>A_ev</a:t>
                </a:r>
                <a:endParaRPr lang="en-US" dirty="0">
                  <a:latin typeface="SutonnyMJ" pitchFamily="2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 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/>
                          </a:rPr>
                          <m:t>F</m:t>
                        </m:r>
                        <m:r>
                          <a:rPr lang="en-US">
                            <a:latin typeface="Cambria Math" panose="02040503050406030204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/>
                          </a:rPr>
                          <m:t>A</m:t>
                        </m:r>
                      </m:num>
                      <m:den>
                        <m:r>
                          <a:rPr lang="en-US">
                            <a:latin typeface="Cambria Math" panose="02040503050406030204"/>
                          </a:rPr>
                          <m:t>∆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/>
                          </a:rPr>
                          <m:t>H</m:t>
                        </m:r>
                        <m:r>
                          <a:rPr lang="en-US">
                            <a:latin typeface="Cambria Math" panose="02040503050406030204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/>
                          </a:rPr>
                          <m:t>Ht</m:t>
                        </m:r>
                      </m:den>
                    </m:f>
                  </m:oMath>
                </a14:m>
                <a:endParaRPr lang="en-US" dirty="0">
                  <a:latin typeface="SutonnyMJ" pitchFamily="2" charset="0"/>
                </a:endParaRPr>
              </a:p>
              <a:p>
                <a:r>
                  <a:rPr lang="en-US" dirty="0">
                    <a:latin typeface="SutonnyMJ" pitchFamily="2" charset="0"/>
                  </a:rPr>
                  <a:t>‡</a:t>
                </a:r>
                <a:r>
                  <a:rPr lang="en-US" dirty="0" err="1">
                    <a:latin typeface="SutonnyMJ" pitchFamily="2" charset="0"/>
                  </a:rPr>
                  <a:t>hLv‡b</a:t>
                </a:r>
                <a:r>
                  <a:rPr lang="en-US" dirty="0">
                    <a:latin typeface="SutonnyMJ" pitchFamily="2" charset="0"/>
                  </a:rPr>
                  <a:t>,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 </a:t>
                </a:r>
                <a:r>
                  <a:rPr lang="en-US" dirty="0">
                    <a:latin typeface="SutonnyMJ" pitchFamily="2" charset="0"/>
                  </a:rPr>
                  <a:t>= </a:t>
                </a:r>
                <a:r>
                  <a:rPr lang="en-US" dirty="0" err="1">
                    <a:latin typeface="SutonnyMJ" pitchFamily="2" charset="0"/>
                  </a:rPr>
                  <a:t>ej</a:t>
                </a:r>
                <a:endParaRPr lang="en-US" dirty="0">
                  <a:latin typeface="SutonnyMJ" pitchFamily="2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A </a:t>
                </a:r>
                <a:r>
                  <a:rPr lang="en-US" dirty="0">
                    <a:latin typeface="SutonnyMJ" pitchFamily="2" charset="0"/>
                  </a:rPr>
                  <a:t>= ‡</a:t>
                </a:r>
                <a:r>
                  <a:rPr lang="en-US" dirty="0" err="1">
                    <a:latin typeface="SutonnyMJ" pitchFamily="2" charset="0"/>
                  </a:rPr>
                  <a:t>ÿÎdj</a:t>
                </a:r>
                <a:endParaRPr lang="en-US" dirty="0">
                  <a:latin typeface="SutonnyMJ" pitchFamily="2" charset="0"/>
                </a:endParaRPr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∆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/>
                      </a:rPr>
                      <m:t>H</m:t>
                    </m:r>
                  </m:oMath>
                </a14:m>
                <a:r>
                  <a:rPr lang="en-US" dirty="0">
                    <a:latin typeface="SutonnyMJ" pitchFamily="2" charset="0"/>
                  </a:rPr>
                  <a:t> = </a:t>
                </a:r>
                <a:r>
                  <a:rPr lang="en-US" dirty="0" err="1">
                    <a:latin typeface="SutonnyMJ" pitchFamily="2" charset="0"/>
                  </a:rPr>
                  <a:t>D”PZvicwieZ©b</a:t>
                </a:r>
                <a:endParaRPr lang="en-US" dirty="0">
                  <a:latin typeface="SutonnyMJ" pitchFamily="2" charset="0"/>
                </a:endParaRPr>
              </a:p>
              <a:p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dirty="0">
                    <a:latin typeface="SutonnyMJ" pitchFamily="2" charset="0"/>
                  </a:rPr>
                  <a:t>= ‡</a:t>
                </a:r>
                <a:r>
                  <a:rPr lang="en-US" dirty="0" err="1">
                    <a:latin typeface="SutonnyMJ" pitchFamily="2" charset="0"/>
                  </a:rPr>
                  <a:t>gvUD”PZv</a:t>
                </a:r>
                <a:r>
                  <a:rPr lang="en-US" dirty="0">
                    <a:latin typeface="SutonnyMJ" pitchFamily="2" charset="0"/>
                  </a:rPr>
                  <a:t> |</a:t>
                </a:r>
              </a:p>
              <a:p>
                <a:endParaRPr lang="en-US" dirty="0">
                  <a:latin typeface="SutonnyMJ" pitchFamily="2" charset="0"/>
                </a:endParaRPr>
              </a:p>
            </p:txBody>
          </p:sp>
        </mc:Choice>
        <mc:Fallback xmlns="">
          <p:sp>
            <p:nvSpPr>
              <p:cNvPr id="4" name="Content Placeholder 3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sz="quarter" idx="2"/>
              </p:nvPr>
            </p:nvSpPr>
            <p:spPr>
              <a:blipFill rotWithShape="1">
                <a:blip r:embed="rId3"/>
                <a:stretch>
                  <a:fillRect l="-13" t="-4" r="13" b="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7772400" cy="2971800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aib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I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e¨envi‡f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‡`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WvB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I †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gvì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-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Gi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Dci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nv‡Z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P~ovšÍ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wdwbwks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†`qv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nq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|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mvaviYZ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A¨v‡eªwmf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nvZ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cv_‡ii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Nl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©‡Y 0.001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BwÂ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-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Gi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Kg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KvwUs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w`‡q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G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cwjwks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Kiv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SutonnyMJ" pitchFamily="2" charset="0"/>
              </a:rPr>
              <a:t>nq</a:t>
            </a:r>
            <a:r>
              <a:rPr lang="en-US" sz="3600" dirty="0">
                <a:solidFill>
                  <a:schemeClr val="tx1"/>
                </a:solidFill>
                <a:latin typeface="SutonnyMJ" pitchFamily="2" charset="0"/>
              </a:rPr>
              <a:t>|</a:t>
            </a:r>
          </a:p>
          <a:p>
            <a:pPr algn="just"/>
            <a:endParaRPr lang="en-US" sz="3600" dirty="0">
              <a:solidFill>
                <a:schemeClr val="tx1"/>
              </a:solidFill>
              <a:latin typeface="SutonnyMJ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838199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u="sng" dirty="0" err="1">
                <a:solidFill>
                  <a:srgbClr val="FFFF00"/>
                </a:solidFill>
                <a:latin typeface="SutonnyMJ" pitchFamily="2" charset="0"/>
              </a:rPr>
              <a:t>nv‡Z</a:t>
            </a:r>
            <a:r>
              <a:rPr lang="en-US" sz="4800" b="1" u="sng" dirty="0">
                <a:solidFill>
                  <a:srgbClr val="FFFF00"/>
                </a:solidFill>
                <a:latin typeface="SutonnyMJ" pitchFamily="2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SutonnyMJ" pitchFamily="2" charset="0"/>
              </a:rPr>
              <a:t>wdwbwks</a:t>
            </a:r>
            <a:r>
              <a:rPr lang="en-US" sz="4800" b="1" u="sng" dirty="0">
                <a:solidFill>
                  <a:srgbClr val="FFFF00"/>
                </a:solidFill>
                <a:latin typeface="SutonnyMJ" pitchFamily="2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SutonnyMJ" pitchFamily="2" charset="0"/>
              </a:rPr>
              <a:t>Ges</a:t>
            </a:r>
            <a:r>
              <a:rPr lang="en-US" sz="4800" b="1" u="sng" dirty="0">
                <a:solidFill>
                  <a:srgbClr val="FFFF00"/>
                </a:solidFill>
                <a:latin typeface="SutonnyMJ" pitchFamily="2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SutonnyMJ" pitchFamily="2" charset="0"/>
              </a:rPr>
              <a:t>cwjwks</a:t>
            </a:r>
            <a:r>
              <a:rPr lang="en-US" sz="4800" b="1" u="sng" dirty="0">
                <a:solidFill>
                  <a:srgbClr val="FFFF00"/>
                </a:solidFill>
                <a:latin typeface="SutonnyMJ" pitchFamily="2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SutonnyMJ" pitchFamily="2" charset="0"/>
              </a:rPr>
              <a:t>cÖwK</a:t>
            </a:r>
            <a:r>
              <a:rPr lang="en-US" sz="4800" b="1" u="sng" dirty="0">
                <a:solidFill>
                  <a:srgbClr val="FFFF00"/>
                </a:solidFill>
                <a:latin typeface="SutonnyMJ" pitchFamily="2" charset="0"/>
              </a:rPr>
              <a:t>&amp;ª</a:t>
            </a:r>
            <a:r>
              <a:rPr lang="en-US" sz="4800" b="1" u="sng" dirty="0" err="1">
                <a:solidFill>
                  <a:srgbClr val="FFFF00"/>
                </a:solidFill>
                <a:latin typeface="SutonnyMJ" pitchFamily="2" charset="0"/>
              </a:rPr>
              <a:t>qvi</a:t>
            </a:r>
            <a:r>
              <a:rPr lang="en-US" sz="4800" b="1" u="sng" dirty="0">
                <a:solidFill>
                  <a:srgbClr val="FFFF00"/>
                </a:solidFill>
                <a:latin typeface="SutonnyMJ" pitchFamily="2" charset="0"/>
              </a:rPr>
              <a:t> </a:t>
            </a:r>
            <a:r>
              <a:rPr lang="en-US" sz="4800" b="1" u="sng" dirty="0" err="1">
                <a:solidFill>
                  <a:srgbClr val="FFFF00"/>
                </a:solidFill>
                <a:latin typeface="SutonnyMJ" pitchFamily="2" charset="0"/>
              </a:rPr>
              <a:t>eY©bv</a:t>
            </a:r>
            <a:endParaRPr lang="en-US" sz="4800" u="sng" dirty="0">
              <a:solidFill>
                <a:srgbClr val="FFFF00"/>
              </a:solidFill>
              <a:latin typeface="SutonnyMJ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620000" cy="22860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SutonnyMJ" pitchFamily="2" charset="0"/>
              </a:rPr>
              <a:t>Aa¨vq-10</a:t>
            </a:r>
            <a:r>
              <a:rPr lang="en-US" sz="5400" dirty="0" smtClean="0">
                <a:latin typeface="SutonnyMJ" pitchFamily="2" charset="0"/>
              </a:rPr>
              <a:t/>
            </a:r>
            <a:br>
              <a:rPr lang="en-US" sz="5400" dirty="0" smtClean="0">
                <a:latin typeface="SutonnyMJ" pitchFamily="2" charset="0"/>
              </a:rPr>
            </a:br>
            <a:r>
              <a:rPr lang="en-US" sz="5400" dirty="0" err="1" smtClean="0">
                <a:latin typeface="SutonnyMJ" pitchFamily="2" charset="0"/>
              </a:rPr>
              <a:t>WvB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Ges</a:t>
            </a:r>
            <a:r>
              <a:rPr lang="en-US" sz="5400" dirty="0" smtClean="0">
                <a:latin typeface="SutonnyMJ" pitchFamily="2" charset="0"/>
              </a:rPr>
              <a:t> </a:t>
            </a:r>
            <a:r>
              <a:rPr lang="en-US" sz="5400" dirty="0" err="1" smtClean="0">
                <a:latin typeface="SutonnyMJ" pitchFamily="2" charset="0"/>
              </a:rPr>
              <a:t>cvÂ</a:t>
            </a:r>
            <a:endParaRPr lang="en-US" sz="5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latin typeface="SutonnyMJ" pitchFamily="2" charset="0"/>
              </a:rPr>
              <a:t>                </a:t>
            </a:r>
            <a:r>
              <a:rPr lang="en-US" sz="6600" b="1" dirty="0" err="1" smtClean="0">
                <a:latin typeface="SutonnyMJ" pitchFamily="2" charset="0"/>
              </a:rPr>
              <a:t>WvB</a:t>
            </a:r>
            <a:r>
              <a:rPr lang="en-US" sz="6600" b="1" dirty="0" smtClean="0">
                <a:latin typeface="SutonnyMJ" pitchFamily="2" charset="0"/>
              </a:rPr>
              <a:t> </a:t>
            </a:r>
            <a:r>
              <a:rPr lang="en-US" sz="6600" b="1" dirty="0">
                <a:latin typeface="SutonnyMJ" pitchFamily="2" charset="0"/>
              </a:rPr>
              <a:t>t</a:t>
            </a:r>
            <a:endParaRPr lang="en-US" sz="66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3600" dirty="0" err="1">
                <a:latin typeface="SutonnyMJ" pitchFamily="2" charset="0"/>
              </a:rPr>
              <a:t>mvaviYZ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mwjW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Uzj</a:t>
            </a:r>
            <a:r>
              <a:rPr lang="en-US" sz="3600" dirty="0">
                <a:latin typeface="SutonnyMJ" pitchFamily="2" charset="0"/>
              </a:rPr>
              <a:t> w÷‡</a:t>
            </a:r>
            <a:r>
              <a:rPr lang="en-US" sz="3600" dirty="0" err="1">
                <a:latin typeface="SutonnyMJ" pitchFamily="2" charset="0"/>
              </a:rPr>
              <a:t>ji</a:t>
            </a:r>
            <a:r>
              <a:rPr lang="en-US" sz="3600" dirty="0">
                <a:latin typeface="SutonnyMJ" pitchFamily="2" charset="0"/>
              </a:rPr>
              <a:t> ˆ</a:t>
            </a:r>
            <a:r>
              <a:rPr lang="en-US" sz="3600" dirty="0" err="1">
                <a:latin typeface="SutonnyMJ" pitchFamily="2" charset="0"/>
              </a:rPr>
              <a:t>Zwi</a:t>
            </a:r>
            <a:r>
              <a:rPr lang="en-US" sz="3600" dirty="0">
                <a:latin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</a:rPr>
              <a:t>cÖm</a:t>
            </a:r>
            <a:r>
              <a:rPr lang="en-US" sz="3600" dirty="0">
                <a:latin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</a:rPr>
              <a:t>e‡W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Ae</a:t>
            </a:r>
            <a:r>
              <a:rPr lang="en-US" sz="3600" dirty="0">
                <a:latin typeface="SutonnyMJ" pitchFamily="2" charset="0"/>
              </a:rPr>
              <a:t>¯’</a:t>
            </a:r>
            <a:r>
              <a:rPr lang="en-US" sz="3600" dirty="0" err="1">
                <a:latin typeface="SutonnyMJ" pitchFamily="2" charset="0"/>
              </a:rPr>
              <a:t>vbKvix</a:t>
            </a:r>
            <a:r>
              <a:rPr lang="en-US" sz="3600" dirty="0">
                <a:latin typeface="SutonnyMJ" pitchFamily="2" charset="0"/>
              </a:rPr>
              <a:t> MZ© </a:t>
            </a:r>
            <a:r>
              <a:rPr lang="en-US" sz="3600" dirty="0" err="1">
                <a:latin typeface="SutonnyMJ" pitchFamily="2" charset="0"/>
              </a:rPr>
              <a:t>ev</a:t>
            </a:r>
            <a:r>
              <a:rPr lang="en-US" sz="3600" dirty="0">
                <a:latin typeface="SutonnyMJ" pitchFamily="2" charset="0"/>
              </a:rPr>
              <a:t> wQ`ªhy³ </a:t>
            </a:r>
            <a:r>
              <a:rPr lang="en-US" sz="3600" dirty="0" err="1">
                <a:latin typeface="SutonnyMJ" pitchFamily="2" charset="0"/>
              </a:rPr>
              <a:t>Askwe‡kl</a:t>
            </a:r>
            <a:r>
              <a:rPr lang="en-US" sz="3600" dirty="0">
                <a:latin typeface="SutonnyMJ" pitchFamily="2" charset="0"/>
              </a:rPr>
              <a:t> , </a:t>
            </a:r>
            <a:r>
              <a:rPr lang="en-US" sz="3600" dirty="0" err="1">
                <a:latin typeface="SutonnyMJ" pitchFamily="2" charset="0"/>
              </a:rPr>
              <a:t>hv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cvÂ‡K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aviY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K‡i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c~e©wba©vwiZ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AvKvi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ev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AvK„wZ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cÖ`v‡b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mvnvh</a:t>
            </a:r>
            <a:r>
              <a:rPr lang="en-US" sz="3600" dirty="0">
                <a:latin typeface="SutonnyMJ" pitchFamily="2" charset="0"/>
              </a:rPr>
              <a:t>¨ </a:t>
            </a:r>
            <a:r>
              <a:rPr lang="en-US" sz="3600" dirty="0" err="1">
                <a:latin typeface="SutonnyMJ" pitchFamily="2" charset="0"/>
              </a:rPr>
              <a:t>K‡i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Zv‡K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WvB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e‡j</a:t>
            </a:r>
            <a:r>
              <a:rPr lang="en-US" sz="3600" dirty="0">
                <a:latin typeface="SutonnyMJ" pitchFamily="2" charset="0"/>
              </a:rPr>
              <a:t>| </a:t>
            </a:r>
            <a:r>
              <a:rPr lang="en-US" sz="3600" dirty="0" err="1">
                <a:latin typeface="SutonnyMJ" pitchFamily="2" charset="0"/>
              </a:rPr>
              <a:t>WvB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n‡jv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wd‡gj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cvU©m</a:t>
            </a:r>
            <a:r>
              <a:rPr lang="en-US" sz="3600" dirty="0">
                <a:latin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200"/>
            <a:ext cx="4038600" cy="4038600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 algn="ctr"/>
            <a:r>
              <a:rPr lang="en-US" sz="6600" b="1" dirty="0" err="1" smtClean="0">
                <a:latin typeface="SutonnyMJ" pitchFamily="2" charset="0"/>
              </a:rPr>
              <a:t>cvÂ</a:t>
            </a:r>
            <a:r>
              <a:rPr lang="en-US" sz="6600" b="1" dirty="0" smtClean="0">
                <a:latin typeface="SutonnyMJ" pitchFamily="2" charset="0"/>
              </a:rPr>
              <a:t> </a:t>
            </a:r>
            <a:r>
              <a:rPr lang="en-US" sz="6600" b="1" dirty="0">
                <a:latin typeface="SutonnyMJ" pitchFamily="2" charset="0"/>
              </a:rPr>
              <a:t>t</a:t>
            </a:r>
            <a:r>
              <a:rPr lang="en-US" sz="6600" dirty="0">
                <a:latin typeface="SutonnyMJ" pitchFamily="2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 err="1">
                <a:latin typeface="SutonnyMJ" pitchFamily="2" charset="0"/>
              </a:rPr>
              <a:t>mvaviYZ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Uzj</a:t>
            </a:r>
            <a:r>
              <a:rPr lang="en-US" sz="3200" dirty="0">
                <a:latin typeface="SutonnyMJ" pitchFamily="2" charset="0"/>
              </a:rPr>
              <a:t> w÷‡</a:t>
            </a:r>
            <a:r>
              <a:rPr lang="en-US" sz="3200" dirty="0" err="1">
                <a:latin typeface="SutonnyMJ" pitchFamily="2" charset="0"/>
              </a:rPr>
              <a:t>ji</a:t>
            </a:r>
            <a:r>
              <a:rPr lang="en-US" sz="3200" dirty="0">
                <a:latin typeface="SutonnyMJ" pitchFamily="2" charset="0"/>
              </a:rPr>
              <a:t> ˆ</a:t>
            </a:r>
            <a:r>
              <a:rPr lang="en-US" sz="3200" dirty="0" err="1">
                <a:latin typeface="SutonnyMJ" pitchFamily="2" charset="0"/>
              </a:rPr>
              <a:t>Zwi</a:t>
            </a:r>
            <a:r>
              <a:rPr lang="en-US" sz="3200" dirty="0">
                <a:latin typeface="SutonnyMJ" pitchFamily="2" charset="0"/>
              </a:rPr>
              <a:t> †h Ask †</a:t>
            </a:r>
            <a:r>
              <a:rPr lang="en-US" sz="3200" dirty="0" err="1">
                <a:latin typeface="SutonnyMJ" pitchFamily="2" charset="0"/>
              </a:rPr>
              <a:t>cÖ‡mi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i¨v‡gi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wb¤œ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cÖv‡šÍ</a:t>
            </a:r>
            <a:r>
              <a:rPr lang="en-US" sz="3200" dirty="0">
                <a:latin typeface="SutonnyMJ" pitchFamily="2" charset="0"/>
              </a:rPr>
              <a:t> mshy³ _</a:t>
            </a:r>
            <a:r>
              <a:rPr lang="en-US" sz="3200" dirty="0" err="1">
                <a:latin typeface="SutonnyMJ" pitchFamily="2" charset="0"/>
              </a:rPr>
              <a:t>v‡K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Ges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Kvh©e</a:t>
            </a:r>
            <a:r>
              <a:rPr lang="en-US" sz="3200" dirty="0">
                <a:latin typeface="SutonnyMJ" pitchFamily="2" charset="0"/>
              </a:rPr>
              <a:t>¯‘</a:t>
            </a:r>
            <a:r>
              <a:rPr lang="en-US" sz="3200" dirty="0" err="1">
                <a:latin typeface="SutonnyMJ" pitchFamily="2" charset="0"/>
              </a:rPr>
              <a:t>mn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WvB</a:t>
            </a:r>
            <a:r>
              <a:rPr lang="en-US" sz="3200" dirty="0">
                <a:latin typeface="SutonnyMJ" pitchFamily="2" charset="0"/>
              </a:rPr>
              <a:t> - </a:t>
            </a:r>
            <a:r>
              <a:rPr lang="en-US" sz="3200" dirty="0" err="1">
                <a:latin typeface="SutonnyMJ" pitchFamily="2" charset="0"/>
              </a:rPr>
              <a:t>Gi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g‡a</a:t>
            </a:r>
            <a:r>
              <a:rPr lang="en-US" sz="3200" dirty="0">
                <a:latin typeface="SutonnyMJ" pitchFamily="2" charset="0"/>
              </a:rPr>
              <a:t>¨ </a:t>
            </a:r>
            <a:r>
              <a:rPr lang="en-US" sz="3200" dirty="0" err="1">
                <a:latin typeface="SutonnyMJ" pitchFamily="2" charset="0"/>
              </a:rPr>
              <a:t>cÖ‡ek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K‡i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Kvh©e</a:t>
            </a:r>
            <a:r>
              <a:rPr lang="en-US" sz="3200" dirty="0">
                <a:latin typeface="SutonnyMJ" pitchFamily="2" charset="0"/>
              </a:rPr>
              <a:t>¯‘‡K </a:t>
            </a:r>
            <a:r>
              <a:rPr lang="en-US" sz="3200" dirty="0" err="1">
                <a:latin typeface="SutonnyMJ" pitchFamily="2" charset="0"/>
              </a:rPr>
              <a:t>c~e©wba©vwiZ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AvKvi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ev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AvK</a:t>
            </a:r>
            <a:r>
              <a:rPr lang="en-US" sz="3200" dirty="0">
                <a:latin typeface="SutonnyMJ" pitchFamily="2" charset="0"/>
              </a:rPr>
              <a:t>…</a:t>
            </a:r>
            <a:r>
              <a:rPr lang="en-US" sz="3200" dirty="0" err="1">
                <a:latin typeface="SutonnyMJ" pitchFamily="2" charset="0"/>
              </a:rPr>
              <a:t>wZ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cÖ`vb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K‡i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Zv‡K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cvÂ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e‡j|cvÂ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n‡jv</a:t>
            </a:r>
            <a:r>
              <a:rPr lang="en-US" sz="3200" dirty="0">
                <a:latin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</a:rPr>
              <a:t>gj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</a:rPr>
              <a:t>cvU©m</a:t>
            </a:r>
            <a:r>
              <a:rPr lang="en-US" sz="3200" dirty="0">
                <a:latin typeface="SutonnyMJ" pitchFamily="2" charset="0"/>
              </a:rPr>
              <a:t>| </a:t>
            </a:r>
          </a:p>
          <a:p>
            <a:endParaRPr lang="en-US" sz="3200" dirty="0">
              <a:latin typeface="Sutonny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981200"/>
            <a:ext cx="4267200" cy="3505200"/>
          </a:xfr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b="1" dirty="0" smtClean="0">
                <a:latin typeface="SutonnyMJ" pitchFamily="2" charset="0"/>
              </a:rPr>
              <a:t> </a:t>
            </a:r>
            <a:br>
              <a:rPr lang="en-US" b="1" dirty="0" smtClean="0">
                <a:latin typeface="SutonnyMJ" pitchFamily="2" charset="0"/>
              </a:rPr>
            </a:br>
            <a:r>
              <a:rPr lang="en-US" sz="5300" b="1" dirty="0" err="1" smtClean="0">
                <a:latin typeface="SutonnyMJ" pitchFamily="2" charset="0"/>
              </a:rPr>
              <a:t>WvB</a:t>
            </a:r>
            <a:r>
              <a:rPr lang="en-US" sz="5300" b="1" dirty="0" smtClean="0">
                <a:latin typeface="SutonnyMJ" pitchFamily="2" charset="0"/>
              </a:rPr>
              <a:t> </a:t>
            </a:r>
            <a:r>
              <a:rPr lang="en-US" sz="5300" b="1" dirty="0" err="1">
                <a:latin typeface="SutonnyMJ" pitchFamily="2" charset="0"/>
              </a:rPr>
              <a:t>Ges</a:t>
            </a:r>
            <a:r>
              <a:rPr lang="en-US" sz="5300" b="1" dirty="0">
                <a:latin typeface="SutonnyMJ" pitchFamily="2" charset="0"/>
              </a:rPr>
              <a:t> </a:t>
            </a:r>
            <a:r>
              <a:rPr lang="en-US" sz="5300" b="1" dirty="0" err="1">
                <a:latin typeface="SutonnyMJ" pitchFamily="2" charset="0"/>
              </a:rPr>
              <a:t>cvÂ</a:t>
            </a:r>
            <a:r>
              <a:rPr lang="en-US" sz="5300" b="1" dirty="0">
                <a:latin typeface="SutonnyMJ" pitchFamily="2" charset="0"/>
              </a:rPr>
              <a:t> - </a:t>
            </a:r>
            <a:r>
              <a:rPr lang="en-US" sz="5300" b="1" dirty="0" err="1">
                <a:latin typeface="SutonnyMJ" pitchFamily="2" charset="0"/>
              </a:rPr>
              <a:t>Gi</a:t>
            </a:r>
            <a:r>
              <a:rPr lang="en-US" sz="5300" b="1" dirty="0">
                <a:latin typeface="SutonnyMJ" pitchFamily="2" charset="0"/>
              </a:rPr>
              <a:t> †</a:t>
            </a:r>
            <a:r>
              <a:rPr lang="en-US" sz="5300" b="1" dirty="0" err="1">
                <a:latin typeface="SutonnyMJ" pitchFamily="2" charset="0"/>
              </a:rPr>
              <a:t>kªwYwefvM</a:t>
            </a:r>
            <a:r>
              <a:rPr lang="en-US" sz="5300" b="1" dirty="0">
                <a:latin typeface="SutonnyMJ" pitchFamily="2" charset="0"/>
              </a:rPr>
              <a:t> t</a:t>
            </a:r>
            <a:r>
              <a:rPr lang="en-US" sz="5300" dirty="0">
                <a:latin typeface="SutonnyMJ" pitchFamily="2" charset="0"/>
              </a:rPr>
              <a:t/>
            </a:r>
            <a:br>
              <a:rPr lang="en-US" sz="5300" dirty="0">
                <a:latin typeface="SutonnyMJ" pitchFamily="2" charset="0"/>
              </a:rPr>
            </a:br>
            <a:endParaRPr lang="en-US" sz="53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dirty="0" err="1">
                <a:latin typeface="SutonnyMJ" pitchFamily="2" charset="0"/>
              </a:rPr>
              <a:t>WvB</a:t>
            </a:r>
            <a:r>
              <a:rPr lang="en-US" sz="3600" dirty="0">
                <a:latin typeface="SutonnyMJ" pitchFamily="2" charset="0"/>
              </a:rPr>
              <a:t> I </a:t>
            </a:r>
            <a:r>
              <a:rPr lang="en-US" sz="3600" dirty="0" err="1">
                <a:latin typeface="SutonnyMJ" pitchFamily="2" charset="0"/>
              </a:rPr>
              <a:t>cvÂ‡K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cÖavbZ</a:t>
            </a:r>
            <a:r>
              <a:rPr lang="en-US" sz="3600" dirty="0">
                <a:latin typeface="SutonnyMJ" pitchFamily="2" charset="0"/>
              </a:rPr>
              <a:t> `</a:t>
            </a:r>
            <a:r>
              <a:rPr lang="en-US" sz="3600" dirty="0" err="1">
                <a:latin typeface="SutonnyMJ" pitchFamily="2" charset="0"/>
              </a:rPr>
              <a:t>yB</a:t>
            </a:r>
            <a:r>
              <a:rPr lang="en-US" sz="3600" dirty="0">
                <a:latin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</a:rPr>
              <a:t>kªwY‡Z</a:t>
            </a:r>
            <a:r>
              <a:rPr lang="en-US" sz="3600" dirty="0">
                <a:latin typeface="SutonnyMJ" pitchFamily="2" charset="0"/>
              </a:rPr>
              <a:t> wef³ </a:t>
            </a:r>
            <a:r>
              <a:rPr lang="en-US" sz="3600" dirty="0" err="1">
                <a:latin typeface="SutonnyMJ" pitchFamily="2" charset="0"/>
              </a:rPr>
              <a:t>Kiv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hvq,h_vÑ</a:t>
            </a:r>
            <a:endParaRPr lang="en-US" sz="3600" dirty="0">
              <a:latin typeface="SutonnyMJ" pitchFamily="2" charset="0"/>
            </a:endParaRPr>
          </a:p>
          <a:p>
            <a:pPr lvl="0"/>
            <a:r>
              <a:rPr lang="en-US" sz="3600" dirty="0">
                <a:latin typeface="SutonnyMJ" pitchFamily="2" charset="0"/>
              </a:rPr>
              <a:t>‡</a:t>
            </a:r>
            <a:r>
              <a:rPr lang="en-US" sz="3600" dirty="0" err="1">
                <a:latin typeface="SutonnyMJ" pitchFamily="2" charset="0"/>
              </a:rPr>
              <a:t>cÖm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Kv‡Ri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cÖKvi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ev</a:t>
            </a:r>
            <a:r>
              <a:rPr lang="en-US" sz="3600" dirty="0">
                <a:latin typeface="SutonnyMJ" pitchFamily="2" charset="0"/>
              </a:rPr>
              <a:t> †</a:t>
            </a:r>
            <a:r>
              <a:rPr lang="en-US" sz="3600" dirty="0" err="1">
                <a:latin typeface="SutonnyMJ" pitchFamily="2" charset="0"/>
              </a:rPr>
              <a:t>cÖm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Acv‡ikb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Abymv‡i</a:t>
            </a:r>
            <a:r>
              <a:rPr lang="en-US" sz="3600" dirty="0">
                <a:latin typeface="SutonnyMJ" pitchFamily="2" charset="0"/>
              </a:rPr>
              <a:t>|</a:t>
            </a:r>
          </a:p>
          <a:p>
            <a:pPr lvl="0"/>
            <a:r>
              <a:rPr lang="en-US" sz="3600" dirty="0" err="1">
                <a:latin typeface="SutonnyMJ" pitchFamily="2" charset="0"/>
              </a:rPr>
              <a:t>WvB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Gi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MVb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ev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Acv‡ikb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c×wZ</a:t>
            </a:r>
            <a:r>
              <a:rPr lang="en-US" sz="3600" dirty="0">
                <a:latin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</a:rPr>
              <a:t>Abymv‡i</a:t>
            </a:r>
            <a:r>
              <a:rPr lang="en-US" sz="3600" dirty="0">
                <a:latin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cÖm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Acv‡ikb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 Operation </a:t>
            </a:r>
            <a:r>
              <a:rPr lang="en-US" dirty="0">
                <a:latin typeface="SutonnyMJ" pitchFamily="2" charset="0"/>
              </a:rPr>
              <a:t>) </a:t>
            </a:r>
            <a:r>
              <a:rPr lang="en-US" dirty="0" err="1">
                <a:latin typeface="SutonnyMJ" pitchFamily="2" charset="0"/>
              </a:rPr>
              <a:t>Abymv‡i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</a:rPr>
              <a:t>cvÂ‡K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Avevi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PviwU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kÖwY‡Z</a:t>
            </a:r>
            <a:r>
              <a:rPr lang="en-US" dirty="0">
                <a:latin typeface="SutonnyMJ" pitchFamily="2" charset="0"/>
              </a:rPr>
              <a:t> wef³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hvq,h_v</a:t>
            </a:r>
            <a:r>
              <a:rPr lang="en-US" dirty="0">
                <a:latin typeface="SutonnyMJ" pitchFamily="2" charset="0"/>
              </a:rPr>
              <a:t> Ñ</a:t>
            </a:r>
          </a:p>
          <a:p>
            <a:pPr lvl="0"/>
            <a:r>
              <a:rPr lang="en-US" dirty="0" err="1">
                <a:latin typeface="SutonnyMJ" pitchFamily="2" charset="0"/>
              </a:rPr>
              <a:t>wkqvwis</a:t>
            </a:r>
            <a:r>
              <a:rPr lang="en-US" dirty="0">
                <a:latin typeface="SutonnyMJ" pitchFamily="2" charset="0"/>
              </a:rPr>
              <a:t> (Shearing) t </a:t>
            </a:r>
            <a:r>
              <a:rPr lang="en-US" dirty="0" err="1">
                <a:latin typeface="SutonnyMJ" pitchFamily="2" charset="0"/>
              </a:rPr>
              <a:t>eø¨vswKs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cvwÂs</a:t>
            </a:r>
            <a:r>
              <a:rPr lang="en-US" dirty="0">
                <a:latin typeface="SutonnyMJ" pitchFamily="2" charset="0"/>
              </a:rPr>
              <a:t> , </a:t>
            </a:r>
            <a:r>
              <a:rPr lang="en-US" dirty="0" err="1">
                <a:latin typeface="SutonnyMJ" pitchFamily="2" charset="0"/>
              </a:rPr>
              <a:t>bwPs</a:t>
            </a:r>
            <a:r>
              <a:rPr lang="en-US" dirty="0">
                <a:latin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</a:rPr>
              <a:t>cvi‡dv‡iwUs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wUªwgs</a:t>
            </a:r>
            <a:r>
              <a:rPr lang="en-US" dirty="0">
                <a:latin typeface="SutonnyMJ" pitchFamily="2" charset="0"/>
              </a:rPr>
              <a:t> , †</a:t>
            </a:r>
            <a:r>
              <a:rPr lang="en-US" dirty="0" err="1">
                <a:latin typeface="SutonnyMJ" pitchFamily="2" charset="0"/>
              </a:rPr>
              <a:t>mwfs</a:t>
            </a:r>
            <a:r>
              <a:rPr lang="en-US" dirty="0">
                <a:latin typeface="SutonnyMJ" pitchFamily="2" charset="0"/>
              </a:rPr>
              <a:t> ,</a:t>
            </a:r>
            <a:r>
              <a:rPr lang="en-US" dirty="0" err="1">
                <a:latin typeface="SutonnyMJ" pitchFamily="2" charset="0"/>
              </a:rPr>
              <a:t>w¯øwUs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jvwÝs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pPr lvl="0"/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ewÛs</a:t>
            </a:r>
            <a:r>
              <a:rPr lang="en-US" dirty="0">
                <a:latin typeface="SutonnyMJ" pitchFamily="2" charset="0"/>
              </a:rPr>
              <a:t>(Bending) t </a:t>
            </a:r>
            <a:r>
              <a:rPr lang="en-US" dirty="0" err="1">
                <a:latin typeface="SutonnyMJ" pitchFamily="2" charset="0"/>
              </a:rPr>
              <a:t>A¨vMj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ewÛs,Kvwjs</a:t>
            </a:r>
            <a:r>
              <a:rPr lang="en-US" dirty="0">
                <a:latin typeface="SutonnyMJ" pitchFamily="2" charset="0"/>
              </a:rPr>
              <a:t> , †</a:t>
            </a:r>
            <a:r>
              <a:rPr lang="en-US" dirty="0" err="1">
                <a:latin typeface="SutonnyMJ" pitchFamily="2" charset="0"/>
              </a:rPr>
              <a:t>dvwìs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dwgs</a:t>
            </a:r>
            <a:r>
              <a:rPr lang="en-US" dirty="0">
                <a:latin typeface="SutonnyMJ" pitchFamily="2" charset="0"/>
              </a:rPr>
              <a:t> ,</a:t>
            </a:r>
            <a:r>
              <a:rPr lang="en-US" dirty="0" err="1">
                <a:latin typeface="SutonnyMJ" pitchFamily="2" charset="0"/>
              </a:rPr>
              <a:t>wmwgs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pPr lvl="0"/>
            <a:r>
              <a:rPr lang="en-US" dirty="0" err="1">
                <a:latin typeface="SutonnyMJ" pitchFamily="2" charset="0"/>
              </a:rPr>
              <a:t>Wªwqs</a:t>
            </a:r>
            <a:r>
              <a:rPr lang="en-US" dirty="0">
                <a:latin typeface="SutonnyMJ" pitchFamily="2" charset="0"/>
              </a:rPr>
              <a:t> (Drawing) t B¤^</a:t>
            </a:r>
            <a:r>
              <a:rPr lang="en-US" dirty="0" err="1">
                <a:latin typeface="SutonnyMJ" pitchFamily="2" charset="0"/>
              </a:rPr>
              <a:t>wms</a:t>
            </a:r>
            <a:r>
              <a:rPr lang="en-US" dirty="0">
                <a:latin typeface="SutonnyMJ" pitchFamily="2" charset="0"/>
              </a:rPr>
              <a:t> , </a:t>
            </a:r>
            <a:r>
              <a:rPr lang="en-US" dirty="0" err="1">
                <a:latin typeface="SutonnyMJ" pitchFamily="2" charset="0"/>
              </a:rPr>
              <a:t>evjwRs</a:t>
            </a:r>
            <a:r>
              <a:rPr lang="en-US" dirty="0">
                <a:latin typeface="SutonnyMJ" pitchFamily="2" charset="0"/>
              </a:rPr>
              <a:t> , </a:t>
            </a:r>
            <a:r>
              <a:rPr lang="en-US" dirty="0" err="1">
                <a:latin typeface="SutonnyMJ" pitchFamily="2" charset="0"/>
              </a:rPr>
              <a:t>Kvwcs</a:t>
            </a:r>
            <a:r>
              <a:rPr lang="en-US" dirty="0">
                <a:latin typeface="SutonnyMJ" pitchFamily="2" charset="0"/>
              </a:rPr>
              <a:t> ,</a:t>
            </a:r>
            <a:r>
              <a:rPr lang="en-US" dirty="0" err="1">
                <a:latin typeface="SutonnyMJ" pitchFamily="2" charset="0"/>
              </a:rPr>
              <a:t>wiwWDwms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wUDwes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diwgs</a:t>
            </a:r>
            <a:r>
              <a:rPr lang="en-US" dirty="0">
                <a:latin typeface="SutonnyMJ" pitchFamily="2" charset="0"/>
              </a:rPr>
              <a:t> d¬¨</a:t>
            </a:r>
            <a:r>
              <a:rPr lang="en-US" dirty="0" err="1">
                <a:latin typeface="SutonnyMJ" pitchFamily="2" charset="0"/>
              </a:rPr>
              <a:t>v‡Äm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pPr lvl="0"/>
            <a:r>
              <a:rPr lang="en-US" dirty="0">
                <a:latin typeface="SutonnyMJ" pitchFamily="2" charset="0"/>
              </a:rPr>
              <a:t>¯‹</a:t>
            </a:r>
            <a:r>
              <a:rPr lang="en-US" dirty="0" err="1">
                <a:latin typeface="SutonnyMJ" pitchFamily="2" charset="0"/>
              </a:rPr>
              <a:t>zBwRs</a:t>
            </a:r>
            <a:r>
              <a:rPr lang="en-US" dirty="0">
                <a:latin typeface="SutonnyMJ" pitchFamily="2" charset="0"/>
              </a:rPr>
              <a:t> (Squeezing) t </a:t>
            </a:r>
            <a:r>
              <a:rPr lang="en-US" dirty="0" err="1">
                <a:latin typeface="SutonnyMJ" pitchFamily="2" charset="0"/>
              </a:rPr>
              <a:t>Kqwbs</a:t>
            </a:r>
            <a:r>
              <a:rPr lang="en-US" dirty="0">
                <a:latin typeface="SutonnyMJ" pitchFamily="2" charset="0"/>
              </a:rPr>
              <a:t> ,</a:t>
            </a:r>
            <a:r>
              <a:rPr lang="en-US" dirty="0" err="1">
                <a:latin typeface="SutonnyMJ" pitchFamily="2" charset="0"/>
              </a:rPr>
              <a:t>mvBwRs,K</a:t>
            </a:r>
            <a:r>
              <a:rPr lang="en-US" dirty="0">
                <a:latin typeface="SutonnyMJ" pitchFamily="2" charset="0"/>
              </a:rPr>
              <a:t>¬¨</a:t>
            </a:r>
            <a:r>
              <a:rPr lang="en-US" dirty="0" err="1">
                <a:latin typeface="SutonnyMJ" pitchFamily="2" charset="0"/>
              </a:rPr>
              <a:t>v‡Uwbs</a:t>
            </a:r>
            <a:r>
              <a:rPr lang="en-US" dirty="0">
                <a:latin typeface="SutonnyMJ" pitchFamily="2" charset="0"/>
              </a:rPr>
              <a:t>,‡</a:t>
            </a:r>
            <a:r>
              <a:rPr lang="en-US" dirty="0" err="1">
                <a:latin typeface="SutonnyMJ" pitchFamily="2" charset="0"/>
              </a:rPr>
              <a:t>mvqvwRs</a:t>
            </a:r>
            <a:r>
              <a:rPr lang="en-US" dirty="0">
                <a:latin typeface="SutonnyMJ" pitchFamily="2" charset="0"/>
              </a:rPr>
              <a:t>,‡</a:t>
            </a:r>
            <a:r>
              <a:rPr lang="en-US" dirty="0" err="1">
                <a:latin typeface="SutonnyMJ" pitchFamily="2" charset="0"/>
              </a:rPr>
              <a:t>Kvì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dvwR©s</a:t>
            </a:r>
            <a:r>
              <a:rPr lang="en-US" dirty="0">
                <a:latin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</a:rPr>
              <a:t>wi‡fwUs,Avc‡mwUs</a:t>
            </a:r>
            <a:r>
              <a:rPr lang="en-US" dirty="0">
                <a:latin typeface="SutonnyMJ" pitchFamily="2" charset="0"/>
              </a:rPr>
              <a:t> ,G·‡</a:t>
            </a:r>
            <a:r>
              <a:rPr lang="en-US" dirty="0" err="1">
                <a:latin typeface="SutonnyMJ" pitchFamily="2" charset="0"/>
              </a:rPr>
              <a:t>UvwWs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nU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cÖwms</a:t>
            </a:r>
            <a:r>
              <a:rPr lang="en-US" dirty="0">
                <a:latin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sz="5300" b="1" dirty="0" err="1" smtClean="0">
                <a:latin typeface="SutonnyMJ" pitchFamily="2" charset="0"/>
              </a:rPr>
              <a:t>MVb</a:t>
            </a:r>
            <a:r>
              <a:rPr lang="en-US" sz="5300" b="1" dirty="0" smtClean="0">
                <a:latin typeface="SutonnyMJ" pitchFamily="2" charset="0"/>
              </a:rPr>
              <a:t> </a:t>
            </a:r>
            <a:r>
              <a:rPr lang="en-US" sz="5300" b="1" dirty="0" err="1">
                <a:latin typeface="SutonnyMJ" pitchFamily="2" charset="0"/>
              </a:rPr>
              <a:t>Abymv‡i</a:t>
            </a:r>
            <a:r>
              <a:rPr lang="en-US" sz="5300" b="1" dirty="0">
                <a:latin typeface="SutonnyMJ" pitchFamily="2" charset="0"/>
              </a:rPr>
              <a:t> </a:t>
            </a:r>
            <a:r>
              <a:rPr lang="en-US" sz="5300" b="1" dirty="0" err="1">
                <a:latin typeface="SutonnyMJ" pitchFamily="2" charset="0"/>
              </a:rPr>
              <a:t>WvB</a:t>
            </a:r>
            <a:r>
              <a:rPr lang="en-US" sz="5300" b="1" dirty="0">
                <a:latin typeface="SutonnyMJ" pitchFamily="2" charset="0"/>
              </a:rPr>
              <a:t> - </a:t>
            </a:r>
            <a:r>
              <a:rPr lang="en-US" sz="5300" b="1" dirty="0" err="1">
                <a:latin typeface="SutonnyMJ" pitchFamily="2" charset="0"/>
              </a:rPr>
              <a:t>Gi</a:t>
            </a:r>
            <a:r>
              <a:rPr lang="en-US" sz="5300" b="1" dirty="0">
                <a:latin typeface="SutonnyMJ" pitchFamily="2" charset="0"/>
              </a:rPr>
              <a:t> †</a:t>
            </a:r>
            <a:r>
              <a:rPr lang="en-US" sz="5300" b="1" dirty="0" err="1">
                <a:latin typeface="SutonnyMJ" pitchFamily="2" charset="0"/>
              </a:rPr>
              <a:t>kªwYwefvM</a:t>
            </a:r>
            <a:r>
              <a:rPr lang="en-US" sz="5300" b="1" dirty="0">
                <a:latin typeface="SutonnyMJ" pitchFamily="2" charset="0"/>
              </a:rPr>
              <a:t> t</a:t>
            </a:r>
            <a:r>
              <a:rPr lang="en-US" sz="5300" dirty="0">
                <a:latin typeface="SutonnyMJ" pitchFamily="2" charset="0"/>
              </a:rPr>
              <a:t/>
            </a:r>
            <a:br>
              <a:rPr lang="en-US" sz="5300" dirty="0">
                <a:latin typeface="SutonnyMJ" pitchFamily="2" charset="0"/>
              </a:rPr>
            </a:br>
            <a:endParaRPr lang="en-US" sz="53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>
                <a:latin typeface="SutonnyMJ" pitchFamily="2" charset="0"/>
              </a:rPr>
              <a:t>Acv‡ik‡bi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cÖYvwj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Abymv‡i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WvB‡K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kÖwYwefvM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n‡q</a:t>
            </a:r>
            <a:r>
              <a:rPr lang="en-US" dirty="0">
                <a:latin typeface="SutonnyMJ" pitchFamily="2" charset="0"/>
              </a:rPr>
              <a:t> _</a:t>
            </a:r>
            <a:r>
              <a:rPr lang="en-US" dirty="0" err="1">
                <a:latin typeface="SutonnyMJ" pitchFamily="2" charset="0"/>
              </a:rPr>
              <a:t>v‡K</a:t>
            </a:r>
            <a:r>
              <a:rPr lang="en-US" dirty="0">
                <a:latin typeface="SutonnyMJ" pitchFamily="2" charset="0"/>
              </a:rPr>
              <a:t> |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wk‡í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A‡bK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ai‡bi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i‡q‡Q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hvi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kÖwYwefvM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ek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Kó</a:t>
            </a:r>
            <a:r>
              <a:rPr lang="en-US" dirty="0">
                <a:latin typeface="SutonnyMJ" pitchFamily="2" charset="0"/>
              </a:rPr>
              <a:t> Ki|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- </a:t>
            </a:r>
            <a:r>
              <a:rPr lang="en-US" dirty="0" err="1">
                <a:latin typeface="SutonnyMJ" pitchFamily="2" charset="0"/>
              </a:rPr>
              <a:t>Gi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cÖavb</a:t>
            </a:r>
            <a:r>
              <a:rPr lang="en-US" dirty="0">
                <a:latin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</a:rPr>
              <a:t>kÖwY</a:t>
            </a:r>
            <a:r>
              <a:rPr lang="en-US" dirty="0">
                <a:latin typeface="SutonnyMJ" pitchFamily="2" charset="0"/>
              </a:rPr>
              <a:t>¸‡</a:t>
            </a:r>
            <a:r>
              <a:rPr lang="en-US" dirty="0" err="1">
                <a:latin typeface="SutonnyMJ" pitchFamily="2" charset="0"/>
              </a:rPr>
              <a:t>jv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n‡jv</a:t>
            </a:r>
            <a:r>
              <a:rPr lang="en-US" dirty="0">
                <a:latin typeface="SutonnyMJ" pitchFamily="2" charset="0"/>
              </a:rPr>
              <a:t> t</a:t>
            </a:r>
          </a:p>
          <a:p>
            <a:pPr lvl="0"/>
            <a:r>
              <a:rPr lang="en-US" dirty="0" err="1">
                <a:latin typeface="SutonnyMJ" pitchFamily="2" charset="0"/>
              </a:rPr>
              <a:t>wm¤új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 Die</a:t>
            </a:r>
            <a:r>
              <a:rPr lang="en-US" dirty="0">
                <a:latin typeface="SutonnyMJ" pitchFamily="2" charset="0"/>
              </a:rPr>
              <a:t>)</a:t>
            </a:r>
          </a:p>
          <a:p>
            <a:pPr lvl="0"/>
            <a:r>
              <a:rPr lang="en-US" dirty="0" err="1">
                <a:latin typeface="SutonnyMJ" pitchFamily="2" charset="0"/>
              </a:rPr>
              <a:t>K¤úvDÛ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Compound Die </a:t>
            </a:r>
            <a:r>
              <a:rPr lang="en-US" dirty="0">
                <a:latin typeface="SutonnyMJ" pitchFamily="2" charset="0"/>
              </a:rPr>
              <a:t>)</a:t>
            </a:r>
          </a:p>
          <a:p>
            <a:pPr lvl="0"/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cÖv‡MÖwmf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progressive Die</a:t>
            </a:r>
            <a:r>
              <a:rPr lang="en-US" dirty="0">
                <a:latin typeface="SutonnyMJ" pitchFamily="2" charset="0"/>
              </a:rPr>
              <a:t>)</a:t>
            </a:r>
          </a:p>
          <a:p>
            <a:pPr lvl="0"/>
            <a:r>
              <a:rPr lang="en-US" dirty="0" err="1">
                <a:latin typeface="SutonnyMJ" pitchFamily="2" charset="0"/>
              </a:rPr>
              <a:t>Kw¤úbkb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Combination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Die)</a:t>
            </a:r>
          </a:p>
          <a:p>
            <a:pPr lvl="0"/>
            <a:r>
              <a:rPr lang="en-US" dirty="0" err="1">
                <a:latin typeface="SutonnyMJ" pitchFamily="2" charset="0"/>
              </a:rPr>
              <a:t>nvBWªwjK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(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hydraulic Die </a:t>
            </a:r>
            <a:r>
              <a:rPr lang="en-US" dirty="0">
                <a:latin typeface="SutonnyMJ" pitchFamily="2" charset="0"/>
              </a:rPr>
              <a:t>)</a:t>
            </a:r>
          </a:p>
          <a:p>
            <a:pPr lvl="0"/>
            <a:r>
              <a:rPr lang="en-US" dirty="0" err="1">
                <a:latin typeface="SutonnyMJ" pitchFamily="2" charset="0"/>
              </a:rPr>
              <a:t>ivevi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Rubber  Die </a:t>
            </a:r>
            <a:r>
              <a:rPr lang="en-US" dirty="0">
                <a:latin typeface="SutonnyMJ" pitchFamily="2" charset="0"/>
              </a:rPr>
              <a:t>)</a:t>
            </a:r>
          </a:p>
          <a:p>
            <a:pPr lvl="0"/>
            <a:r>
              <a:rPr lang="en-US" dirty="0" err="1">
                <a:latin typeface="SutonnyMJ" pitchFamily="2" charset="0"/>
              </a:rPr>
              <a:t>UvÝdvi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Die </a:t>
            </a:r>
            <a:r>
              <a:rPr lang="en-US" dirty="0">
                <a:latin typeface="SutonnyMJ" pitchFamily="2" charset="0"/>
              </a:rPr>
              <a:t>)</a:t>
            </a:r>
          </a:p>
          <a:p>
            <a:pPr lvl="0"/>
            <a:r>
              <a:rPr lang="en-US" dirty="0" err="1">
                <a:latin typeface="SutonnyMJ" pitchFamily="2" charset="0"/>
              </a:rPr>
              <a:t>Bbfv‡U©W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Inverted Die </a:t>
            </a:r>
            <a:r>
              <a:rPr lang="en-US" dirty="0">
                <a:latin typeface="SutonnyMJ" pitchFamily="2" charset="0"/>
              </a:rPr>
              <a:t>)</a:t>
            </a:r>
          </a:p>
          <a:p>
            <a:endParaRPr lang="en-US" dirty="0">
              <a:latin typeface="SutonnyMJ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b="1" dirty="0" smtClean="0">
                <a:latin typeface="SutonnyMJ" pitchFamily="2" charset="0"/>
              </a:rPr>
              <a:t/>
            </a:r>
            <a:br>
              <a:rPr lang="en-US" b="1" dirty="0" smtClean="0">
                <a:latin typeface="SutonnyMJ" pitchFamily="2" charset="0"/>
              </a:rPr>
            </a:br>
            <a:r>
              <a:rPr lang="en-US" sz="5300" b="1" dirty="0" err="1" smtClean="0">
                <a:latin typeface="SutonnyMJ" pitchFamily="2" charset="0"/>
              </a:rPr>
              <a:t>WvB</a:t>
            </a:r>
            <a:r>
              <a:rPr lang="en-US" sz="5300" b="1" dirty="0" smtClean="0">
                <a:latin typeface="SutonnyMJ" pitchFamily="2" charset="0"/>
              </a:rPr>
              <a:t> </a:t>
            </a:r>
            <a:r>
              <a:rPr lang="en-US" sz="5300" b="1" dirty="0" err="1">
                <a:latin typeface="SutonnyMJ" pitchFamily="2" charset="0"/>
              </a:rPr>
              <a:t>wK¬qv‡iÝi</a:t>
            </a:r>
            <a:r>
              <a:rPr lang="en-US" sz="5300" b="1" dirty="0">
                <a:latin typeface="SutonnyMJ" pitchFamily="2" charset="0"/>
              </a:rPr>
              <a:t> </a:t>
            </a:r>
            <a:r>
              <a:rPr lang="en-US" sz="5300" b="1" dirty="0" err="1">
                <a:latin typeface="SutonnyMJ" pitchFamily="2" charset="0"/>
              </a:rPr>
              <a:t>D‡Ïk</a:t>
            </a:r>
            <a:r>
              <a:rPr lang="en-US" sz="5300" b="1" dirty="0">
                <a:latin typeface="SutonnyMJ" pitchFamily="2" charset="0"/>
              </a:rPr>
              <a:t>¨  t</a:t>
            </a:r>
            <a:r>
              <a:rPr lang="en-US" sz="5300" dirty="0">
                <a:latin typeface="SutonnyMJ" pitchFamily="2" charset="0"/>
              </a:rPr>
              <a:t/>
            </a:r>
            <a:br>
              <a:rPr lang="en-US" sz="5300" dirty="0">
                <a:latin typeface="SutonnyMJ" pitchFamily="2" charset="0"/>
              </a:rPr>
            </a:br>
            <a:endParaRPr lang="en-US" sz="5300" dirty="0"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WvB</a:t>
            </a:r>
            <a:r>
              <a:rPr lang="en-US" sz="3100" dirty="0">
                <a:latin typeface="SutonnyMJ" pitchFamily="2" charset="0"/>
              </a:rPr>
              <a:t> I </a:t>
            </a:r>
            <a:r>
              <a:rPr lang="en-US" sz="3100" dirty="0" err="1">
                <a:latin typeface="SutonnyMJ" pitchFamily="2" charset="0"/>
              </a:rPr>
              <a:t>cv‡Âi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wkqvwis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A¨vKkb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ch©v‡jvPbv</a:t>
            </a:r>
            <a:r>
              <a:rPr lang="en-US" sz="3100" dirty="0">
                <a:latin typeface="SutonnyMJ" pitchFamily="2" charset="0"/>
              </a:rPr>
              <a:t>  </a:t>
            </a:r>
            <a:r>
              <a:rPr lang="en-US" sz="3100" dirty="0" err="1">
                <a:latin typeface="SutonnyMJ" pitchFamily="2" charset="0"/>
              </a:rPr>
              <a:t>Ki‡j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WvB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cv‡Âi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ga¨Kvi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wK¬qv‡i‡Ýi</a:t>
            </a:r>
            <a:r>
              <a:rPr lang="en-US" sz="3100" dirty="0">
                <a:latin typeface="SutonnyMJ" pitchFamily="2" charset="0"/>
              </a:rPr>
              <a:t> ¸</a:t>
            </a:r>
            <a:r>
              <a:rPr lang="en-US" sz="3100" dirty="0" err="1">
                <a:latin typeface="SutonnyMJ" pitchFamily="2" charset="0"/>
              </a:rPr>
              <a:t>iæZ</a:t>
            </a:r>
            <a:r>
              <a:rPr lang="en-US" sz="3100" dirty="0">
                <a:latin typeface="SutonnyMJ" pitchFamily="2" charset="0"/>
              </a:rPr>
              <a:t>¡ </a:t>
            </a:r>
            <a:r>
              <a:rPr lang="en-US" sz="3100" dirty="0" err="1">
                <a:latin typeface="SutonnyMJ" pitchFamily="2" charset="0"/>
              </a:rPr>
              <a:t>ev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Acwinvh©Zv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Abyaveb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Kiv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hvq</a:t>
            </a:r>
            <a:r>
              <a:rPr lang="en-US" sz="3100" dirty="0">
                <a:latin typeface="SutonnyMJ" pitchFamily="2" charset="0"/>
              </a:rPr>
              <a:t>| †</a:t>
            </a:r>
            <a:r>
              <a:rPr lang="en-US" sz="3100" dirty="0" err="1">
                <a:latin typeface="SutonnyMJ" pitchFamily="2" charset="0"/>
              </a:rPr>
              <a:t>mLvb</a:t>
            </a:r>
            <a:r>
              <a:rPr lang="en-US" sz="3100" dirty="0">
                <a:latin typeface="SutonnyMJ" pitchFamily="2" charset="0"/>
              </a:rPr>
              <a:t> †_‡K </a:t>
            </a:r>
            <a:r>
              <a:rPr lang="en-US" sz="3100" dirty="0" err="1">
                <a:latin typeface="SutonnyMJ" pitchFamily="2" charset="0"/>
              </a:rPr>
              <a:t>Avgiv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WvB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wK¬qv‡i‡Ýi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wb¤œwjwLZ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D‡Ïk¨vewj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wba©viY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Ki‡Z</a:t>
            </a:r>
            <a:r>
              <a:rPr lang="en-US" sz="3100" dirty="0">
                <a:latin typeface="SutonnyMJ" pitchFamily="2" charset="0"/>
              </a:rPr>
              <a:t> </a:t>
            </a:r>
            <a:r>
              <a:rPr lang="en-US" sz="3100" dirty="0" err="1">
                <a:latin typeface="SutonnyMJ" pitchFamily="2" charset="0"/>
              </a:rPr>
              <a:t>cvwi</a:t>
            </a:r>
            <a:r>
              <a:rPr lang="en-US" sz="3100" dirty="0">
                <a:latin typeface="SutonnyMJ" pitchFamily="2" charset="0"/>
              </a:rPr>
              <a:t>|</a:t>
            </a:r>
          </a:p>
          <a:p>
            <a:pPr lvl="0"/>
            <a:r>
              <a:rPr lang="en-US" dirty="0" err="1">
                <a:latin typeface="SutonnyMJ" pitchFamily="2" charset="0"/>
              </a:rPr>
              <a:t>h_vh</a:t>
            </a:r>
            <a:r>
              <a:rPr lang="en-US" dirty="0">
                <a:latin typeface="SutonnyMJ" pitchFamily="2" charset="0"/>
              </a:rPr>
              <a:t>_ </a:t>
            </a:r>
            <a:r>
              <a:rPr lang="en-US" dirty="0" err="1">
                <a:latin typeface="SutonnyMJ" pitchFamily="2" charset="0"/>
              </a:rPr>
              <a:t>Ges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wb¤œZg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GbvwR</a:t>
            </a:r>
            <a:r>
              <a:rPr lang="en-US" dirty="0">
                <a:latin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</a:rPr>
              <a:t>LiP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K‡i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Acv‡ikb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m¤úv`b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KvwUs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Acv‡ikb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myôzfv‡e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m¤úv`b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KwZ©Z</a:t>
            </a:r>
            <a:r>
              <a:rPr lang="en-US" dirty="0">
                <a:latin typeface="SutonnyMJ" pitchFamily="2" charset="0"/>
              </a:rPr>
              <a:t> `ª‡e¨ </a:t>
            </a:r>
            <a:r>
              <a:rPr lang="en-US" dirty="0" err="1">
                <a:latin typeface="SutonnyMJ" pitchFamily="2" charset="0"/>
              </a:rPr>
              <a:t>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cªv‡šÍi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AvK</a:t>
            </a:r>
            <a:r>
              <a:rPr lang="en-US" dirty="0">
                <a:latin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</a:rPr>
              <a:t>wZ</a:t>
            </a:r>
            <a:r>
              <a:rPr lang="en-US" dirty="0">
                <a:latin typeface="SutonnyMJ" pitchFamily="2" charset="0"/>
              </a:rPr>
              <a:t> my›`</a:t>
            </a:r>
            <a:r>
              <a:rPr lang="en-US" dirty="0" err="1">
                <a:latin typeface="SutonnyMJ" pitchFamily="2" charset="0"/>
              </a:rPr>
              <a:t>i</a:t>
            </a:r>
            <a:r>
              <a:rPr lang="en-US" dirty="0">
                <a:latin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</a:rPr>
              <a:t>gm„b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Kiv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cÖm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Uz‡ji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Avqy</a:t>
            </a:r>
            <a:r>
              <a:rPr lang="en-US" dirty="0">
                <a:latin typeface="SutonnyMJ" pitchFamily="2" charset="0"/>
              </a:rPr>
              <a:t>®‹</a:t>
            </a:r>
            <a:r>
              <a:rPr lang="en-US" dirty="0" err="1">
                <a:latin typeface="SutonnyMJ" pitchFamily="2" charset="0"/>
              </a:rPr>
              <a:t>vj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evwo‡q</a:t>
            </a:r>
            <a:r>
              <a:rPr lang="en-US" dirty="0">
                <a:latin typeface="SutonnyMJ" pitchFamily="2" charset="0"/>
              </a:rPr>
              <a:t> †`qv|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676400"/>
            <a:ext cx="4267200" cy="44958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SutonnyMJ" pitchFamily="2" charset="0"/>
              </a:rPr>
              <a:t>gm„YZvi</a:t>
            </a:r>
            <a:r>
              <a:rPr lang="en-US" sz="3600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SutonnyMJ" pitchFamily="2" charset="0"/>
              </a:rPr>
              <a:t>Rb</a:t>
            </a:r>
            <a:r>
              <a:rPr lang="en-US" sz="3600" dirty="0">
                <a:solidFill>
                  <a:srgbClr val="0070C0"/>
                </a:solidFill>
                <a:latin typeface="SutonnyMJ" pitchFamily="2" charset="0"/>
              </a:rPr>
              <a:t>¨ </a:t>
            </a:r>
            <a:r>
              <a:rPr lang="en-US" sz="3600" dirty="0" err="1">
                <a:solidFill>
                  <a:srgbClr val="0070C0"/>
                </a:solidFill>
                <a:latin typeface="SutonnyMJ" pitchFamily="2" charset="0"/>
              </a:rPr>
              <a:t>wewfbœ</a:t>
            </a:r>
            <a:r>
              <a:rPr lang="en-US" sz="3600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SutonnyMJ" pitchFamily="2" charset="0"/>
              </a:rPr>
              <a:t>ai‡bi</a:t>
            </a:r>
            <a:r>
              <a:rPr lang="en-US" sz="3600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SutonnyMJ" pitchFamily="2" charset="0"/>
              </a:rPr>
              <a:t>c×wZ</a:t>
            </a:r>
            <a:r>
              <a:rPr lang="en-US" sz="3600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SutonnyMJ" pitchFamily="2" charset="0"/>
              </a:rPr>
              <a:t>e¨eüZ</a:t>
            </a:r>
            <a:r>
              <a:rPr lang="en-US" sz="3600" dirty="0">
                <a:solidFill>
                  <a:srgbClr val="0070C0"/>
                </a:solidFill>
                <a:latin typeface="SutonnyMJ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SutonnyMJ" pitchFamily="2" charset="0"/>
              </a:rPr>
              <a:t>nq</a:t>
            </a:r>
            <a:r>
              <a:rPr lang="en-US" sz="3600" dirty="0">
                <a:solidFill>
                  <a:srgbClr val="0070C0"/>
                </a:solidFill>
                <a:latin typeface="SutonnyMJ" pitchFamily="2" charset="0"/>
              </a:rPr>
              <a:t>; †</a:t>
            </a:r>
            <a:r>
              <a:rPr lang="en-US" sz="3600" dirty="0" err="1">
                <a:solidFill>
                  <a:srgbClr val="0070C0"/>
                </a:solidFill>
                <a:latin typeface="SutonnyMJ" pitchFamily="2" charset="0"/>
              </a:rPr>
              <a:t>hgb</a:t>
            </a:r>
            <a:r>
              <a:rPr lang="en-US" sz="3600" dirty="0">
                <a:solidFill>
                  <a:srgbClr val="0070C0"/>
                </a:solidFill>
                <a:latin typeface="SutonnyMJ" pitchFamily="2" charset="0"/>
              </a:rPr>
              <a:t> 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>
                <a:latin typeface="SutonnyMJ" pitchFamily="2" charset="0"/>
              </a:rPr>
              <a:t>Nl©Y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KvwV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 lvl="0"/>
            <a:r>
              <a:rPr lang="en-US" dirty="0" err="1">
                <a:latin typeface="SutonnyMJ" pitchFamily="2" charset="0"/>
              </a:rPr>
              <a:t>WvB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dvBj</a:t>
            </a:r>
            <a:r>
              <a:rPr lang="en-US" dirty="0">
                <a:latin typeface="SutonnyMJ" pitchFamily="2" charset="0"/>
              </a:rPr>
              <a:t> </a:t>
            </a:r>
          </a:p>
          <a:p>
            <a:pPr lvl="0"/>
            <a:r>
              <a:rPr lang="en-US" dirty="0" err="1">
                <a:latin typeface="SutonnyMJ" pitchFamily="2" charset="0"/>
              </a:rPr>
              <a:t>n¯Í</a:t>
            </a:r>
            <a:r>
              <a:rPr lang="en-US" dirty="0">
                <a:latin typeface="SutonnyMJ" pitchFamily="2" charset="0"/>
              </a:rPr>
              <a:t> kw³PvwjZ </a:t>
            </a:r>
            <a:r>
              <a:rPr lang="en-US" dirty="0" err="1">
                <a:latin typeface="SutonnyMJ" pitchFamily="2" charset="0"/>
              </a:rPr>
              <a:t>cwjkvi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hš</a:t>
            </a:r>
            <a:r>
              <a:rPr lang="en-US" dirty="0">
                <a:latin typeface="SutonnyMJ" pitchFamily="2" charset="0"/>
              </a:rPr>
              <a:t>¿</a:t>
            </a:r>
          </a:p>
          <a:p>
            <a:pPr lvl="0"/>
            <a:r>
              <a:rPr lang="en-US" dirty="0" err="1">
                <a:latin typeface="SutonnyMJ" pitchFamily="2" charset="0"/>
              </a:rPr>
              <a:t>N~Y©vqb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dvBj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>
                <a:latin typeface="SutonnyMJ" pitchFamily="2" charset="0"/>
              </a:rPr>
              <a:t>ivevihy³ </a:t>
            </a:r>
            <a:r>
              <a:rPr lang="en-US" dirty="0" err="1">
                <a:latin typeface="SutonnyMJ" pitchFamily="2" charset="0"/>
              </a:rPr>
              <a:t>Nl©Y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MÖvBÛvi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we›`y</a:t>
            </a:r>
            <a:endParaRPr lang="en-US" dirty="0">
              <a:latin typeface="SutonnyMJ" pitchFamily="2" charset="0"/>
            </a:endParaRPr>
          </a:p>
          <a:p>
            <a:pPr lvl="0"/>
            <a:r>
              <a:rPr lang="en-US" dirty="0" err="1">
                <a:latin typeface="SutonnyMJ" pitchFamily="2" charset="0"/>
              </a:rPr>
              <a:t>N~Y©vqgvb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Nl©Y</a:t>
            </a:r>
            <a:r>
              <a:rPr lang="en-US" dirty="0">
                <a:latin typeface="SutonnyMJ" pitchFamily="2" charset="0"/>
              </a:rPr>
              <a:t> - </a:t>
            </a:r>
            <a:r>
              <a:rPr lang="en-US" dirty="0" err="1">
                <a:latin typeface="SutonnyMJ" pitchFamily="2" charset="0"/>
              </a:rPr>
              <a:t>Kvc‡oi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Uzj</a:t>
            </a:r>
            <a:endParaRPr lang="en-US" dirty="0">
              <a:latin typeface="SutonnyMJ" pitchFamily="2" charset="0"/>
            </a:endParaRPr>
          </a:p>
          <a:p>
            <a:r>
              <a:rPr lang="en-US" dirty="0">
                <a:latin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</a:rPr>
              <a:t>dë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eem</a:t>
            </a:r>
            <a:endParaRPr lang="en-US" dirty="0">
              <a:latin typeface="SutonnyMJ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199"/>
            <a:ext cx="1676400" cy="942975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495800"/>
            <a:ext cx="1543050" cy="1543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831" y="2743200"/>
            <a:ext cx="3301219" cy="2047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b="1" dirty="0">
                <a:latin typeface="SutonnyMJ" pitchFamily="2" charset="0"/>
              </a:rPr>
              <a:t>¯</a:t>
            </a:r>
            <a:r>
              <a:rPr lang="en-US" b="1" dirty="0" err="1">
                <a:latin typeface="SutonnyMJ" pitchFamily="2" charset="0"/>
              </a:rPr>
              <a:t>Œz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Ges</a:t>
            </a:r>
            <a:r>
              <a:rPr lang="en-US" b="1" dirty="0">
                <a:latin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</a:rPr>
              <a:t>WvI‡qj</a:t>
            </a:r>
            <a:r>
              <a:rPr lang="en-US" b="1" dirty="0">
                <a:latin typeface="SutonnyMJ" pitchFamily="2" charset="0"/>
              </a:rPr>
              <a:t> kbv³KiY </a:t>
            </a:r>
            <a:r>
              <a:rPr lang="en-US" b="1" dirty="0" smtClean="0">
                <a:latin typeface="SutonnyMJ" pitchFamily="2" charset="0"/>
              </a:rPr>
              <a:t>t</a:t>
            </a:r>
            <a:endParaRPr lang="en-US" dirty="0">
              <a:latin typeface="SutonnyMJ" pitchFamily="2" charset="0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8763000" cy="1524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err="1">
                <a:latin typeface="SutonnyMJ" pitchFamily="2" charset="0"/>
              </a:rPr>
              <a:t>wewfbœ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ai‡bi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wRM,wdK</a:t>
            </a:r>
            <a:r>
              <a:rPr lang="en-US" sz="2400" dirty="0">
                <a:latin typeface="SutonnyMJ" pitchFamily="2" charset="0"/>
              </a:rPr>
              <a:t>&amp;ª</a:t>
            </a:r>
            <a:r>
              <a:rPr lang="en-US" sz="2400" dirty="0" err="1">
                <a:latin typeface="SutonnyMJ" pitchFamily="2" charset="0"/>
              </a:rPr>
              <a:t>Pvi</a:t>
            </a:r>
            <a:r>
              <a:rPr lang="en-US" sz="2400" dirty="0">
                <a:latin typeface="SutonnyMJ" pitchFamily="2" charset="0"/>
              </a:rPr>
              <a:t> ,</a:t>
            </a:r>
            <a:r>
              <a:rPr lang="en-US" sz="2400" dirty="0" err="1">
                <a:latin typeface="SutonnyMJ" pitchFamily="2" charset="0"/>
              </a:rPr>
              <a:t>WvB</a:t>
            </a:r>
            <a:r>
              <a:rPr lang="en-US" sz="2400" dirty="0">
                <a:latin typeface="SutonnyMJ" pitchFamily="2" charset="0"/>
              </a:rPr>
              <a:t> ,‡</a:t>
            </a:r>
            <a:r>
              <a:rPr lang="en-US" sz="2400" dirty="0" err="1">
                <a:latin typeface="SutonnyMJ" pitchFamily="2" charset="0"/>
              </a:rPr>
              <a:t>gvì</a:t>
            </a:r>
            <a:r>
              <a:rPr lang="en-US" sz="2400" dirty="0">
                <a:latin typeface="SutonnyMJ" pitchFamily="2" charset="0"/>
              </a:rPr>
              <a:t> ,</a:t>
            </a:r>
            <a:r>
              <a:rPr lang="en-US" sz="2400" dirty="0" err="1">
                <a:latin typeface="SutonnyMJ" pitchFamily="2" charset="0"/>
              </a:rPr>
              <a:t>c¨vU©vb</a:t>
            </a:r>
            <a:r>
              <a:rPr lang="en-US" sz="2400" dirty="0">
                <a:latin typeface="SutonnyMJ" pitchFamily="2" charset="0"/>
              </a:rPr>
              <a:t>  </a:t>
            </a:r>
            <a:r>
              <a:rPr lang="en-US" sz="2400" dirty="0" err="1">
                <a:latin typeface="SutonnyMJ" pitchFamily="2" charset="0"/>
              </a:rPr>
              <a:t>BZ¨vw`i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wewfbœ</a:t>
            </a:r>
            <a:r>
              <a:rPr lang="en-US" sz="2400" dirty="0">
                <a:latin typeface="SutonnyMJ" pitchFamily="2" charset="0"/>
              </a:rPr>
              <a:t> Ask </a:t>
            </a:r>
            <a:r>
              <a:rPr lang="en-US" sz="2400" dirty="0" err="1">
                <a:latin typeface="SutonnyMJ" pitchFamily="2" charset="0"/>
              </a:rPr>
              <a:t>wewfbœ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ai‡bi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d¨v‡mwbs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wWfvBm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w`‡q</a:t>
            </a:r>
            <a:r>
              <a:rPr lang="en-US" sz="2400" dirty="0">
                <a:latin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</a:rPr>
              <a:t>Rvov</a:t>
            </a:r>
            <a:r>
              <a:rPr lang="en-US" sz="2400" dirty="0">
                <a:latin typeface="SutonnyMJ" pitchFamily="2" charset="0"/>
              </a:rPr>
              <a:t> †`qv </a:t>
            </a:r>
            <a:r>
              <a:rPr lang="en-US" sz="2400" dirty="0" err="1">
                <a:latin typeface="SutonnyMJ" pitchFamily="2" charset="0"/>
              </a:rPr>
              <a:t>nq</a:t>
            </a:r>
            <a:r>
              <a:rPr lang="en-US" sz="2400" dirty="0">
                <a:latin typeface="SutonnyMJ" pitchFamily="2" charset="0"/>
              </a:rPr>
              <a:t>  †</a:t>
            </a:r>
            <a:r>
              <a:rPr lang="en-US" sz="2400" dirty="0" err="1">
                <a:latin typeface="SutonnyMJ" pitchFamily="2" charset="0"/>
              </a:rPr>
              <a:t>hgb</a:t>
            </a:r>
            <a:r>
              <a:rPr lang="en-US" sz="2400" dirty="0">
                <a:latin typeface="SutonnyMJ" pitchFamily="2" charset="0"/>
              </a:rPr>
              <a:t> Ñ ¯Œ , </a:t>
            </a:r>
            <a:r>
              <a:rPr lang="en-US" sz="2400" dirty="0" err="1">
                <a:latin typeface="SutonnyMJ" pitchFamily="2" charset="0"/>
              </a:rPr>
              <a:t>bvU</a:t>
            </a:r>
            <a:r>
              <a:rPr lang="en-US" sz="2400" dirty="0">
                <a:latin typeface="SutonnyMJ" pitchFamily="2" charset="0"/>
              </a:rPr>
              <a:t> , ‡</a:t>
            </a:r>
            <a:r>
              <a:rPr lang="en-US" sz="2400" dirty="0" err="1">
                <a:latin typeface="SutonnyMJ" pitchFamily="2" charset="0"/>
              </a:rPr>
              <a:t>evë</a:t>
            </a:r>
            <a:r>
              <a:rPr lang="en-US" sz="2400" dirty="0">
                <a:latin typeface="SutonnyMJ" pitchFamily="2" charset="0"/>
              </a:rPr>
              <a:t> , </a:t>
            </a:r>
            <a:r>
              <a:rPr lang="en-US" sz="2400" dirty="0" err="1">
                <a:latin typeface="SutonnyMJ" pitchFamily="2" charset="0"/>
              </a:rPr>
              <a:t>Kx</a:t>
            </a:r>
            <a:r>
              <a:rPr lang="en-US" sz="2400" dirty="0">
                <a:latin typeface="SutonnyMJ" pitchFamily="2" charset="0"/>
              </a:rPr>
              <a:t> , </a:t>
            </a:r>
            <a:r>
              <a:rPr lang="en-US" sz="2400" dirty="0" err="1">
                <a:latin typeface="SutonnyMJ" pitchFamily="2" charset="0"/>
              </a:rPr>
              <a:t>jK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wis</a:t>
            </a:r>
            <a:r>
              <a:rPr lang="en-US" sz="2400" dirty="0">
                <a:latin typeface="SutonnyMJ" pitchFamily="2" charset="0"/>
              </a:rPr>
              <a:t> , </a:t>
            </a:r>
            <a:r>
              <a:rPr lang="en-US" sz="2400" dirty="0" err="1">
                <a:latin typeface="SutonnyMJ" pitchFamily="2" charset="0"/>
              </a:rPr>
              <a:t>wcb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BZ¨vw</a:t>
            </a:r>
            <a:r>
              <a:rPr lang="en-US" sz="2400" dirty="0">
                <a:latin typeface="SutonnyMJ" pitchFamily="2" charset="0"/>
              </a:rPr>
              <a:t>` ); </a:t>
            </a:r>
            <a:r>
              <a:rPr lang="en-US" sz="2400" dirty="0" err="1">
                <a:latin typeface="SutonnyMJ" pitchFamily="2" charset="0"/>
              </a:rPr>
              <a:t>Zb</a:t>
            </a:r>
            <a:r>
              <a:rPr lang="en-US" sz="2400" dirty="0">
                <a:latin typeface="SutonnyMJ" pitchFamily="2" charset="0"/>
              </a:rPr>
              <a:t>¥‡a¨ ¯Œ I </a:t>
            </a:r>
            <a:r>
              <a:rPr lang="en-US" sz="2400" dirty="0" err="1">
                <a:latin typeface="SutonnyMJ" pitchFamily="2" charset="0"/>
              </a:rPr>
              <a:t>WvI‡qj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wcb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Ab¨Zg</a:t>
            </a:r>
            <a:r>
              <a:rPr lang="en-US" sz="2400" dirty="0">
                <a:latin typeface="SutonnyMJ" pitchFamily="2" charset="0"/>
              </a:rPr>
              <a:t> | </a:t>
            </a:r>
            <a:r>
              <a:rPr lang="en-US" sz="2400" dirty="0" err="1">
                <a:latin typeface="SutonnyMJ" pitchFamily="2" charset="0"/>
              </a:rPr>
              <a:t>cÖ‡qvR‡b</a:t>
            </a:r>
            <a:r>
              <a:rPr lang="en-US" sz="2400" dirty="0">
                <a:latin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</a:rPr>
              <a:t>Kv_vI</a:t>
            </a:r>
            <a:r>
              <a:rPr lang="en-US" sz="2400" dirty="0">
                <a:latin typeface="SutonnyMJ" pitchFamily="2" charset="0"/>
              </a:rPr>
              <a:t> ¯Œ </a:t>
            </a:r>
            <a:r>
              <a:rPr lang="en-US" sz="2400" dirty="0" err="1">
                <a:latin typeface="SutonnyMJ" pitchFamily="2" charset="0"/>
              </a:rPr>
              <a:t>Avevi</a:t>
            </a:r>
            <a:r>
              <a:rPr lang="en-US" sz="2400" dirty="0">
                <a:latin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</a:rPr>
              <a:t>Kv_vI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WvI‡qj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wcb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e¨eüZ</a:t>
            </a:r>
            <a:r>
              <a:rPr lang="en-US" sz="2400" dirty="0">
                <a:latin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</a:rPr>
              <a:t>nq</a:t>
            </a:r>
            <a:r>
              <a:rPr lang="en-US" sz="2400" dirty="0">
                <a:latin typeface="SutonnyMJ" pitchFamily="2" charset="0"/>
              </a:rPr>
              <a:t>|</a:t>
            </a:r>
          </a:p>
          <a:p>
            <a:pPr algn="just"/>
            <a:endParaRPr lang="en-US" sz="3200" dirty="0">
              <a:latin typeface="SutonnyMJ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819400"/>
            <a:ext cx="4639508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048000"/>
            <a:ext cx="3209925" cy="20669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153400" cy="9906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cvÂ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Ges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WvB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ˆ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Zwi‡Z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we‡eP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¨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welq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SutonnyMJ" pitchFamily="2" charset="0"/>
              </a:rPr>
              <a:t>‡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jvi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SutonnyMJ" pitchFamily="2" charset="0"/>
              </a:rPr>
              <a:t>ZvwjKv</a:t>
            </a:r>
            <a:r>
              <a:rPr lang="en-US" b="1" dirty="0">
                <a:solidFill>
                  <a:srgbClr val="FF0000"/>
                </a:solidFill>
                <a:latin typeface="SutonnyMJ" pitchFamily="2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SutonnyMJ" pitchFamily="2" charset="0"/>
              </a:rPr>
              <a:t>t</a:t>
            </a:r>
            <a:endParaRPr lang="en-US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4038600" cy="45826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cvÂ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Ges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WvB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ˆ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Zwi‡Z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wb¤œwjwLZ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welq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¸‡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jv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we‡ePbv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Kiv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nq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; †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hgb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Ñ</a:t>
            </a:r>
          </a:p>
          <a:p>
            <a:pPr lvl="0"/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WvB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Ges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cvÂ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avZzi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mvg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_©¨</a:t>
            </a:r>
          </a:p>
          <a:p>
            <a:pPr lvl="0"/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WvB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Ges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cvÂ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-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Gi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MVb</a:t>
            </a:r>
            <a:endParaRPr lang="en-US" dirty="0">
              <a:solidFill>
                <a:srgbClr val="C00000"/>
              </a:solidFill>
              <a:latin typeface="SutonnyMJ" pitchFamily="2" charset="0"/>
            </a:endParaRPr>
          </a:p>
          <a:p>
            <a:pPr lvl="0"/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e¨eüZ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cÖhy³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ej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</a:p>
          <a:p>
            <a:pPr lvl="0"/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Kvh©e¯Íyi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avZyi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cÖK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…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wZ</a:t>
            </a:r>
            <a:endParaRPr lang="en-US" dirty="0">
              <a:solidFill>
                <a:srgbClr val="C00000"/>
              </a:solidFill>
              <a:latin typeface="SutonnyMJ" pitchFamily="2" charset="0"/>
            </a:endParaRPr>
          </a:p>
          <a:p>
            <a:pPr lvl="0"/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Kvh©e¯Íyi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cwigv‡ci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m²Zv</a:t>
            </a:r>
          </a:p>
          <a:p>
            <a:pPr lvl="0"/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e¨enviKvjxb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mvnvh¨Kvix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hš¿vs‡ki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SutonnyMJ" pitchFamily="2" charset="0"/>
              </a:rPr>
              <a:t>mnRcÖvc¨Zv</a:t>
            </a:r>
            <a:r>
              <a:rPr lang="en-US" dirty="0">
                <a:solidFill>
                  <a:srgbClr val="C00000"/>
                </a:solidFill>
                <a:latin typeface="SutonnyMJ" pitchFamily="2" charset="0"/>
              </a:rPr>
              <a:t>|</a:t>
            </a:r>
          </a:p>
          <a:p>
            <a:endParaRPr lang="en-US" dirty="0">
              <a:solidFill>
                <a:srgbClr val="C00000"/>
              </a:solidFill>
              <a:latin typeface="SushreeMJ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550" y="1752600"/>
            <a:ext cx="2743200" cy="48006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chnic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</TotalTime>
  <Words>3355</Words>
  <Application>Microsoft Office PowerPoint</Application>
  <PresentationFormat>On-screen Show (4:3)</PresentationFormat>
  <Paragraphs>265</Paragraphs>
  <Slides>65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65</vt:i4>
      </vt:variant>
    </vt:vector>
  </HeadingPairs>
  <TitlesOfParts>
    <vt:vector size="82" baseType="lpstr">
      <vt:lpstr>Arial</vt:lpstr>
      <vt:lpstr>Calibri</vt:lpstr>
      <vt:lpstr>Cambria Math</vt:lpstr>
      <vt:lpstr>Franklin Gothic Book</vt:lpstr>
      <vt:lpstr>Impact</vt:lpstr>
      <vt:lpstr>SushreeMJ</vt:lpstr>
      <vt:lpstr>SutonnyBanglaMJ</vt:lpstr>
      <vt:lpstr>SutonnyMJ</vt:lpstr>
      <vt:lpstr>Symbol</vt:lpstr>
      <vt:lpstr>Times New Roman</vt:lpstr>
      <vt:lpstr>Tw Cen MT</vt:lpstr>
      <vt:lpstr>Vrinda</vt:lpstr>
      <vt:lpstr>Wingdings</vt:lpstr>
      <vt:lpstr>Wingdings 2</vt:lpstr>
      <vt:lpstr>Median</vt:lpstr>
      <vt:lpstr>NewsPrint</vt:lpstr>
      <vt:lpstr>Technic</vt:lpstr>
      <vt:lpstr>Md. Humayun Kabir Chief Instructor ( Mechanical Technology ) Feni Polytechnic Institute, Feni sadar.  </vt:lpstr>
      <vt:lpstr>welq Ñ  Tool Design (67072) </vt:lpstr>
      <vt:lpstr>Aa¨vq-01 Uzj †gKv‡ii Uzjm&amp; mg~n</vt:lpstr>
      <vt:lpstr>Uzj †gKv‡ii Rb¨ wewfbœ cÖKvi Uzj- Gi eY©bv </vt:lpstr>
      <vt:lpstr>wb‡¤œ Uzj †gKvi KZ©„K e¨eüZ K‡qKwU Uz‡ji eY©bv †`qv n‡jv t </vt:lpstr>
      <vt:lpstr>PowerPoint Presentation</vt:lpstr>
      <vt:lpstr>gm„YZvi Rb¨ wewfbœ ai‡bi c×wZ e¨eüZ nq; †hgb Ñ</vt:lpstr>
      <vt:lpstr>¯Œz Ges WvI‡qj kbv³KiY t</vt:lpstr>
      <vt:lpstr>cvÂ Ges WvB ˆZwi‡Z we‡eP¨ welq ‡jvi ZvwjKv t</vt:lpstr>
      <vt:lpstr>Aa¨vq-02 wRM †evwis Gi MVb Ges KvR</vt:lpstr>
      <vt:lpstr>wRM †evwis - Gi cÖ‡qvM‡ÿÎ t</vt:lpstr>
      <vt:lpstr>‡nvj †jv‡Kk‡bi Uzjmg~‡ni ZvwjKv t</vt:lpstr>
      <vt:lpstr>        B‡jK‡Uªv  - wWmPvR © †gwkwbs </vt:lpstr>
      <vt:lpstr>Aa¨vq-03 KvwUs Uzjm&amp; wnmv‡e g¨v‡Uwiqvj wWRvB‡bi aviY</vt:lpstr>
      <vt:lpstr> KvwUs Uz‡ji †gŠwjK cÖ‡qvRbxq welqmg~‡ni eY©bv t </vt:lpstr>
      <vt:lpstr>PowerPoint Presentation</vt:lpstr>
      <vt:lpstr> KvwUs cÖwµqvi Dcv`v‡bi ZvwjKv t </vt:lpstr>
      <vt:lpstr> GKwU wm‡½j c‡q›U KvwUs Uzjm - Gi wRI‡gwUª t </vt:lpstr>
      <vt:lpstr> GKwU wm‡½j c‡q›U KvwUs Uzjm - Gi †KvYmg~n t </vt:lpstr>
      <vt:lpstr>     Uzj ÿ‡qi KviYmg~n t </vt:lpstr>
      <vt:lpstr>                       Uzj jvBd t </vt:lpstr>
      <vt:lpstr> ‡gUvj KvwUs - G cvIqvi Ges GbvwR©- Gi m¤úK© t </vt:lpstr>
      <vt:lpstr>Aa¨vq-04 wPc Ges wPc MVb</vt:lpstr>
      <vt:lpstr>    wewfbœ ai‡bi wP‡ci ZvwjKv t  </vt:lpstr>
      <vt:lpstr> wPc MV‡bi R¨vwgwZK e¨vL¨v  t </vt:lpstr>
      <vt:lpstr>                 wPc †eªKvi t </vt:lpstr>
      <vt:lpstr>Aa¨vq-05 ‡jv‡Kkb Ges K¬vw¤ús c×wZ</vt:lpstr>
      <vt:lpstr>     K¬vw¤ús- Gi g~jbxwZ </vt:lpstr>
      <vt:lpstr>            PjvP‡ji ¯^vaxbZv t </vt:lpstr>
      <vt:lpstr>         Qq we›`y †jv‡Kkb t </vt:lpstr>
      <vt:lpstr>PowerPoint Presentation</vt:lpstr>
      <vt:lpstr>PowerPoint Presentation</vt:lpstr>
      <vt:lpstr>PowerPoint Presentation</vt:lpstr>
      <vt:lpstr>Aa¨vq-06 wRM Ges wd·v‡Pii †gŠwjK aviYv</vt:lpstr>
      <vt:lpstr>              wRM t</vt:lpstr>
      <vt:lpstr>             wd·Pvi t </vt:lpstr>
      <vt:lpstr>   wRM Ges wd·Pv‡ii g‡a¨ cv_©K¨ t </vt:lpstr>
      <vt:lpstr>    wewfbœ cÖKvi wRM Gi ZvwjKv t </vt:lpstr>
      <vt:lpstr>Aa¨vq-07 ‡cÖm Uz‡ji ‡gŠwjK aviYv</vt:lpstr>
      <vt:lpstr>                ‡cÖm t </vt:lpstr>
      <vt:lpstr>                    ‡cÖ‡mi †kªwYwefvM : </vt:lpstr>
      <vt:lpstr>PowerPoint Presentation</vt:lpstr>
      <vt:lpstr>        ‡gKvwbK¨vj Ges nvB‡WªvwjK †cÖ‡mi eY©bv t </vt:lpstr>
      <vt:lpstr>PowerPoint Presentation</vt:lpstr>
      <vt:lpstr>   ‡gKvwbK¨vj I nvB‡WªvwjK †cÖ‡mi Kvh©ewj t </vt:lpstr>
      <vt:lpstr>                     ‡cÖ‡mi K‡¤úv‡b›Umg~n t </vt:lpstr>
      <vt:lpstr>Aa¨vq-08 ‡cÖm Acv‡ikb mg~n</vt:lpstr>
      <vt:lpstr>   eø¨vswKs Ges wcqvwm©s WvB, †ewÛs WvB, dwg©s WvB Ges ivevi WvB t   </vt:lpstr>
      <vt:lpstr>               Wªwqs Acv‡ikb t </vt:lpstr>
      <vt:lpstr>PowerPoint Presentation</vt:lpstr>
      <vt:lpstr>PowerPoint Presentation</vt:lpstr>
      <vt:lpstr>                   ‡cÖm U‡bR Kx ? </vt:lpstr>
      <vt:lpstr>Aa¨vq-09 Uzwjs g¨v‡Uwiqvjm wn‡m‡e cøvw÷Km Gi aviYv</vt:lpstr>
      <vt:lpstr>                                 cøvw÷Km Uzjm t </vt:lpstr>
      <vt:lpstr>Uzwjs g¨v‡Uwiqvjm wn‡m‡e mvaviYZ e¨eüZ cøvw÷Km mg~n t</vt:lpstr>
      <vt:lpstr>              cøvw÷K Uzwjsm- Gi MVb c×wZ t </vt:lpstr>
      <vt:lpstr>      cøvw÷K Uzjm mn‡hv‡M †gUvj- dwg©s Acv‡ikbt </vt:lpstr>
      <vt:lpstr>           ‡cÖmvi c¨v‡Wi Rb¨ ej wnmveKiY t </vt:lpstr>
      <vt:lpstr>PowerPoint Presentation</vt:lpstr>
      <vt:lpstr>Aa¨vq-10 WvB Ges cvÂ</vt:lpstr>
      <vt:lpstr>                WvB t</vt:lpstr>
      <vt:lpstr>cvÂ t </vt:lpstr>
      <vt:lpstr>  WvB Ges cvÂ - Gi †kªwYwefvM t </vt:lpstr>
      <vt:lpstr> MVb Abymv‡i WvB - Gi †kªwYwefvM t </vt:lpstr>
      <vt:lpstr> WvB wK¬qv‡iÝi D‡Ïk¨  t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Gm.Gg. †bIqvR kixd</dc:title>
  <dc:creator>ismail - [2010]</dc:creator>
  <cp:lastModifiedBy>MT</cp:lastModifiedBy>
  <cp:revision>148</cp:revision>
  <dcterms:created xsi:type="dcterms:W3CDTF">2019-09-23T09:00:00Z</dcterms:created>
  <dcterms:modified xsi:type="dcterms:W3CDTF">2024-01-14T08:43:50Z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679FD604C20348D7A319D30110DF4AC3</vt:lpwstr>
  </property>
  <property fmtid="{D5CDD505-2E9C-101B-9397-08002B2CF9AE}" pid="3" name="KSOProductBuildVer">
    <vt:lpwstr>1033-11.2.0.10258</vt:lpwstr>
  </property>
</Properties>
</file>