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3" r:id="rId4"/>
    <p:sldId id="259" r:id="rId5"/>
    <p:sldId id="262" r:id="rId6"/>
    <p:sldId id="260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55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300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051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410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6604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192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100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906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603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781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112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582988-C990-46EA-B942-68DDD09009EF}" type="datetimeFigureOut">
              <a:rPr lang="en-US" smtClean="0"/>
              <a:t>1/14/2024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F14AC0B3-6922-4F98-AC5F-421580D9FD9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839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35A02CA-01E1-46D7-AEC0-DCB938A7749B}"/>
              </a:ext>
            </a:extLst>
          </p:cNvPr>
          <p:cNvSpPr txBox="1"/>
          <p:nvPr/>
        </p:nvSpPr>
        <p:spPr>
          <a:xfrm>
            <a:off x="2220685" y="1781298"/>
            <a:ext cx="52013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endParaRPr lang="en-US" sz="6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6600" dirty="0">
                <a:latin typeface="NikoshBAN" panose="02000000000000000000" pitchFamily="2" charset="0"/>
                <a:cs typeface="NikoshBAN" panose="02000000000000000000" pitchFamily="2" charset="0"/>
              </a:rPr>
              <a:t>শ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ু</a:t>
            </a:r>
            <a:r>
              <a:rPr lang="as-IN" sz="6600" dirty="0">
                <a:latin typeface="NikoshBAN" panose="02000000000000000000" pitchFamily="2" charset="0"/>
                <a:cs typeface="NikoshBAN" panose="02000000000000000000" pitchFamily="2" charset="0"/>
              </a:rPr>
              <a:t>ভ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6600" dirty="0">
                <a:latin typeface="NikoshBAN" panose="02000000000000000000" pitchFamily="2" charset="0"/>
                <a:cs typeface="NikoshBAN" panose="02000000000000000000" pitchFamily="2" charset="0"/>
              </a:rPr>
              <a:t>চ</a:t>
            </a:r>
            <a:r>
              <a:rPr lang="en-US" sz="6600" dirty="0" err="1">
                <a:latin typeface="NikoshBAN" panose="02000000000000000000" pitchFamily="2" charset="0"/>
                <a:cs typeface="NikoshBAN" panose="02000000000000000000" pitchFamily="2" charset="0"/>
              </a:rPr>
              <a:t>্ছা</a:t>
            </a:r>
            <a:r>
              <a:rPr lang="en-US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864971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7AD13B-B6CB-4A21-80CD-85CB3BDFB438}"/>
              </a:ext>
            </a:extLst>
          </p:cNvPr>
          <p:cNvSpPr txBox="1"/>
          <p:nvPr/>
        </p:nvSpPr>
        <p:spPr>
          <a:xfrm>
            <a:off x="1116280" y="1401288"/>
            <a:ext cx="40257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নাজনীন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সুলতানা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ইন্স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াক্ট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/ 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াংলা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ফে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ী 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লিটেকনিক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</a:t>
            </a:r>
            <a:r>
              <a:rPr lang="as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্টিটিউট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A1FD3B-2D30-4138-A25B-6D9102CFB9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76" y="1401288"/>
            <a:ext cx="3538847" cy="253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638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C25AB3-5A7A-4020-9953-6FD1AA3FEBB8}"/>
              </a:ext>
            </a:extLst>
          </p:cNvPr>
          <p:cNvSpPr txBox="1"/>
          <p:nvPr/>
        </p:nvSpPr>
        <p:spPr>
          <a:xfrm>
            <a:off x="3786249" y="1187533"/>
            <a:ext cx="46195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as-IN" sz="6000" dirty="0">
                <a:latin typeface="NikoshBAN" panose="02000000000000000000" pitchFamily="2" charset="0"/>
                <a:cs typeface="NikoshBAN" panose="02000000000000000000" pitchFamily="2" charset="0"/>
              </a:rPr>
              <a:t>জ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ক</a:t>
            </a:r>
            <a:r>
              <a:rPr lang="as-IN" sz="6000" dirty="0">
                <a:latin typeface="NikoshBAN" panose="02000000000000000000" pitchFamily="2" charset="0"/>
                <a:cs typeface="NikoshBAN" panose="02000000000000000000" pitchFamily="2" charset="0"/>
              </a:rPr>
              <a:t>ে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as-IN" sz="6000" dirty="0">
                <a:latin typeface="NikoshBAN" panose="02000000000000000000" pitchFamily="2" charset="0"/>
                <a:cs typeface="NikoshBAN" panose="02000000000000000000" pitchFamily="2" charset="0"/>
              </a:rPr>
              <a:t>প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াঠ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ভাবস</a:t>
            </a:r>
            <a:r>
              <a:rPr lang="as-IN" sz="6000" dirty="0"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r>
              <a:rPr lang="en-US" sz="6000" dirty="0" err="1">
                <a:latin typeface="NikoshBAN" panose="02000000000000000000" pitchFamily="2" charset="0"/>
                <a:cs typeface="NikoshBAN" panose="02000000000000000000" pitchFamily="2" charset="0"/>
              </a:rPr>
              <a:t>্প্রসারণ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224393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1D65DE-0443-4AFC-A0DE-05A4B712A183}"/>
              </a:ext>
            </a:extLst>
          </p:cNvPr>
          <p:cNvSpPr txBox="1"/>
          <p:nvPr/>
        </p:nvSpPr>
        <p:spPr>
          <a:xfrm>
            <a:off x="1021279" y="438581"/>
            <a:ext cx="815834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ভাবসম্প্রসারণ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সময়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কয়েকটি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দিক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দরকার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</a:p>
          <a:p>
            <a:pPr fontAlgn="base"/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fontAlgn="base"/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১।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উদ্ধৃত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মনোযোগ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দিয়ে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পড়ে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ভেতরের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চেষ্টা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মূলভাবের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সংকেত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উদ্ধৃতির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প্রচ্ছন্ন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রয়েছে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পারলে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ভাববস্তু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বোঝা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উদ্ধৃত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সাধারণত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মূলভাব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ভাবটি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বুঝে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নিয়ে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সেটির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সম্প্রসারণ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lvl="0" fontAlgn="base"/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fontAlgn="base"/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ভাবসম্প্রসারণ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অনুশীলন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সময়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অভিধান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অপরিচিত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জেনে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নেওয়া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উচিত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lvl="0" fontAlgn="base"/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0" fontAlgn="base"/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ভাবসম্প্রসারণের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দৈর্ঘ্য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সম্বন্ধে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ধরাবাঁধা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নিয়ম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প্রবন্ধের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বড়ো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কিংবা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সারমর্মের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ছোটো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ভাবসম্প্রসারণের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সংখ্যা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স্তরে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১০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ও ১৫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টির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বেশি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হওয়াই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8407165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EAD9B62-F512-4E77-8E50-C14877DE3005}"/>
              </a:ext>
            </a:extLst>
          </p:cNvPr>
          <p:cNvSpPr/>
          <p:nvPr/>
        </p:nvSpPr>
        <p:spPr>
          <a:xfrm>
            <a:off x="910440" y="509312"/>
            <a:ext cx="8684821" cy="52231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৪। 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মূল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ভাবটিই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সহজ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সরল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ভাষায়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সম্প্রসারিত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বিশদ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একই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ধরনের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কথা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লিখবে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কোনো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নতুন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অবান্তর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কথা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যেন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এসে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যায়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সেদিকে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বিশেষ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খেয়াল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রাখতে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</a:t>
            </a:r>
            <a:endParaRPr lang="en-US" sz="2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৫। 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উদ্ধৃত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অংশে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কোনো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উপমা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রূপক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থাকলে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অন্তর্নিহিত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তাৎপর্য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ভালোভাবে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ফুটিয়ে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তোলার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চেষ্টা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হবে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ভাবসম্প্রসারণ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লেখার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কোনো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রকম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শিরোনাম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দেওয়ার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দরকার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পড়ে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লেখকের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কবির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নামও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উল্লেখ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কিংবা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ব্যাখ্যার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মতো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‘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কবি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বলেছেন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’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ধরনের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বাক্যাংশ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ব্যবহার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</a:t>
            </a:r>
            <a:endParaRPr lang="en-US" sz="2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as-IN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৬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ভাবসম্প্রসারণের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জন্যে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দেওয়া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কথাটিতে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সাধারণত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প্রকাশ্য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বক্তব্যের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আড়ালে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গভীর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ভাবসত্য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লুকিয়ে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থাকে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যেমন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: ‘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সবুরে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মেওয়া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ফলে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‘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কথাটির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আক্ষরিক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অর্থ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‘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গাছের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ফল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পেতে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হলে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অপেক্ষা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’ 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কিন্তু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গভীর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ভাবসত্য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হলো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জীবনে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সাফল্য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অর্জন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হলে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চাই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ধৈর্য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,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প্রচেষ্টা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ও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পরিশ্রম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</a:t>
            </a:r>
            <a:endParaRPr lang="en-US" sz="2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  <a:p>
            <a:pPr marL="342900" marR="0" lvl="0" indent="-342900" fontAlgn="base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tabLst>
                <a:tab pos="457200" algn="l"/>
              </a:tabLst>
            </a:pPr>
            <a:r>
              <a:rPr lang="as-IN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৭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।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ভাবসম্প্রসারণ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করার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প্রথমে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প্রকাশ্য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বা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আক্ষরিক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অর্থের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দিকটি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বলে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পরে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অন্তর্নিহিত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ভাবটি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বিশদ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24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হয়</a:t>
            </a:r>
            <a:r>
              <a:rPr lang="en-US" sz="24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</a:t>
            </a:r>
            <a:endParaRPr lang="en-US" sz="2400" dirty="0">
              <a:effectLst/>
              <a:latin typeface="NikoshBAN" panose="02000000000000000000" pitchFamily="2" charset="0"/>
              <a:ea typeface="Calibri" panose="020F0502020204030204" pitchFamily="34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551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1CBDBC-F781-4EED-AFA7-A1D7D6D09C1D}"/>
              </a:ext>
            </a:extLst>
          </p:cNvPr>
          <p:cNvSpPr/>
          <p:nvPr/>
        </p:nvSpPr>
        <p:spPr>
          <a:xfrm>
            <a:off x="936172" y="0"/>
            <a:ext cx="9312233" cy="6204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ts val="1680"/>
              </a:lnSpc>
              <a:spcAft>
                <a:spcPts val="1500"/>
              </a:spcAft>
            </a:pP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ভাবসম্প্রসারণের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নমুনা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| </a:t>
            </a: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ভাবসম্প্রসারণ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লেখার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নিয়ম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1920"/>
              </a:spcAft>
            </a:pP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সহে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07000"/>
              </a:lnSpc>
              <a:spcAft>
                <a:spcPts val="1920"/>
              </a:spcAft>
            </a:pP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ঘৃণা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যেন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তৃণসম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দহে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920"/>
              </a:spcAft>
            </a:pP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3A3A3A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–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সম্প্রসারণ</a:t>
            </a:r>
            <a:r>
              <a:rPr lang="en-US" b="1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সেই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সহ্য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তারা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উভয়ে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সমান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উভয়ে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সমান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ঘৃণার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পাত্র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আইনের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দৃষ্টিতে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অন্যায়কারীকে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মনে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শাস্তির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বিধান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অনেক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মানুষ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আছে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তারা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কিন্তু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পেছনে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অন্যায়কারীকে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সহায়তা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উৎসাহিত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আইনের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আওতায়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এরাও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গণ্য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920"/>
              </a:spcAft>
            </a:pP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আবার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এমনও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লোক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Cambria" panose="02040503050406030204" pitchFamily="18" charset="0"/>
              </a:rPr>
              <a:t>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যারা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প্রত্যক্ষ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পরোক্ষভাবে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ঘটার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সময়ে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শুধু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নীরব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দর্শকের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পালন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আইনের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চোখে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তাদের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আইনের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চোখে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হলেও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নীরব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দর্শকেরাও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অর্থে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ঘটাতে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সহযোগিতা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কেননা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সংঘটিত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হওয়ার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সময়ে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ওইসব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দর্শক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যদি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সরব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প্রতিবাদীর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ভূমিকা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পালন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তাহলে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ঘটত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আইনের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চোখে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এরা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হয়তো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কিন্তু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বিবেকের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তাদের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মুক্তি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দেওয়া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fontAlgn="base">
              <a:lnSpc>
                <a:spcPct val="107000"/>
              </a:lnSpc>
              <a:spcAft>
                <a:spcPts val="1920"/>
              </a:spcAft>
            </a:pP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সমাজ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দূর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আইনের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শাসন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প্রতিষ্ঠার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পাশাপাশি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বিবেকের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দায়সম্পন্ন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সচেতন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উপস্থিতিও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জরুরি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যারা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অন্যায়ের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প্রতিবাদে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সময়ে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সোচ্চার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সরব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অপরাধী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যাতে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অপরাধ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সুযোগ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পায়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সবাইকে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সেই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পরিবেশ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হবে</a:t>
            </a:r>
            <a:r>
              <a:rPr lang="en-US" dirty="0">
                <a:solidFill>
                  <a:srgbClr val="3A3A3A"/>
                </a:solidFill>
                <a:latin typeface="display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3A3A3A"/>
                </a:solidFill>
                <a:latin typeface="Nirmala UI" panose="020B05020402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endParaRPr lang="en-US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09510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3D6AAC-8F71-43DC-A8EA-E9E2ED207D2C}"/>
              </a:ext>
            </a:extLst>
          </p:cNvPr>
          <p:cNvSpPr/>
          <p:nvPr/>
        </p:nvSpPr>
        <p:spPr>
          <a:xfrm>
            <a:off x="1436915" y="2056940"/>
            <a:ext cx="80277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মন্তব্য</a:t>
            </a:r>
            <a:r>
              <a:rPr lang="en-US" sz="3200" b="1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: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 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অন্যায়কারীকে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যথাযথভাবে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শাস্তি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দিলে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প্রশ্রয়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পায়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আবার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দিলে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অন্যায়ের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ঘটনা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ঘটে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তাতে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সমাজ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থেকে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চিরতরে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দূর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হয়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।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তাই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অন্যায়কারী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অন্যায়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–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সহ্যকারী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উভয়ই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সমাজে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নিন্দনীয়</a:t>
            </a:r>
            <a:r>
              <a:rPr lang="en-US" sz="3200" dirty="0">
                <a:solidFill>
                  <a:srgbClr val="3A3A3A"/>
                </a:solidFill>
                <a:latin typeface="NikoshBAN" panose="02000000000000000000" pitchFamily="2" charset="0"/>
                <a:ea typeface="Times New Roman" panose="02020603050405020304" pitchFamily="18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1486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894A7E3-0706-4DB9-96B2-A81C431585BC}"/>
              </a:ext>
            </a:extLst>
          </p:cNvPr>
          <p:cNvGrpSpPr/>
          <p:nvPr/>
        </p:nvGrpSpPr>
        <p:grpSpPr>
          <a:xfrm>
            <a:off x="543462" y="236198"/>
            <a:ext cx="10346212" cy="6124349"/>
            <a:chOff x="243314" y="435934"/>
            <a:chExt cx="11580091" cy="6124349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EF4B44A2-4EA2-4364-95EB-D69E78D10B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2492" y="435934"/>
              <a:ext cx="8289313" cy="3242931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EE8325A-FF34-4690-BFB3-FAFF54E102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314" y="4137103"/>
              <a:ext cx="4020342" cy="242318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592CB44-8B4B-4406-9775-B44FDA5832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3657" y="4137102"/>
              <a:ext cx="3739118" cy="242318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D35791D-6BAE-4C8B-BAD2-CEF4D8C5A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2774" y="4137102"/>
              <a:ext cx="3820631" cy="24231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1321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23</TotalTime>
  <Words>579</Words>
  <Application>Microsoft Office PowerPoint</Application>
  <PresentationFormat>Widescreen</PresentationFormat>
  <Paragraphs>25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Cambria</vt:lpstr>
      <vt:lpstr>display</vt:lpstr>
      <vt:lpstr>Gill Sans MT</vt:lpstr>
      <vt:lpstr>NikoshBAN</vt:lpstr>
      <vt:lpstr>Nirmala UI</vt:lpstr>
      <vt:lpstr>Times New Roman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2024-01-14T15:59:12Z</dcterms:created>
  <dcterms:modified xsi:type="dcterms:W3CDTF">2024-01-14T16:23:03Z</dcterms:modified>
</cp:coreProperties>
</file>