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46" autoAdjust="0"/>
  </p:normalViewPr>
  <p:slideViewPr>
    <p:cSldViewPr snapToGrid="0">
      <p:cViewPr varScale="1">
        <p:scale>
          <a:sx n="87" d="100"/>
          <a:sy n="87" d="100"/>
        </p:scale>
        <p:origin x="14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51FC2-30B6-4770-BC28-9903368C9243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CA38A-DA35-4946-A32B-E233E07EE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5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CA38A-DA35-4946-A32B-E233E07EEF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9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4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1084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40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6028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4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4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4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2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1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5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3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1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6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69F1A-5FA9-4A9E-9457-FA04EF43D392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EAE9D29-B76B-4997-AC65-E43C9311D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0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1850" y="2177936"/>
            <a:ext cx="7766936" cy="897774"/>
          </a:xfrm>
        </p:spPr>
        <p:txBody>
          <a:bodyPr/>
          <a:lstStyle/>
          <a:p>
            <a:r>
              <a:rPr lang="en-US" b="1" dirty="0" smtClean="0">
                <a:latin typeface="SutonnyMJ" pitchFamily="2" charset="0"/>
              </a:rPr>
              <a:t/>
            </a:r>
            <a:br>
              <a:rPr lang="en-US" b="1" dirty="0" smtClean="0">
                <a:latin typeface="SutonnyMJ" pitchFamily="2" charset="0"/>
              </a:rPr>
            </a:br>
            <a:r>
              <a:rPr lang="en-US" b="1" dirty="0">
                <a:latin typeface="SutonnyMJ" pitchFamily="2" charset="0"/>
              </a:rPr>
              <a:t/>
            </a:r>
            <a:br>
              <a:rPr lang="en-US" b="1" dirty="0">
                <a:latin typeface="SutonnyMJ" pitchFamily="2" charset="0"/>
              </a:rPr>
            </a:br>
            <a:r>
              <a:rPr lang="en-US" b="1" dirty="0" smtClean="0">
                <a:latin typeface="SutonnyMJ" pitchFamily="2" charset="0"/>
              </a:rPr>
              <a:t/>
            </a:r>
            <a:br>
              <a:rPr lang="en-US" b="1" dirty="0" smtClean="0">
                <a:latin typeface="SutonnyMJ" pitchFamily="2" charset="0"/>
              </a:rPr>
            </a:br>
            <a:r>
              <a:rPr lang="en-US" b="1" dirty="0" err="1" smtClean="0">
                <a:latin typeface="SutonnyMJ" pitchFamily="2" charset="0"/>
              </a:rPr>
              <a:t>Rb</a:t>
            </a:r>
            <a:r>
              <a:rPr lang="en-US" b="1" dirty="0">
                <a:latin typeface="SutonnyMJ" pitchFamily="2" charset="0"/>
              </a:rPr>
              <a:t>¯^v¯’¨ </a:t>
            </a:r>
            <a:r>
              <a:rPr lang="en-US" b="1" dirty="0" err="1">
                <a:latin typeface="SutonnyMJ" pitchFamily="2" charset="0"/>
              </a:rPr>
              <a:t>cÖ‡KŠkj</a:t>
            </a:r>
            <a:r>
              <a:rPr lang="en-US" b="1" dirty="0">
                <a:latin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</a:rPr>
              <a:t>Awa`ßi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latin typeface="SutonnyMJ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07067" y="2460567"/>
            <a:ext cx="7766936" cy="1463040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solidFill>
                  <a:schemeClr val="tx2"/>
                </a:solidFill>
                <a:latin typeface="SutonnyMJ" pitchFamily="2" charset="0"/>
              </a:rPr>
              <a:t>¯</a:t>
            </a:r>
            <a:r>
              <a:rPr lang="en-US" sz="11200" dirty="0">
                <a:solidFill>
                  <a:schemeClr val="tx2"/>
                </a:solidFill>
                <a:latin typeface="SutonnyMJ" pitchFamily="2" charset="0"/>
              </a:rPr>
              <a:t>’</a:t>
            </a:r>
            <a:r>
              <a:rPr lang="en-US" sz="11200" dirty="0" err="1">
                <a:solidFill>
                  <a:schemeClr val="tx2"/>
                </a:solidFill>
                <a:latin typeface="SutonnyMJ" pitchFamily="2" charset="0"/>
              </a:rPr>
              <a:t>vbxq</a:t>
            </a:r>
            <a:r>
              <a:rPr lang="en-US" sz="11200" dirty="0">
                <a:solidFill>
                  <a:schemeClr val="tx2"/>
                </a:solidFill>
                <a:latin typeface="SutonnyMJ" pitchFamily="2" charset="0"/>
              </a:rPr>
              <a:t> </a:t>
            </a:r>
            <a:r>
              <a:rPr lang="en-US" sz="11200" dirty="0" err="1">
                <a:solidFill>
                  <a:schemeClr val="tx2"/>
                </a:solidFill>
                <a:latin typeface="SutonnyMJ" pitchFamily="2" charset="0"/>
              </a:rPr>
              <a:t>miKvi</a:t>
            </a:r>
            <a:r>
              <a:rPr lang="en-US" sz="11200" dirty="0">
                <a:solidFill>
                  <a:schemeClr val="tx2"/>
                </a:solidFill>
                <a:latin typeface="SutonnyMJ" pitchFamily="2" charset="0"/>
              </a:rPr>
              <a:t> </a:t>
            </a:r>
            <a:r>
              <a:rPr lang="en-US" sz="11200" dirty="0" err="1">
                <a:solidFill>
                  <a:schemeClr val="tx2"/>
                </a:solidFill>
                <a:latin typeface="SutonnyMJ" pitchFamily="2" charset="0"/>
              </a:rPr>
              <a:t>wefvM,GjwRAviwW</a:t>
            </a:r>
            <a:r>
              <a:rPr lang="en-US" sz="11200" dirty="0">
                <a:solidFill>
                  <a:schemeClr val="tx2"/>
                </a:solidFill>
                <a:latin typeface="SutonnyMJ" pitchFamily="2" charset="0"/>
              </a:rPr>
              <a:t> </a:t>
            </a:r>
            <a:r>
              <a:rPr lang="en-US" sz="11200" dirty="0" err="1" smtClean="0">
                <a:solidFill>
                  <a:schemeClr val="tx2"/>
                </a:solidFill>
                <a:latin typeface="SutonnyMJ" pitchFamily="2" charset="0"/>
              </a:rPr>
              <a:t>gš¿bvjq</a:t>
            </a:r>
            <a:endParaRPr lang="en-US" sz="11200" dirty="0" smtClean="0">
              <a:solidFill>
                <a:schemeClr val="tx2"/>
              </a:solidFill>
              <a:latin typeface="SutonnyMJ" pitchFamily="2" charset="0"/>
            </a:endParaRPr>
          </a:p>
          <a:p>
            <a:endParaRPr lang="en-US" sz="11200" dirty="0">
              <a:solidFill>
                <a:schemeClr val="tx2"/>
              </a:solidFill>
              <a:latin typeface="SutonnyMJ" pitchFamily="2" charset="0"/>
            </a:endParaRPr>
          </a:p>
          <a:p>
            <a:endParaRPr lang="en-US" sz="2400" dirty="0" smtClean="0">
              <a:solidFill>
                <a:schemeClr val="tx2"/>
              </a:solidFill>
              <a:latin typeface="SutonnyMJ" pitchFamily="2" charset="0"/>
            </a:endParaRPr>
          </a:p>
          <a:p>
            <a:endParaRPr lang="en-US" sz="2400" dirty="0" smtClean="0">
              <a:solidFill>
                <a:schemeClr val="tx2"/>
              </a:solidFill>
              <a:latin typeface="SutonnyMJ" pitchFamily="2" charset="0"/>
            </a:endParaRPr>
          </a:p>
          <a:p>
            <a:endParaRPr lang="en-US" sz="2400" dirty="0">
              <a:solidFill>
                <a:schemeClr val="tx2"/>
              </a:solidFill>
              <a:latin typeface="SutonnyMJ" pitchFamily="2" charset="0"/>
            </a:endParaRPr>
          </a:p>
          <a:p>
            <a:pPr algn="l"/>
            <a:endParaRPr lang="en-US" sz="2400" dirty="0" smtClean="0">
              <a:solidFill>
                <a:schemeClr val="tx2"/>
              </a:solidFill>
              <a:latin typeface="SutonnyMJ" pitchFamily="2" charset="0"/>
            </a:endParaRPr>
          </a:p>
          <a:p>
            <a:pPr algn="l"/>
            <a:r>
              <a:rPr lang="en-US" sz="8000" dirty="0" smtClean="0">
                <a:solidFill>
                  <a:schemeClr val="tx2"/>
                </a:solidFill>
                <a:latin typeface="SutonnyMJ" pitchFamily="2" charset="0"/>
              </a:rPr>
              <a:t>                                                                          </a:t>
            </a:r>
          </a:p>
          <a:p>
            <a:pPr algn="l"/>
            <a:endParaRPr lang="en-US" sz="8000" dirty="0">
              <a:solidFill>
                <a:schemeClr val="tx2"/>
              </a:solidFill>
              <a:latin typeface="SutonnyMJ" pitchFamily="2" charset="0"/>
            </a:endParaRPr>
          </a:p>
          <a:p>
            <a:pPr algn="l"/>
            <a:r>
              <a:rPr lang="en-US" sz="8000" dirty="0" smtClean="0">
                <a:solidFill>
                  <a:schemeClr val="tx2"/>
                </a:solidFill>
                <a:latin typeface="SutonnyMJ" pitchFamily="2" charset="0"/>
              </a:rPr>
              <a:t>                                                                         </a:t>
            </a:r>
          </a:p>
          <a:p>
            <a:pPr algn="l"/>
            <a:endParaRPr lang="en-US" sz="8000" b="1" i="1" dirty="0">
              <a:solidFill>
                <a:schemeClr val="accent5">
                  <a:lumMod val="75000"/>
                </a:schemeClr>
              </a:solidFill>
              <a:latin typeface="SutonnyMJ" pitchFamily="2" charset="0"/>
            </a:endParaRPr>
          </a:p>
          <a:p>
            <a:pPr algn="l"/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                                                                        ( </a:t>
            </a:r>
            <a:r>
              <a:rPr lang="en-US" sz="8000" b="1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AvRwgi</a:t>
            </a:r>
            <a:r>
              <a:rPr lang="en-US" sz="8000" b="1" i="1" dirty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†</a:t>
            </a:r>
            <a:r>
              <a:rPr lang="en-US" sz="8000" b="1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nv‡mb</a:t>
            </a:r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)</a:t>
            </a:r>
            <a:endParaRPr lang="en-US" sz="8000" b="1" i="1" dirty="0" smtClean="0">
              <a:solidFill>
                <a:schemeClr val="accent5">
                  <a:lumMod val="75000"/>
                </a:schemeClr>
              </a:solidFill>
              <a:latin typeface="SutonnyMJ" pitchFamily="2" charset="0"/>
            </a:endParaRPr>
          </a:p>
          <a:p>
            <a:pPr algn="l"/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                                                                       </a:t>
            </a:r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Dc-</a:t>
            </a:r>
            <a:r>
              <a:rPr lang="en-US" sz="8000" b="1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mnKvix</a:t>
            </a:r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b="1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cÖ‡KŠkjx</a:t>
            </a:r>
            <a:r>
              <a:rPr lang="en-US" sz="8000" b="1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     </a:t>
            </a:r>
          </a:p>
          <a:p>
            <a:pPr algn="l"/>
            <a:r>
              <a:rPr lang="en-US" sz="8000" i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                                                          </a:t>
            </a:r>
            <a:r>
              <a:rPr lang="en-US" sz="8000" i="1" dirty="0" err="1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Rb</a:t>
            </a:r>
            <a:r>
              <a:rPr lang="en-US" sz="8000" i="1" dirty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¯^v¯’¨ </a:t>
            </a:r>
            <a:r>
              <a:rPr lang="en-US" sz="8000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cÖ‡KŠkj</a:t>
            </a:r>
            <a:r>
              <a:rPr lang="en-US" sz="8000" i="1" dirty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i="1" dirty="0" err="1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Awa`ßi,dzjQwo,MvBevÜv</a:t>
            </a:r>
            <a:endParaRPr lang="en-US" sz="8000" i="1" dirty="0">
              <a:solidFill>
                <a:schemeClr val="accent5">
                  <a:lumMod val="75000"/>
                </a:schemeClr>
              </a:solidFill>
              <a:latin typeface="SutonnyMJ" pitchFamily="2" charset="0"/>
            </a:endParaRPr>
          </a:p>
          <a:p>
            <a:pPr algn="l"/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  <a:latin typeface="SutonnyMJ" pitchFamily="2" charset="0"/>
              </a:rPr>
              <a:t>      </a:t>
            </a:r>
            <a:endParaRPr lang="en-US" sz="8000" dirty="0">
              <a:solidFill>
                <a:schemeClr val="accent5">
                  <a:lumMod val="75000"/>
                </a:schemeClr>
              </a:solidFill>
              <a:latin typeface="Sutonny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7190"/>
            <a:ext cx="2220851" cy="30961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905" y="-257877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49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05" y="152400"/>
            <a:ext cx="8596668" cy="1320800"/>
          </a:xfrm>
        </p:spPr>
        <p:txBody>
          <a:bodyPr/>
          <a:lstStyle/>
          <a:p>
            <a:r>
              <a:rPr lang="en-US" dirty="0" err="1">
                <a:latin typeface="SutonnyMJ" pitchFamily="2" charset="0"/>
              </a:rPr>
              <a:t>dzjQwo</a:t>
            </a:r>
            <a:r>
              <a:rPr lang="en-US" dirty="0">
                <a:latin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</a:rPr>
              <a:t>Dc‡Rjvi</a:t>
            </a:r>
            <a:r>
              <a:rPr lang="en-US" dirty="0">
                <a:latin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</a:rPr>
              <a:t>AMv</a:t>
            </a:r>
            <a:r>
              <a:rPr lang="en-US" dirty="0">
                <a:latin typeface="SutonnyMJ" pitchFamily="2" charset="0"/>
              </a:rPr>
              <a:t>©‡</a:t>
            </a:r>
            <a:r>
              <a:rPr lang="en-US" dirty="0" err="1">
                <a:latin typeface="SutonnyMJ" pitchFamily="2" charset="0"/>
              </a:rPr>
              <a:t>bvMÖvg</a:t>
            </a:r>
            <a:endParaRPr lang="en-US" dirty="0">
              <a:latin typeface="SutonnyMJ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594375"/>
              </p:ext>
            </p:extLst>
          </p:nvPr>
        </p:nvGraphicFramePr>
        <p:xfrm>
          <a:off x="781481" y="1473200"/>
          <a:ext cx="7517515" cy="3755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945"/>
                <a:gridCol w="2889885"/>
                <a:gridCol w="1242718"/>
                <a:gridCol w="692127"/>
                <a:gridCol w="694055"/>
                <a:gridCol w="1676785"/>
              </a:tblGrid>
              <a:tr h="7754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µt 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bs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c‡`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bvg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gÄyixK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…Z c‡`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msL¨v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eZ©gv‡b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Kg©iZ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k~Y¨c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`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SutonnyMJ" pitchFamily="2" charset="0"/>
                        </a:rPr>
                        <a:t>gšÍe</a:t>
                      </a:r>
                      <a:r>
                        <a:rPr lang="en-US" sz="1800" dirty="0">
                          <a:effectLst/>
                          <a:latin typeface="SutonnyMJ" pitchFamily="2" charset="0"/>
                        </a:rPr>
                        <a:t>¨</a:t>
                      </a:r>
                      <a:endParaRPr lang="en-US" sz="18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2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Dc-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mnKvix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cÖ‡KŠkjx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02</a:t>
                      </a:r>
                      <a:endParaRPr lang="en-US" sz="12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Awdm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mnKvix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Kvg-Kw¤úDUvi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gy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`ª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vÿwiK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71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03</a:t>
                      </a: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‡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gKvwbK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04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03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04</a:t>
                      </a: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Awdm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mnvqK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635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05</a:t>
                      </a: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wbivcËv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cÖnix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+mn-ea"/>
                        </a:rPr>
                        <a:t>0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+mn-ea"/>
                        </a:rPr>
                        <a:t>01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06</a:t>
                      </a: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wf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Gm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g¨vkb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02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01</a:t>
                      </a:r>
                      <a:endParaRPr lang="en-US" sz="14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effectLst/>
                          <a:latin typeface="SutonnyMJ" pitchFamily="2" charset="0"/>
                        </a:rPr>
                        <a:t>wejyß</a:t>
                      </a:r>
                      <a:endParaRPr lang="en-US" sz="1400" dirty="0" smtClean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SutonnyMJ" pitchFamily="2" charset="0"/>
                        </a:rPr>
                        <a:t>07</a:t>
                      </a: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wf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Gm</a:t>
                      </a: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 ‡</a:t>
                      </a:r>
                      <a:r>
                        <a:rPr lang="en-US" sz="1400" dirty="0" err="1">
                          <a:effectLst/>
                          <a:latin typeface="SutonnyMJ" pitchFamily="2" charset="0"/>
                        </a:rPr>
                        <a:t>jevi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02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02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utonnyMJ" pitchFamily="2" charset="0"/>
                        </a:rPr>
                        <a:t> 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Times New Roman" panose="02020603050405020304" pitchFamily="18" charset="0"/>
                        </a:rPr>
                        <a:t>                                                             ‡</a:t>
                      </a:r>
                      <a:r>
                        <a:rPr lang="en-US" sz="1400" dirty="0" err="1" smtClean="0">
                          <a:effectLst/>
                          <a:latin typeface="SutonnyMJ" pitchFamily="2" charset="0"/>
                          <a:ea typeface="Times New Roman" panose="02020603050405020304" pitchFamily="18" charset="0"/>
                        </a:rPr>
                        <a:t>gvU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Times New Roman" panose="02020603050405020304" pitchFamily="18" charset="0"/>
                        </a:rPr>
                        <a:t>09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SutonnyMJ" pitchFamily="2" charset="0"/>
                          <a:ea typeface="Times New Roman" panose="02020603050405020304" pitchFamily="18" charset="0"/>
                        </a:rPr>
                        <a:t>02</a:t>
                      </a: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SutonnyMJ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45028" y="-120792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85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utonnyMJ" pitchFamily="2" charset="0"/>
              </a:rPr>
              <a:t>                   </a:t>
            </a:r>
            <a:r>
              <a:rPr lang="en-US" sz="4000" dirty="0" smtClean="0">
                <a:latin typeface="SutonnyMJ" pitchFamily="2" charset="0"/>
              </a:rPr>
              <a:t>AÎ</a:t>
            </a:r>
            <a:r>
              <a:rPr lang="en-US" sz="4000" dirty="0" smtClean="0"/>
              <a:t> </a:t>
            </a:r>
            <a:r>
              <a:rPr lang="en-US" sz="4000" dirty="0" err="1" smtClean="0">
                <a:latin typeface="SutonnyMJ" pitchFamily="2" charset="0"/>
              </a:rPr>
              <a:t>Awd‡mi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>
                <a:latin typeface="SutonnyMJ" pitchFamily="2" charset="0"/>
              </a:rPr>
              <a:t>Kvh</a:t>
            </a:r>
            <a:r>
              <a:rPr lang="en-US" sz="4000" dirty="0">
                <a:latin typeface="SutonnyMJ" pitchFamily="2" charset="0"/>
              </a:rPr>
              <a:t>©µg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Av‡m©wbKgy³ </a:t>
            </a:r>
            <a:r>
              <a:rPr lang="en-US" sz="3200" dirty="0" err="1" smtClean="0">
                <a:solidFill>
                  <a:schemeClr val="accent2"/>
                </a:solidFill>
                <a:latin typeface="SutonnyMJ" pitchFamily="2" charset="0"/>
              </a:rPr>
              <a:t>Mfxi</a:t>
            </a:r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/</a:t>
            </a:r>
            <a:r>
              <a:rPr lang="en-US" sz="3200" dirty="0" err="1" smtClean="0">
                <a:solidFill>
                  <a:schemeClr val="accent2"/>
                </a:solidFill>
                <a:latin typeface="SutonnyMJ" pitchFamily="2" charset="0"/>
              </a:rPr>
              <a:t>AMfxi</a:t>
            </a:r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bjKzc</a:t>
            </a:r>
            <a:r>
              <a:rPr lang="en-US" sz="3200" dirty="0">
                <a:solidFill>
                  <a:schemeClr val="accent2"/>
                </a:solidFill>
                <a:latin typeface="SutonnyMJ" pitchFamily="2" charset="0"/>
              </a:rPr>
              <a:t> ¯</a:t>
            </a:r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’</a:t>
            </a:r>
            <a:r>
              <a:rPr lang="en-US" sz="3200" dirty="0" err="1" smtClean="0">
                <a:solidFill>
                  <a:schemeClr val="accent2"/>
                </a:solidFill>
                <a:latin typeface="SutonnyMJ" pitchFamily="2" charset="0"/>
              </a:rPr>
              <a:t>vcb</a:t>
            </a:r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 </a:t>
            </a:r>
          </a:p>
          <a:p>
            <a:pPr marL="0" indent="0">
              <a:buNone/>
            </a:pPr>
            <a:endParaRPr lang="en-US" sz="3200" dirty="0">
              <a:solidFill>
                <a:schemeClr val="accent2"/>
              </a:solidFill>
              <a:latin typeface="SutonnyMJ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07" y="375684"/>
            <a:ext cx="70812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345" y="230892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utonnyMJ" pitchFamily="2" charset="0"/>
              </a:rPr>
              <a:t>AÎ</a:t>
            </a:r>
            <a:r>
              <a:rPr lang="en-US" sz="4000" dirty="0"/>
              <a:t> </a:t>
            </a:r>
            <a:r>
              <a:rPr lang="en-US" sz="4000" dirty="0" err="1">
                <a:latin typeface="SutonnyMJ" pitchFamily="2" charset="0"/>
              </a:rPr>
              <a:t>Awd‡mi</a:t>
            </a:r>
            <a:r>
              <a:rPr lang="en-US" sz="4000" dirty="0">
                <a:latin typeface="SutonnyMJ" pitchFamily="2" charset="0"/>
              </a:rPr>
              <a:t> </a:t>
            </a:r>
            <a:r>
              <a:rPr lang="en-US" sz="4000" dirty="0" err="1">
                <a:latin typeface="SutonnyMJ" pitchFamily="2" charset="0"/>
              </a:rPr>
              <a:t>Kvh</a:t>
            </a:r>
            <a:r>
              <a:rPr lang="en-US" sz="4000" dirty="0">
                <a:latin typeface="SutonnyMJ" pitchFamily="2" charset="0"/>
              </a:rPr>
              <a:t>©µg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76631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cÖv_wgK</a:t>
            </a:r>
            <a:r>
              <a:rPr lang="en-US" sz="3200" dirty="0">
                <a:solidFill>
                  <a:schemeClr val="accent2"/>
                </a:solidFill>
                <a:latin typeface="SutonnyMJ" pitchFamily="2" charset="0"/>
              </a:rPr>
              <a:t> we`¨</a:t>
            </a:r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vj‡q</a:t>
            </a:r>
            <a:r>
              <a:rPr lang="en-US" sz="3200" dirty="0">
                <a:solidFill>
                  <a:schemeClr val="accent2"/>
                </a:solidFill>
                <a:latin typeface="SutonnyMJ" pitchFamily="2" charset="0"/>
              </a:rPr>
              <a:t> </a:t>
            </a:r>
            <a:r>
              <a:rPr lang="en-US" sz="3200" dirty="0" smtClean="0">
                <a:solidFill>
                  <a:schemeClr val="accent2"/>
                </a:solidFill>
                <a:latin typeface="SutonnyMJ" pitchFamily="2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Iqvm</a:t>
            </a:r>
            <a:r>
              <a:rPr lang="en-US" sz="3200" dirty="0">
                <a:solidFill>
                  <a:schemeClr val="accent2"/>
                </a:solidFill>
                <a:latin typeface="SutonnyMJ" pitchFamily="2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eøK</a:t>
            </a:r>
            <a:r>
              <a:rPr lang="en-US" sz="3200" dirty="0">
                <a:solidFill>
                  <a:schemeClr val="accent2"/>
                </a:solidFill>
                <a:latin typeface="SutonnyMJ" pitchFamily="2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SutonnyMJ" pitchFamily="2" charset="0"/>
              </a:rPr>
              <a:t>wbgv©Y</a:t>
            </a:r>
            <a:endParaRPr lang="en-US" sz="3200" dirty="0">
              <a:solidFill>
                <a:schemeClr val="accent2"/>
              </a:solidFill>
              <a:latin typeface="SutonnyMJ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779" y="593559"/>
            <a:ext cx="6769767" cy="591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4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807" y="419895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utonnyMJ" pitchFamily="2" charset="0"/>
              </a:rPr>
              <a:t>AÎ</a:t>
            </a:r>
            <a:r>
              <a:rPr lang="en-US" sz="4000" dirty="0"/>
              <a:t> </a:t>
            </a:r>
            <a:r>
              <a:rPr lang="en-US" sz="4000" dirty="0" err="1">
                <a:latin typeface="SutonnyMJ" pitchFamily="2" charset="0"/>
              </a:rPr>
              <a:t>Awd‡mi</a:t>
            </a:r>
            <a:r>
              <a:rPr lang="en-US" sz="4000" dirty="0">
                <a:latin typeface="SutonnyMJ" pitchFamily="2" charset="0"/>
              </a:rPr>
              <a:t> </a:t>
            </a:r>
            <a:r>
              <a:rPr lang="en-US" sz="4000" dirty="0" err="1">
                <a:latin typeface="SutonnyMJ" pitchFamily="2" charset="0"/>
              </a:rPr>
              <a:t>Kvh</a:t>
            </a:r>
            <a:r>
              <a:rPr lang="en-US" sz="4000" dirty="0">
                <a:latin typeface="SutonnyMJ" pitchFamily="2" charset="0"/>
              </a:rPr>
              <a:t>©µg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SutonnyMJ" pitchFamily="2" charset="0"/>
              </a:rPr>
              <a:t>KwgDwbwU</a:t>
            </a:r>
            <a:r>
              <a:rPr lang="en-US" sz="3200" dirty="0">
                <a:latin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</a:rPr>
              <a:t>ch©v‡q</a:t>
            </a:r>
            <a:r>
              <a:rPr lang="en-US" sz="3200" dirty="0">
                <a:latin typeface="SutonnyMJ" pitchFamily="2" charset="0"/>
              </a:rPr>
              <a:t> 10 </a:t>
            </a:r>
            <a:r>
              <a:rPr lang="en-US" sz="3200" dirty="0" err="1">
                <a:latin typeface="SutonnyMJ" pitchFamily="2" charset="0"/>
              </a:rPr>
              <a:t>evox</a:t>
            </a:r>
            <a:r>
              <a:rPr lang="en-US" sz="3200" dirty="0">
                <a:latin typeface="SutonnyMJ" pitchFamily="2" charset="0"/>
              </a:rPr>
              <a:t>/40 </a:t>
            </a:r>
            <a:r>
              <a:rPr lang="en-US" sz="3200" dirty="0" err="1">
                <a:latin typeface="SutonnyMJ" pitchFamily="2" charset="0"/>
              </a:rPr>
              <a:t>evox‡Z</a:t>
            </a:r>
            <a:r>
              <a:rPr lang="en-US" sz="3200" dirty="0">
                <a:latin typeface="SutonnyMJ" pitchFamily="2" charset="0"/>
              </a:rPr>
              <a:t> </a:t>
            </a:r>
            <a:r>
              <a:rPr lang="en-US" sz="3200" dirty="0" smtClean="0">
                <a:latin typeface="SutonnyMJ" pitchFamily="2" charset="0"/>
              </a:rPr>
              <a:t> </a:t>
            </a:r>
          </a:p>
          <a:p>
            <a:pPr marL="0" indent="0">
              <a:buNone/>
            </a:pPr>
            <a:r>
              <a:rPr lang="en-US" sz="3200" dirty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cvBc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</a:rPr>
              <a:t>jvB‡bi</a:t>
            </a:r>
            <a:r>
              <a:rPr lang="en-US" sz="3200" dirty="0">
                <a:latin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</a:rPr>
              <a:t>gva</a:t>
            </a:r>
            <a:r>
              <a:rPr lang="en-US" sz="3200" dirty="0">
                <a:latin typeface="SutonnyMJ" pitchFamily="2" charset="0"/>
              </a:rPr>
              <a:t>¨‡g </a:t>
            </a:r>
            <a:r>
              <a:rPr lang="en-US" sz="3200" dirty="0" err="1">
                <a:latin typeface="SutonnyMJ" pitchFamily="2" charset="0"/>
              </a:rPr>
              <a:t>cvwb</a:t>
            </a:r>
            <a:r>
              <a:rPr lang="en-US" sz="3200" dirty="0">
                <a:latin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</a:rPr>
              <a:t>mieivn</a:t>
            </a:r>
            <a:endParaRPr lang="en-US" sz="3200" dirty="0">
              <a:latin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883" y="0"/>
            <a:ext cx="4491791" cy="662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86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176" y="255761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utonnyMJ" pitchFamily="2" charset="0"/>
              </a:rPr>
              <a:t>AÎ</a:t>
            </a:r>
            <a:r>
              <a:rPr lang="en-US" sz="4000" dirty="0"/>
              <a:t> </a:t>
            </a:r>
            <a:r>
              <a:rPr lang="en-US" sz="4000" dirty="0" err="1">
                <a:latin typeface="SutonnyMJ" pitchFamily="2" charset="0"/>
              </a:rPr>
              <a:t>Awd‡mi</a:t>
            </a:r>
            <a:r>
              <a:rPr lang="en-US" sz="4000" dirty="0">
                <a:latin typeface="SutonnyMJ" pitchFamily="2" charset="0"/>
              </a:rPr>
              <a:t> </a:t>
            </a:r>
            <a:r>
              <a:rPr lang="en-US" sz="4000" dirty="0" err="1">
                <a:latin typeface="SutonnyMJ" pitchFamily="2" charset="0"/>
              </a:rPr>
              <a:t>Kvh</a:t>
            </a:r>
            <a:r>
              <a:rPr lang="en-US" sz="4000" dirty="0">
                <a:latin typeface="SutonnyMJ" pitchFamily="2" charset="0"/>
              </a:rPr>
              <a:t>©µg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latin typeface="SutonnyMJ" pitchFamily="2" charset="0"/>
              </a:rPr>
              <a:t>nvU-evRv‡i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cvewjK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Uq‡jU</a:t>
            </a:r>
            <a:r>
              <a:rPr lang="en-US" sz="2400" dirty="0" smtClean="0">
                <a:latin typeface="SutonnyMJ" pitchFamily="2" charset="0"/>
              </a:rPr>
              <a:t> ¯’</a:t>
            </a:r>
            <a:r>
              <a:rPr lang="en-US" sz="2400" dirty="0" err="1" smtClean="0">
                <a:latin typeface="SutonnyMJ" pitchFamily="2" charset="0"/>
              </a:rPr>
              <a:t>vcb</a:t>
            </a:r>
            <a:endParaRPr lang="en-US" sz="2400" dirty="0" smtClean="0">
              <a:latin typeface="SutonnyMJ" pitchFamily="2" charset="0"/>
            </a:endParaRPr>
          </a:p>
          <a:p>
            <a:r>
              <a:rPr lang="en-US" sz="2400" dirty="0" err="1" smtClean="0">
                <a:latin typeface="SutonnyMJ" pitchFamily="2" charset="0"/>
              </a:rPr>
              <a:t>Ifvi‡nU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U¨vswKi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gva</a:t>
            </a:r>
            <a:r>
              <a:rPr lang="en-US" sz="2400" dirty="0" smtClean="0">
                <a:latin typeface="SutonnyMJ" pitchFamily="2" charset="0"/>
              </a:rPr>
              <a:t>¨‡g </a:t>
            </a:r>
            <a:r>
              <a:rPr lang="en-US" sz="2400" dirty="0" err="1" smtClean="0">
                <a:latin typeface="SutonnyMJ" pitchFamily="2" charset="0"/>
              </a:rPr>
              <a:t>KwgDwbwU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>
                <a:latin typeface="SutonnyMJ" pitchFamily="2" charset="0"/>
              </a:rPr>
              <a:t>ch©v‡q</a:t>
            </a: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smtClean="0">
                <a:latin typeface="SutonnyMJ" pitchFamily="2" charset="0"/>
              </a:rPr>
              <a:t>300-800   </a:t>
            </a:r>
          </a:p>
          <a:p>
            <a:pPr marL="0" indent="0">
              <a:buNone/>
            </a:pP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smtClean="0">
                <a:latin typeface="SutonnyMJ" pitchFamily="2" charset="0"/>
              </a:rPr>
              <a:t>  </a:t>
            </a:r>
            <a:r>
              <a:rPr lang="en-US" sz="2400" dirty="0" err="1">
                <a:latin typeface="SutonnyMJ" pitchFamily="2" charset="0"/>
              </a:rPr>
              <a:t>evox‡Z</a:t>
            </a: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err="1">
                <a:latin typeface="SutonnyMJ" pitchFamily="2" charset="0"/>
              </a:rPr>
              <a:t>cvBc</a:t>
            </a: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err="1">
                <a:latin typeface="SutonnyMJ" pitchFamily="2" charset="0"/>
              </a:rPr>
              <a:t>jvB‡bi</a:t>
            </a: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err="1">
                <a:latin typeface="SutonnyMJ" pitchFamily="2" charset="0"/>
              </a:rPr>
              <a:t>gva</a:t>
            </a:r>
            <a:r>
              <a:rPr lang="en-US" sz="2400" dirty="0">
                <a:latin typeface="SutonnyMJ" pitchFamily="2" charset="0"/>
              </a:rPr>
              <a:t>¨‡g </a:t>
            </a:r>
            <a:r>
              <a:rPr lang="en-US" sz="2400" dirty="0" err="1">
                <a:latin typeface="SutonnyMJ" pitchFamily="2" charset="0"/>
              </a:rPr>
              <a:t>cvwb</a:t>
            </a:r>
            <a:r>
              <a:rPr lang="en-US" sz="2400" dirty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mieivn</a:t>
            </a:r>
            <a:endParaRPr lang="en-US" sz="2400" dirty="0" smtClean="0">
              <a:latin typeface="SutonnyMJ" pitchFamily="2" charset="0"/>
            </a:endParaRPr>
          </a:p>
          <a:p>
            <a:r>
              <a:rPr lang="en-US" sz="2400" dirty="0" err="1" smtClean="0">
                <a:latin typeface="SutonnyMJ" pitchFamily="2" charset="0"/>
              </a:rPr>
              <a:t>nZ</a:t>
            </a:r>
            <a:r>
              <a:rPr lang="en-US" sz="2400" dirty="0" smtClean="0">
                <a:latin typeface="SutonnyMJ" pitchFamily="2" charset="0"/>
              </a:rPr>
              <a:t> `</a:t>
            </a:r>
            <a:r>
              <a:rPr lang="en-US" sz="2400" dirty="0" err="1" smtClean="0">
                <a:latin typeface="SutonnyMJ" pitchFamily="2" charset="0"/>
              </a:rPr>
              <a:t>wi</a:t>
            </a:r>
            <a:r>
              <a:rPr lang="en-US" sz="2400" dirty="0" smtClean="0">
                <a:latin typeface="SutonnyMJ" pitchFamily="2" charset="0"/>
              </a:rPr>
              <a:t>`ª‡`</a:t>
            </a:r>
            <a:r>
              <a:rPr lang="en-US" sz="2400" dirty="0" err="1" smtClean="0">
                <a:latin typeface="SutonnyMJ" pitchFamily="2" charset="0"/>
              </a:rPr>
              <a:t>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Rb</a:t>
            </a:r>
            <a:r>
              <a:rPr lang="en-US" sz="2400" dirty="0" smtClean="0">
                <a:latin typeface="SutonnyMJ" pitchFamily="2" charset="0"/>
              </a:rPr>
              <a:t>¨ </a:t>
            </a:r>
            <a:r>
              <a:rPr lang="en-US" sz="2400" dirty="0" err="1" smtClean="0">
                <a:latin typeface="SutonnyMJ" pitchFamily="2" charset="0"/>
              </a:rPr>
              <a:t>DbœZ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Uq‡jU</a:t>
            </a:r>
            <a:r>
              <a:rPr lang="en-US" sz="2400" dirty="0" smtClean="0">
                <a:latin typeface="SutonnyMJ" pitchFamily="2" charset="0"/>
              </a:rPr>
              <a:t> ¯’</a:t>
            </a:r>
            <a:r>
              <a:rPr lang="en-US" sz="2400" dirty="0" err="1" smtClean="0">
                <a:latin typeface="SutonnyMJ" pitchFamily="2" charset="0"/>
              </a:rPr>
              <a:t>vcb</a:t>
            </a:r>
            <a:endParaRPr lang="en-US" sz="2400" dirty="0" smtClean="0">
              <a:latin typeface="SutonnyMJ" pitchFamily="2" charset="0"/>
            </a:endParaRPr>
          </a:p>
          <a:p>
            <a:r>
              <a:rPr lang="en-US" sz="2400" dirty="0" err="1" smtClean="0">
                <a:latin typeface="SutonnyMJ" pitchFamily="2" charset="0"/>
              </a:rPr>
              <a:t>cvwbi</a:t>
            </a:r>
            <a:r>
              <a:rPr lang="en-US" sz="2400" dirty="0" smtClean="0">
                <a:latin typeface="SutonnyMJ" pitchFamily="2" charset="0"/>
              </a:rPr>
              <a:t> ¸</a:t>
            </a:r>
            <a:r>
              <a:rPr lang="en-US" sz="2400" dirty="0" err="1" smtClean="0">
                <a:latin typeface="SutonnyMJ" pitchFamily="2" charset="0"/>
              </a:rPr>
              <a:t>bMZ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gvb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cixÿvKiY</a:t>
            </a:r>
            <a:endParaRPr lang="en-US" sz="2400" dirty="0">
              <a:latin typeface="SutonnyMJ" pitchFamily="2" charset="0"/>
            </a:endParaRPr>
          </a:p>
          <a:p>
            <a:endParaRPr lang="en-US" dirty="0">
              <a:latin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673" y="786063"/>
            <a:ext cx="5646821" cy="588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dirty="0" err="1" smtClean="0">
                <a:latin typeface="SutonnyMJ" pitchFamily="2" charset="0"/>
              </a:rPr>
              <a:t>ab¨ev</a:t>
            </a:r>
            <a:r>
              <a:rPr lang="en-US" sz="8800" dirty="0" smtClean="0">
                <a:latin typeface="SutonnyMJ" pitchFamily="2" charset="0"/>
              </a:rPr>
              <a:t>` </a:t>
            </a:r>
            <a:endParaRPr lang="en-US" sz="8800" dirty="0">
              <a:latin typeface="SutonnyMJ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23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175</Words>
  <Application>Microsoft Office PowerPoint</Application>
  <PresentationFormat>Widescreen</PresentationFormat>
  <Paragraphs>84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SutonnyMJ</vt:lpstr>
      <vt:lpstr>Times New Roman</vt:lpstr>
      <vt:lpstr>Trebuchet MS</vt:lpstr>
      <vt:lpstr>Wingdings 3</vt:lpstr>
      <vt:lpstr>Facet</vt:lpstr>
      <vt:lpstr>   Rb¯^v¯’¨ cÖ‡KŠkj Awa`ßi </vt:lpstr>
      <vt:lpstr>dzjQwo Dc‡Rjvi AMv©‡bvMÖvg</vt:lpstr>
      <vt:lpstr>                   AÎ Awd‡mi Kvh©µg </vt:lpstr>
      <vt:lpstr>AÎ Awd‡mi Kvh©µg</vt:lpstr>
      <vt:lpstr>AÎ Awd‡mi Kvh©µg</vt:lpstr>
      <vt:lpstr>AÎ Awd‡mi Kvh©µg</vt:lpstr>
      <vt:lpstr>ab¨ev`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Rb¯^v¯’¨ cÖ‡KŠkj Awa`ßi </dc:title>
  <dc:creator>user</dc:creator>
  <cp:lastModifiedBy>USER</cp:lastModifiedBy>
  <cp:revision>13</cp:revision>
  <dcterms:created xsi:type="dcterms:W3CDTF">2023-09-05T08:45:42Z</dcterms:created>
  <dcterms:modified xsi:type="dcterms:W3CDTF">2026-05-10T07:29:38Z</dcterms:modified>
</cp:coreProperties>
</file>