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39"/>
  </p:notesMasterIdLst>
  <p:sldIdLst>
    <p:sldId id="269" r:id="rId6"/>
    <p:sldId id="271" r:id="rId7"/>
    <p:sldId id="759" r:id="rId8"/>
    <p:sldId id="722" r:id="rId9"/>
    <p:sldId id="690" r:id="rId10"/>
    <p:sldId id="621" r:id="rId11"/>
    <p:sldId id="521" r:id="rId12"/>
    <p:sldId id="760" r:id="rId13"/>
    <p:sldId id="748" r:id="rId14"/>
    <p:sldId id="761" r:id="rId15"/>
    <p:sldId id="749" r:id="rId16"/>
    <p:sldId id="762" r:id="rId17"/>
    <p:sldId id="750" r:id="rId18"/>
    <p:sldId id="741" r:id="rId19"/>
    <p:sldId id="751" r:id="rId20"/>
    <p:sldId id="763" r:id="rId21"/>
    <p:sldId id="752" r:id="rId22"/>
    <p:sldId id="764" r:id="rId23"/>
    <p:sldId id="753" r:id="rId24"/>
    <p:sldId id="757" r:id="rId25"/>
    <p:sldId id="755" r:id="rId26"/>
    <p:sldId id="758" r:id="rId27"/>
    <p:sldId id="713" r:id="rId28"/>
    <p:sldId id="756" r:id="rId29"/>
    <p:sldId id="728" r:id="rId30"/>
    <p:sldId id="738" r:id="rId31"/>
    <p:sldId id="765" r:id="rId32"/>
    <p:sldId id="768" r:id="rId33"/>
    <p:sldId id="766" r:id="rId34"/>
    <p:sldId id="769" r:id="rId35"/>
    <p:sldId id="767" r:id="rId36"/>
    <p:sldId id="754" r:id="rId37"/>
    <p:sldId id="340" r:id="rId38"/>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HGPｺﾞｼｯｸE" pitchFamily="50" charset="-128"/>
        <a:cs typeface="+mn-cs"/>
      </a:defRPr>
    </a:lvl1pPr>
    <a:lvl2pPr marL="457200" algn="l" rtl="0" fontAlgn="base">
      <a:spcBef>
        <a:spcPct val="0"/>
      </a:spcBef>
      <a:spcAft>
        <a:spcPct val="0"/>
      </a:spcAft>
      <a:defRPr kumimoji="1" kern="1200">
        <a:solidFill>
          <a:schemeClr val="tx1"/>
        </a:solidFill>
        <a:latin typeface="Arial" charset="0"/>
        <a:ea typeface="HGPｺﾞｼｯｸE" pitchFamily="50" charset="-128"/>
        <a:cs typeface="+mn-cs"/>
      </a:defRPr>
    </a:lvl2pPr>
    <a:lvl3pPr marL="914400" algn="l" rtl="0" fontAlgn="base">
      <a:spcBef>
        <a:spcPct val="0"/>
      </a:spcBef>
      <a:spcAft>
        <a:spcPct val="0"/>
      </a:spcAft>
      <a:defRPr kumimoji="1" kern="1200">
        <a:solidFill>
          <a:schemeClr val="tx1"/>
        </a:solidFill>
        <a:latin typeface="Arial" charset="0"/>
        <a:ea typeface="HGPｺﾞｼｯｸE" pitchFamily="50" charset="-128"/>
        <a:cs typeface="+mn-cs"/>
      </a:defRPr>
    </a:lvl3pPr>
    <a:lvl4pPr marL="1371600" algn="l" rtl="0" fontAlgn="base">
      <a:spcBef>
        <a:spcPct val="0"/>
      </a:spcBef>
      <a:spcAft>
        <a:spcPct val="0"/>
      </a:spcAft>
      <a:defRPr kumimoji="1" kern="1200">
        <a:solidFill>
          <a:schemeClr val="tx1"/>
        </a:solidFill>
        <a:latin typeface="Arial" charset="0"/>
        <a:ea typeface="HGPｺﾞｼｯｸE" pitchFamily="50" charset="-128"/>
        <a:cs typeface="+mn-cs"/>
      </a:defRPr>
    </a:lvl4pPr>
    <a:lvl5pPr marL="1828800" algn="l" rtl="0" fontAlgn="base">
      <a:spcBef>
        <a:spcPct val="0"/>
      </a:spcBef>
      <a:spcAft>
        <a:spcPct val="0"/>
      </a:spcAft>
      <a:defRPr kumimoji="1" kern="1200">
        <a:solidFill>
          <a:schemeClr val="tx1"/>
        </a:solidFill>
        <a:latin typeface="Arial" charset="0"/>
        <a:ea typeface="HGPｺﾞｼｯｸE" pitchFamily="50" charset="-128"/>
        <a:cs typeface="+mn-cs"/>
      </a:defRPr>
    </a:lvl5pPr>
    <a:lvl6pPr marL="2286000" algn="l" defTabSz="914400" rtl="0" eaLnBrk="1" latinLnBrk="0" hangingPunct="1">
      <a:defRPr kumimoji="1" kern="1200">
        <a:solidFill>
          <a:schemeClr val="tx1"/>
        </a:solidFill>
        <a:latin typeface="Arial" charset="0"/>
        <a:ea typeface="HGPｺﾞｼｯｸE" pitchFamily="50" charset="-128"/>
        <a:cs typeface="+mn-cs"/>
      </a:defRPr>
    </a:lvl6pPr>
    <a:lvl7pPr marL="2743200" algn="l" defTabSz="914400" rtl="0" eaLnBrk="1" latinLnBrk="0" hangingPunct="1">
      <a:defRPr kumimoji="1" kern="1200">
        <a:solidFill>
          <a:schemeClr val="tx1"/>
        </a:solidFill>
        <a:latin typeface="Arial" charset="0"/>
        <a:ea typeface="HGPｺﾞｼｯｸE" pitchFamily="50" charset="-128"/>
        <a:cs typeface="+mn-cs"/>
      </a:defRPr>
    </a:lvl7pPr>
    <a:lvl8pPr marL="3200400" algn="l" defTabSz="914400" rtl="0" eaLnBrk="1" latinLnBrk="0" hangingPunct="1">
      <a:defRPr kumimoji="1" kern="1200">
        <a:solidFill>
          <a:schemeClr val="tx1"/>
        </a:solidFill>
        <a:latin typeface="Arial" charset="0"/>
        <a:ea typeface="HGPｺﾞｼｯｸE" pitchFamily="50" charset="-128"/>
        <a:cs typeface="+mn-cs"/>
      </a:defRPr>
    </a:lvl8pPr>
    <a:lvl9pPr marL="3657600" algn="l" defTabSz="914400" rtl="0" eaLnBrk="1" latinLnBrk="0" hangingPunct="1">
      <a:defRPr kumimoji="1" kern="1200">
        <a:solidFill>
          <a:schemeClr val="tx1"/>
        </a:solidFill>
        <a:latin typeface="Arial" charset="0"/>
        <a:ea typeface="HGPｺﾞｼｯｸE"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inoue" initials="" lastIdx="1" clrIdx="0"/>
  <p:cmAuthor id="1" name="Yoshiyuki Tajima(田島　佳幸)" initials="YT" lastIdx="1" clrIdx="1">
    <p:extLst>
      <p:ext uri="{19B8F6BF-5375-455C-9EA6-DF929625EA0E}">
        <p15:presenceInfo xmlns:p15="http://schemas.microsoft.com/office/powerpoint/2012/main" userId="S::a7542@n-koei.co.jp::1e833418-d2c0-4b2f-967a-8814016308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8F4F4"/>
    <a:srgbClr val="007033"/>
    <a:srgbClr val="CCFFFF"/>
    <a:srgbClr val="FFFF99"/>
    <a:srgbClr val="CCFFCC"/>
    <a:srgbClr val="FFCCCC"/>
    <a:srgbClr val="FFCCFF"/>
    <a:srgbClr val="1F75BF"/>
    <a:srgbClr val="F46E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CD64F-02BC-437A-BF2B-23353F64D043}" v="46" dt="2021-06-22T00:14:22.50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4" autoAdjust="0"/>
    <p:restoredTop sz="70557" autoAdjust="0"/>
  </p:normalViewPr>
  <p:slideViewPr>
    <p:cSldViewPr snapToGrid="0">
      <p:cViewPr varScale="1">
        <p:scale>
          <a:sx n="45" d="100"/>
          <a:sy n="45" d="100"/>
        </p:scale>
        <p:origin x="2088" y="36"/>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shiyuki Tajima(田島　佳幸)" userId="1e833418-d2c0-4b2f-967a-8814016308fa" providerId="ADAL" clId="{4649A66B-A291-4985-A18F-4837774C0609}"/>
    <pc:docChg chg="modSld">
      <pc:chgData name="Yoshiyuki Tajima(田島　佳幸)" userId="1e833418-d2c0-4b2f-967a-8814016308fa" providerId="ADAL" clId="{4649A66B-A291-4985-A18F-4837774C0609}" dt="2021-05-18T05:37:36.200" v="266" actId="1076"/>
      <pc:docMkLst>
        <pc:docMk/>
      </pc:docMkLst>
      <pc:sldChg chg="addSp modSp mod">
        <pc:chgData name="Yoshiyuki Tajima(田島　佳幸)" userId="1e833418-d2c0-4b2f-967a-8814016308fa" providerId="ADAL" clId="{4649A66B-A291-4985-A18F-4837774C0609}" dt="2021-05-18T05:37:36.200" v="266" actId="1076"/>
        <pc:sldMkLst>
          <pc:docMk/>
          <pc:sldMk cId="0" sldId="269"/>
        </pc:sldMkLst>
        <pc:spChg chg="add mod">
          <ac:chgData name="Yoshiyuki Tajima(田島　佳幸)" userId="1e833418-d2c0-4b2f-967a-8814016308fa" providerId="ADAL" clId="{4649A66B-A291-4985-A18F-4837774C0609}" dt="2021-05-18T05:37:36.200" v="266" actId="1076"/>
          <ac:spMkLst>
            <pc:docMk/>
            <pc:sldMk cId="0" sldId="269"/>
            <ac:spMk id="4" creationId="{BEEE7A0F-800B-44FC-AC58-C5555D605C6A}"/>
          </ac:spMkLst>
        </pc:spChg>
        <pc:spChg chg="mod">
          <ac:chgData name="Yoshiyuki Tajima(田島　佳幸)" userId="1e833418-d2c0-4b2f-967a-8814016308fa" providerId="ADAL" clId="{4649A66B-A291-4985-A18F-4837774C0609}" dt="2021-05-18T05:35:47.169" v="53"/>
          <ac:spMkLst>
            <pc:docMk/>
            <pc:sldMk cId="0" sldId="269"/>
            <ac:spMk id="60422" creationId="{00000000-0000-0000-0000-000000000000}"/>
          </ac:spMkLst>
        </pc:spChg>
      </pc:sldChg>
    </pc:docChg>
  </pc:docChgLst>
  <pc:docChgLst>
    <pc:chgData name="Yoshiyuki Tajima(田島　佳幸)" userId="1e833418-d2c0-4b2f-967a-8814016308fa" providerId="ADAL" clId="{E4497A9B-3266-429F-A56B-CC047434898F}"/>
    <pc:docChg chg="undo custSel modSld modMainMaster">
      <pc:chgData name="Yoshiyuki Tajima(田島　佳幸)" userId="1e833418-d2c0-4b2f-967a-8814016308fa" providerId="ADAL" clId="{E4497A9B-3266-429F-A56B-CC047434898F}" dt="2021-04-21T12:37:43.761" v="474" actId="1037"/>
      <pc:docMkLst>
        <pc:docMk/>
      </pc:docMkLst>
      <pc:sldChg chg="modSp mod">
        <pc:chgData name="Yoshiyuki Tajima(田島　佳幸)" userId="1e833418-d2c0-4b2f-967a-8814016308fa" providerId="ADAL" clId="{E4497A9B-3266-429F-A56B-CC047434898F}" dt="2021-04-21T06:52:10.297" v="7" actId="20577"/>
        <pc:sldMkLst>
          <pc:docMk/>
          <pc:sldMk cId="0" sldId="269"/>
        </pc:sldMkLst>
        <pc:spChg chg="mod">
          <ac:chgData name="Yoshiyuki Tajima(田島　佳幸)" userId="1e833418-d2c0-4b2f-967a-8814016308fa" providerId="ADAL" clId="{E4497A9B-3266-429F-A56B-CC047434898F}" dt="2021-04-21T06:52:10.297" v="7" actId="20577"/>
          <ac:spMkLst>
            <pc:docMk/>
            <pc:sldMk cId="0" sldId="269"/>
            <ac:spMk id="60422" creationId="{00000000-0000-0000-0000-000000000000}"/>
          </ac:spMkLst>
        </pc:spChg>
      </pc:sldChg>
      <pc:sldChg chg="modSp mod">
        <pc:chgData name="Yoshiyuki Tajima(田島　佳幸)" userId="1e833418-d2c0-4b2f-967a-8814016308fa" providerId="ADAL" clId="{E4497A9B-3266-429F-A56B-CC047434898F}" dt="2021-04-21T06:59:00.896" v="37" actId="20577"/>
        <pc:sldMkLst>
          <pc:docMk/>
          <pc:sldMk cId="0" sldId="271"/>
        </pc:sldMkLst>
        <pc:spChg chg="mod">
          <ac:chgData name="Yoshiyuki Tajima(田島　佳幸)" userId="1e833418-d2c0-4b2f-967a-8814016308fa" providerId="ADAL" clId="{E4497A9B-3266-429F-A56B-CC047434898F}" dt="2021-04-21T06:56:35.473" v="23"/>
          <ac:spMkLst>
            <pc:docMk/>
            <pc:sldMk cId="0" sldId="271"/>
            <ac:spMk id="5" creationId="{00000000-0000-0000-0000-000000000000}"/>
          </ac:spMkLst>
        </pc:spChg>
        <pc:spChg chg="mod">
          <ac:chgData name="Yoshiyuki Tajima(田島　佳幸)" userId="1e833418-d2c0-4b2f-967a-8814016308fa" providerId="ADAL" clId="{E4497A9B-3266-429F-A56B-CC047434898F}" dt="2021-04-21T06:58:37.510" v="34" actId="207"/>
          <ac:spMkLst>
            <pc:docMk/>
            <pc:sldMk cId="0" sldId="271"/>
            <ac:spMk id="7" creationId="{070CB149-EEFB-49B2-B23D-F62045660958}"/>
          </ac:spMkLst>
        </pc:spChg>
        <pc:spChg chg="mod">
          <ac:chgData name="Yoshiyuki Tajima(田島　佳幸)" userId="1e833418-d2c0-4b2f-967a-8814016308fa" providerId="ADAL" clId="{E4497A9B-3266-429F-A56B-CC047434898F}" dt="2021-04-21T06:59:00.896" v="37" actId="20577"/>
          <ac:spMkLst>
            <pc:docMk/>
            <pc:sldMk cId="0" sldId="271"/>
            <ac:spMk id="64515" creationId="{00000000-0000-0000-0000-000000000000}"/>
          </ac:spMkLst>
        </pc:spChg>
      </pc:sldChg>
      <pc:sldChg chg="delSp modSp mod">
        <pc:chgData name="Yoshiyuki Tajima(田島　佳幸)" userId="1e833418-d2c0-4b2f-967a-8814016308fa" providerId="ADAL" clId="{E4497A9B-3266-429F-A56B-CC047434898F}" dt="2021-04-21T12:37:43.761" v="474" actId="1037"/>
        <pc:sldMkLst>
          <pc:docMk/>
          <pc:sldMk cId="2364387378" sldId="342"/>
        </pc:sldMkLst>
        <pc:spChg chg="mod">
          <ac:chgData name="Yoshiyuki Tajima(田島　佳幸)" userId="1e833418-d2c0-4b2f-967a-8814016308fa" providerId="ADAL" clId="{E4497A9B-3266-429F-A56B-CC047434898F}" dt="2021-04-21T12:37:43.761" v="474" actId="1037"/>
          <ac:spMkLst>
            <pc:docMk/>
            <pc:sldMk cId="2364387378" sldId="342"/>
            <ac:spMk id="6" creationId="{00000000-0000-0000-0000-000000000000}"/>
          </ac:spMkLst>
        </pc:spChg>
        <pc:spChg chg="del">
          <ac:chgData name="Yoshiyuki Tajima(田島　佳幸)" userId="1e833418-d2c0-4b2f-967a-8814016308fa" providerId="ADAL" clId="{E4497A9B-3266-429F-A56B-CC047434898F}" dt="2021-04-21T06:57:13.706" v="26" actId="478"/>
          <ac:spMkLst>
            <pc:docMk/>
            <pc:sldMk cId="2364387378" sldId="342"/>
            <ac:spMk id="19" creationId="{8193577F-E91A-4D85-B6BB-447B66B9BDD6}"/>
          </ac:spMkLst>
        </pc:spChg>
        <pc:spChg chg="mod">
          <ac:chgData name="Yoshiyuki Tajima(田島　佳幸)" userId="1e833418-d2c0-4b2f-967a-8814016308fa" providerId="ADAL" clId="{E4497A9B-3266-429F-A56B-CC047434898F}" dt="2021-04-21T06:57:44.566" v="32" actId="14100"/>
          <ac:spMkLst>
            <pc:docMk/>
            <pc:sldMk cId="2364387378" sldId="342"/>
            <ac:spMk id="21" creationId="{CC3FE44C-7FB2-4403-BE36-D50780BDE0C8}"/>
          </ac:spMkLst>
        </pc:spChg>
        <pc:spChg chg="mod">
          <ac:chgData name="Yoshiyuki Tajima(田島　佳幸)" userId="1e833418-d2c0-4b2f-967a-8814016308fa" providerId="ADAL" clId="{E4497A9B-3266-429F-A56B-CC047434898F}" dt="2021-04-21T06:57:31.943" v="29" actId="1076"/>
          <ac:spMkLst>
            <pc:docMk/>
            <pc:sldMk cId="2364387378" sldId="342"/>
            <ac:spMk id="40" creationId="{ED5B5E58-4771-4E6F-91F4-9B843FED6B60}"/>
          </ac:spMkLst>
        </pc:spChg>
        <pc:spChg chg="mod">
          <ac:chgData name="Yoshiyuki Tajima(田島　佳幸)" userId="1e833418-d2c0-4b2f-967a-8814016308fa" providerId="ADAL" clId="{E4497A9B-3266-429F-A56B-CC047434898F}" dt="2021-04-21T06:57:38.757" v="30" actId="1076"/>
          <ac:spMkLst>
            <pc:docMk/>
            <pc:sldMk cId="2364387378" sldId="342"/>
            <ac:spMk id="46" creationId="{1D09FC09-2B43-4F87-B958-836C8E460FE0}"/>
          </ac:spMkLst>
        </pc:spChg>
        <pc:spChg chg="mod">
          <ac:chgData name="Yoshiyuki Tajima(田島　佳幸)" userId="1e833418-d2c0-4b2f-967a-8814016308fa" providerId="ADAL" clId="{E4497A9B-3266-429F-A56B-CC047434898F}" dt="2021-04-21T06:57:38.757" v="30" actId="1076"/>
          <ac:spMkLst>
            <pc:docMk/>
            <pc:sldMk cId="2364387378" sldId="342"/>
            <ac:spMk id="47" creationId="{476D7B67-994C-486C-983B-CCD2A05C69E9}"/>
          </ac:spMkLst>
        </pc:spChg>
        <pc:spChg chg="mod">
          <ac:chgData name="Yoshiyuki Tajima(田島　佳幸)" userId="1e833418-d2c0-4b2f-967a-8814016308fa" providerId="ADAL" clId="{E4497A9B-3266-429F-A56B-CC047434898F}" dt="2021-04-21T06:57:38.757" v="30" actId="1076"/>
          <ac:spMkLst>
            <pc:docMk/>
            <pc:sldMk cId="2364387378" sldId="342"/>
            <ac:spMk id="48" creationId="{29A24A6B-D1BA-431C-8253-626921B53FA1}"/>
          </ac:spMkLst>
        </pc:spChg>
        <pc:spChg chg="mod">
          <ac:chgData name="Yoshiyuki Tajima(田島　佳幸)" userId="1e833418-d2c0-4b2f-967a-8814016308fa" providerId="ADAL" clId="{E4497A9B-3266-429F-A56B-CC047434898F}" dt="2021-04-21T06:57:38.757" v="30" actId="1076"/>
          <ac:spMkLst>
            <pc:docMk/>
            <pc:sldMk cId="2364387378" sldId="342"/>
            <ac:spMk id="49" creationId="{EA1C003B-60F4-4CCA-A778-842555D37211}"/>
          </ac:spMkLst>
        </pc:spChg>
        <pc:spChg chg="mod">
          <ac:chgData name="Yoshiyuki Tajima(田島　佳幸)" userId="1e833418-d2c0-4b2f-967a-8814016308fa" providerId="ADAL" clId="{E4497A9B-3266-429F-A56B-CC047434898F}" dt="2021-04-21T06:57:38.757" v="30" actId="1076"/>
          <ac:spMkLst>
            <pc:docMk/>
            <pc:sldMk cId="2364387378" sldId="342"/>
            <ac:spMk id="64" creationId="{948DB5A5-05AB-46D1-9920-9422452ED23C}"/>
          </ac:spMkLst>
        </pc:spChg>
        <pc:spChg chg="mod">
          <ac:chgData name="Yoshiyuki Tajima(田島　佳幸)" userId="1e833418-d2c0-4b2f-967a-8814016308fa" providerId="ADAL" clId="{E4497A9B-3266-429F-A56B-CC047434898F}" dt="2021-04-21T06:57:38.757" v="30" actId="1076"/>
          <ac:spMkLst>
            <pc:docMk/>
            <pc:sldMk cId="2364387378" sldId="342"/>
            <ac:spMk id="74" creationId="{8180A86E-3D9B-4525-BD14-82AF6F0D6EA6}"/>
          </ac:spMkLst>
        </pc:spChg>
        <pc:grpChg chg="mod">
          <ac:chgData name="Yoshiyuki Tajima(田島　佳幸)" userId="1e833418-d2c0-4b2f-967a-8814016308fa" providerId="ADAL" clId="{E4497A9B-3266-429F-A56B-CC047434898F}" dt="2021-04-21T06:57:38.757" v="30" actId="1076"/>
          <ac:grpSpMkLst>
            <pc:docMk/>
            <pc:sldMk cId="2364387378" sldId="342"/>
            <ac:grpSpMk id="42" creationId="{8AF0EE63-97DF-4677-9C38-2F9C468E56FD}"/>
          </ac:grpSpMkLst>
        </pc:grpChg>
        <pc:picChg chg="mod">
          <ac:chgData name="Yoshiyuki Tajima(田島　佳幸)" userId="1e833418-d2c0-4b2f-967a-8814016308fa" providerId="ADAL" clId="{E4497A9B-3266-429F-A56B-CC047434898F}" dt="2021-04-21T06:57:38.757" v="30" actId="1076"/>
          <ac:picMkLst>
            <pc:docMk/>
            <pc:sldMk cId="2364387378" sldId="342"/>
            <ac:picMk id="2" creationId="{DF710A45-4B23-4906-BE4E-8629D6221FE9}"/>
          </ac:picMkLst>
        </pc:picChg>
        <pc:picChg chg="mod">
          <ac:chgData name="Yoshiyuki Tajima(田島　佳幸)" userId="1e833418-d2c0-4b2f-967a-8814016308fa" providerId="ADAL" clId="{E4497A9B-3266-429F-A56B-CC047434898F}" dt="2021-04-21T06:57:38.757" v="30" actId="1076"/>
          <ac:picMkLst>
            <pc:docMk/>
            <pc:sldMk cId="2364387378" sldId="342"/>
            <ac:picMk id="59" creationId="{D0E1DABA-02D7-4330-BABB-1B9EA1F5DF06}"/>
          </ac:picMkLst>
        </pc:picChg>
        <pc:picChg chg="mod">
          <ac:chgData name="Yoshiyuki Tajima(田島　佳幸)" userId="1e833418-d2c0-4b2f-967a-8814016308fa" providerId="ADAL" clId="{E4497A9B-3266-429F-A56B-CC047434898F}" dt="2021-04-21T06:57:38.757" v="30" actId="1076"/>
          <ac:picMkLst>
            <pc:docMk/>
            <pc:sldMk cId="2364387378" sldId="342"/>
            <ac:picMk id="60" creationId="{59EFE256-6776-4A14-87EA-B3DBEB7B4DC9}"/>
          </ac:picMkLst>
        </pc:picChg>
        <pc:picChg chg="mod">
          <ac:chgData name="Yoshiyuki Tajima(田島　佳幸)" userId="1e833418-d2c0-4b2f-967a-8814016308fa" providerId="ADAL" clId="{E4497A9B-3266-429F-A56B-CC047434898F}" dt="2021-04-21T06:57:38.757" v="30" actId="1076"/>
          <ac:picMkLst>
            <pc:docMk/>
            <pc:sldMk cId="2364387378" sldId="342"/>
            <ac:picMk id="61" creationId="{F5D5E418-02F4-45D7-940F-3C8DF14B186C}"/>
          </ac:picMkLst>
        </pc:picChg>
      </pc:sldChg>
      <pc:sldChg chg="modSp mod">
        <pc:chgData name="Yoshiyuki Tajima(田島　佳幸)" userId="1e833418-d2c0-4b2f-967a-8814016308fa" providerId="ADAL" clId="{E4497A9B-3266-429F-A56B-CC047434898F}" dt="2021-04-21T12:10:38.703" v="444" actId="14100"/>
        <pc:sldMkLst>
          <pc:docMk/>
          <pc:sldMk cId="3218098319" sldId="343"/>
        </pc:sldMkLst>
        <pc:spChg chg="mod">
          <ac:chgData name="Yoshiyuki Tajima(田島　佳幸)" userId="1e833418-d2c0-4b2f-967a-8814016308fa" providerId="ADAL" clId="{E4497A9B-3266-429F-A56B-CC047434898F}" dt="2021-04-21T12:10:38.703" v="444" actId="14100"/>
          <ac:spMkLst>
            <pc:docMk/>
            <pc:sldMk cId="3218098319" sldId="343"/>
            <ac:spMk id="11" creationId="{8FB8BD32-EE6F-40BC-B581-B9F608075D1E}"/>
          </ac:spMkLst>
        </pc:spChg>
      </pc:sldChg>
      <pc:sldChg chg="addSp delSp modSp mod">
        <pc:chgData name="Yoshiyuki Tajima(田島　佳幸)" userId="1e833418-d2c0-4b2f-967a-8814016308fa" providerId="ADAL" clId="{E4497A9B-3266-429F-A56B-CC047434898F}" dt="2021-04-21T07:11:47.430" v="392" actId="1038"/>
        <pc:sldMkLst>
          <pc:docMk/>
          <pc:sldMk cId="2805376461" sldId="344"/>
        </pc:sldMkLst>
        <pc:spChg chg="add mod">
          <ac:chgData name="Yoshiyuki Tajima(田島　佳幸)" userId="1e833418-d2c0-4b2f-967a-8814016308fa" providerId="ADAL" clId="{E4497A9B-3266-429F-A56B-CC047434898F}" dt="2021-04-21T07:10:12.655" v="355" actId="1035"/>
          <ac:spMkLst>
            <pc:docMk/>
            <pc:sldMk cId="2805376461" sldId="344"/>
            <ac:spMk id="4" creationId="{DC3EB6DC-15FC-4E65-92A6-B2FCDC951EE0}"/>
          </ac:spMkLst>
        </pc:spChg>
        <pc:spChg chg="del">
          <ac:chgData name="Yoshiyuki Tajima(田島　佳幸)" userId="1e833418-d2c0-4b2f-967a-8814016308fa" providerId="ADAL" clId="{E4497A9B-3266-429F-A56B-CC047434898F}" dt="2021-04-21T06:58:22.534" v="33" actId="478"/>
          <ac:spMkLst>
            <pc:docMk/>
            <pc:sldMk cId="2805376461" sldId="344"/>
            <ac:spMk id="7" creationId="{600B611A-0058-4AEC-A7F2-5A6D4F48CECC}"/>
          </ac:spMkLst>
        </pc:spChg>
        <pc:spChg chg="add mod">
          <ac:chgData name="Yoshiyuki Tajima(田島　佳幸)" userId="1e833418-d2c0-4b2f-967a-8814016308fa" providerId="ADAL" clId="{E4497A9B-3266-429F-A56B-CC047434898F}" dt="2021-04-21T07:03:48.042" v="207" actId="20577"/>
          <ac:spMkLst>
            <pc:docMk/>
            <pc:sldMk cId="2805376461" sldId="344"/>
            <ac:spMk id="8" creationId="{8B8620AA-0F7F-4783-A4FD-0C84CE5C89B9}"/>
          </ac:spMkLst>
        </pc:spChg>
        <pc:spChg chg="add mod">
          <ac:chgData name="Yoshiyuki Tajima(田島　佳幸)" userId="1e833418-d2c0-4b2f-967a-8814016308fa" providerId="ADAL" clId="{E4497A9B-3266-429F-A56B-CC047434898F}" dt="2021-04-21T07:10:12.655" v="355" actId="1035"/>
          <ac:spMkLst>
            <pc:docMk/>
            <pc:sldMk cId="2805376461" sldId="344"/>
            <ac:spMk id="10" creationId="{30564164-A06F-453C-B154-D5FC15BF2ADF}"/>
          </ac:spMkLst>
        </pc:spChg>
        <pc:spChg chg="add mod">
          <ac:chgData name="Yoshiyuki Tajima(田島　佳幸)" userId="1e833418-d2c0-4b2f-967a-8814016308fa" providerId="ADAL" clId="{E4497A9B-3266-429F-A56B-CC047434898F}" dt="2021-04-21T07:10:12.655" v="355" actId="1035"/>
          <ac:spMkLst>
            <pc:docMk/>
            <pc:sldMk cId="2805376461" sldId="344"/>
            <ac:spMk id="11" creationId="{A4621010-4467-45B9-B86C-339FA57AE3C8}"/>
          </ac:spMkLst>
        </pc:spChg>
        <pc:spChg chg="add mod">
          <ac:chgData name="Yoshiyuki Tajima(田島　佳幸)" userId="1e833418-d2c0-4b2f-967a-8814016308fa" providerId="ADAL" clId="{E4497A9B-3266-429F-A56B-CC047434898F}" dt="2021-04-21T07:10:12.655" v="355" actId="1035"/>
          <ac:spMkLst>
            <pc:docMk/>
            <pc:sldMk cId="2805376461" sldId="344"/>
            <ac:spMk id="12" creationId="{F668D4DC-1EC4-4B00-8E3B-69C1A99FFA3A}"/>
          </ac:spMkLst>
        </pc:spChg>
        <pc:spChg chg="add mod">
          <ac:chgData name="Yoshiyuki Tajima(田島　佳幸)" userId="1e833418-d2c0-4b2f-967a-8814016308fa" providerId="ADAL" clId="{E4497A9B-3266-429F-A56B-CC047434898F}" dt="2021-04-21T07:10:32.069" v="375" actId="1076"/>
          <ac:spMkLst>
            <pc:docMk/>
            <pc:sldMk cId="2805376461" sldId="344"/>
            <ac:spMk id="16" creationId="{3CBC2A19-37CA-450E-BD0C-3293D90C7BA4}"/>
          </ac:spMkLst>
        </pc:spChg>
        <pc:spChg chg="mod">
          <ac:chgData name="Yoshiyuki Tajima(田島　佳幸)" userId="1e833418-d2c0-4b2f-967a-8814016308fa" providerId="ADAL" clId="{E4497A9B-3266-429F-A56B-CC047434898F}" dt="2021-04-21T07:03:10.239" v="194" actId="20577"/>
          <ac:spMkLst>
            <pc:docMk/>
            <pc:sldMk cId="2805376461" sldId="344"/>
            <ac:spMk id="64514" creationId="{00000000-0000-0000-0000-000000000000}"/>
          </ac:spMkLst>
        </pc:spChg>
        <pc:picChg chg="del mod ord modCrop">
          <ac:chgData name="Yoshiyuki Tajima(田島　佳幸)" userId="1e833418-d2c0-4b2f-967a-8814016308fa" providerId="ADAL" clId="{E4497A9B-3266-429F-A56B-CC047434898F}" dt="2021-04-21T07:11:11.519" v="376" actId="478"/>
          <ac:picMkLst>
            <pc:docMk/>
            <pc:sldMk cId="2805376461" sldId="344"/>
            <ac:picMk id="2" creationId="{E51FCED9-462B-42C9-B7D3-651A82FF1AE4}"/>
          </ac:picMkLst>
        </pc:picChg>
        <pc:picChg chg="del">
          <ac:chgData name="Yoshiyuki Tajima(田島　佳幸)" userId="1e833418-d2c0-4b2f-967a-8814016308fa" providerId="ADAL" clId="{E4497A9B-3266-429F-A56B-CC047434898F}" dt="2021-04-21T07:01:04.355" v="38" actId="478"/>
          <ac:picMkLst>
            <pc:docMk/>
            <pc:sldMk cId="2805376461" sldId="344"/>
            <ac:picMk id="3" creationId="{9AC3EA97-A8DD-453D-A86B-BCEBB3BE6DCA}"/>
          </ac:picMkLst>
        </pc:picChg>
        <pc:picChg chg="mod ord">
          <ac:chgData name="Yoshiyuki Tajima(田島　佳幸)" userId="1e833418-d2c0-4b2f-967a-8814016308fa" providerId="ADAL" clId="{E4497A9B-3266-429F-A56B-CC047434898F}" dt="2021-04-21T07:11:47.430" v="392" actId="1038"/>
          <ac:picMkLst>
            <pc:docMk/>
            <pc:sldMk cId="2805376461" sldId="344"/>
            <ac:picMk id="15" creationId="{578F8370-1CA0-428B-A688-3BF2B1E97A4F}"/>
          </ac:picMkLst>
        </pc:picChg>
        <pc:picChg chg="add mod modCrop">
          <ac:chgData name="Yoshiyuki Tajima(田島　佳幸)" userId="1e833418-d2c0-4b2f-967a-8814016308fa" providerId="ADAL" clId="{E4497A9B-3266-429F-A56B-CC047434898F}" dt="2021-04-21T07:10:15.864" v="356" actId="1076"/>
          <ac:picMkLst>
            <pc:docMk/>
            <pc:sldMk cId="2805376461" sldId="344"/>
            <ac:picMk id="17" creationId="{C8F1BFC2-24ED-47A4-810B-DAAD278709E7}"/>
          </ac:picMkLst>
        </pc:picChg>
        <pc:cxnChg chg="add mod">
          <ac:chgData name="Yoshiyuki Tajima(田島　佳幸)" userId="1e833418-d2c0-4b2f-967a-8814016308fa" providerId="ADAL" clId="{E4497A9B-3266-429F-A56B-CC047434898F}" dt="2021-04-21T07:10:27.962" v="374" actId="1038"/>
          <ac:cxnSpMkLst>
            <pc:docMk/>
            <pc:sldMk cId="2805376461" sldId="344"/>
            <ac:cxnSpMk id="13" creationId="{6CC4B5FD-81DF-4141-AD72-9BAB47482835}"/>
          </ac:cxnSpMkLst>
        </pc:cxnChg>
      </pc:sldChg>
      <pc:sldMasterChg chg="modSldLayout">
        <pc:chgData name="Yoshiyuki Tajima(田島　佳幸)" userId="1e833418-d2c0-4b2f-967a-8814016308fa" providerId="ADAL" clId="{E4497A9B-3266-429F-A56B-CC047434898F}" dt="2021-04-21T06:56:03.915" v="21" actId="20577"/>
        <pc:sldMasterMkLst>
          <pc:docMk/>
          <pc:sldMasterMk cId="0" sldId="2147483648"/>
        </pc:sldMasterMkLst>
        <pc:sldLayoutChg chg="modSp mod">
          <pc:chgData name="Yoshiyuki Tajima(田島　佳幸)" userId="1e833418-d2c0-4b2f-967a-8814016308fa" providerId="ADAL" clId="{E4497A9B-3266-429F-A56B-CC047434898F}" dt="2021-04-21T06:56:03.915" v="21" actId="20577"/>
          <pc:sldLayoutMkLst>
            <pc:docMk/>
            <pc:sldMasterMk cId="0" sldId="2147483648"/>
            <pc:sldLayoutMk cId="0" sldId="2147483649"/>
          </pc:sldLayoutMkLst>
          <pc:spChg chg="mod">
            <ac:chgData name="Yoshiyuki Tajima(田島　佳幸)" userId="1e833418-d2c0-4b2f-967a-8814016308fa" providerId="ADAL" clId="{E4497A9B-3266-429F-A56B-CC047434898F}" dt="2021-04-21T06:56:03.915" v="21" actId="20577"/>
            <ac:spMkLst>
              <pc:docMk/>
              <pc:sldMasterMk cId="0" sldId="2147483648"/>
              <pc:sldLayoutMk cId="0" sldId="2147483649"/>
              <ac:spMk id="56" creationId="{00000000-0000-0000-0000-000000000000}"/>
            </ac:spMkLst>
          </pc:spChg>
        </pc:sldLayoutChg>
      </pc:sldMasterChg>
    </pc:docChg>
  </pc:docChgLst>
  <pc:docChgLst>
    <pc:chgData name="Yoshiyuki Tajima(田島　佳幸)" userId="1e833418-d2c0-4b2f-967a-8814016308fa" providerId="ADAL" clId="{9E0729D2-E8AD-4CB9-85E0-7DEC62FF33FD}"/>
    <pc:docChg chg="undo custSel addSld delSld modSld sldOrd">
      <pc:chgData name="Yoshiyuki Tajima(田島　佳幸)" userId="1e833418-d2c0-4b2f-967a-8814016308fa" providerId="ADAL" clId="{9E0729D2-E8AD-4CB9-85E0-7DEC62FF33FD}" dt="2021-05-13T06:05:02.498" v="6351"/>
      <pc:docMkLst>
        <pc:docMk/>
      </pc:docMkLst>
      <pc:sldChg chg="modSp mod">
        <pc:chgData name="Yoshiyuki Tajima(田島　佳幸)" userId="1e833418-d2c0-4b2f-967a-8814016308fa" providerId="ADAL" clId="{9E0729D2-E8AD-4CB9-85E0-7DEC62FF33FD}" dt="2021-05-13T00:43:19.747" v="2450" actId="20577"/>
        <pc:sldMkLst>
          <pc:docMk/>
          <pc:sldMk cId="0" sldId="271"/>
        </pc:sldMkLst>
        <pc:spChg chg="mod">
          <ac:chgData name="Yoshiyuki Tajima(田島　佳幸)" userId="1e833418-d2c0-4b2f-967a-8814016308fa" providerId="ADAL" clId="{9E0729D2-E8AD-4CB9-85E0-7DEC62FF33FD}" dt="2021-05-13T00:43:19.747" v="2450" actId="20577"/>
          <ac:spMkLst>
            <pc:docMk/>
            <pc:sldMk cId="0" sldId="271"/>
            <ac:spMk id="2" creationId="{15BB33B7-0054-4174-8521-431CA433D921}"/>
          </ac:spMkLst>
        </pc:spChg>
      </pc:sldChg>
      <pc:sldChg chg="modSp mod ord">
        <pc:chgData name="Yoshiyuki Tajima(田島　佳幸)" userId="1e833418-d2c0-4b2f-967a-8814016308fa" providerId="ADAL" clId="{9E0729D2-E8AD-4CB9-85E0-7DEC62FF33FD}" dt="2021-05-13T00:50:16.209" v="2491" actId="20577"/>
        <pc:sldMkLst>
          <pc:docMk/>
          <pc:sldMk cId="32796310" sldId="288"/>
        </pc:sldMkLst>
        <pc:spChg chg="mod">
          <ac:chgData name="Yoshiyuki Tajima(田島　佳幸)" userId="1e833418-d2c0-4b2f-967a-8814016308fa" providerId="ADAL" clId="{9E0729D2-E8AD-4CB9-85E0-7DEC62FF33FD}" dt="2021-05-13T00:25:32.588" v="1256" actId="20577"/>
          <ac:spMkLst>
            <pc:docMk/>
            <pc:sldMk cId="32796310" sldId="288"/>
            <ac:spMk id="4" creationId="{0FC87D1C-34F7-424E-B64D-953998CF9157}"/>
          </ac:spMkLst>
        </pc:spChg>
        <pc:spChg chg="mod">
          <ac:chgData name="Yoshiyuki Tajima(田島　佳幸)" userId="1e833418-d2c0-4b2f-967a-8814016308fa" providerId="ADAL" clId="{9E0729D2-E8AD-4CB9-85E0-7DEC62FF33FD}" dt="2021-05-13T00:19:24.905" v="813" actId="20577"/>
          <ac:spMkLst>
            <pc:docMk/>
            <pc:sldMk cId="32796310" sldId="288"/>
            <ac:spMk id="5" creationId="{295E1C24-5441-4F6D-9DDC-2A894A871AB3}"/>
          </ac:spMkLst>
        </pc:spChg>
        <pc:graphicFrameChg chg="modGraphic">
          <ac:chgData name="Yoshiyuki Tajima(田島　佳幸)" userId="1e833418-d2c0-4b2f-967a-8814016308fa" providerId="ADAL" clId="{9E0729D2-E8AD-4CB9-85E0-7DEC62FF33FD}" dt="2021-05-13T00:50:16.209" v="2491" actId="20577"/>
          <ac:graphicFrameMkLst>
            <pc:docMk/>
            <pc:sldMk cId="32796310" sldId="288"/>
            <ac:graphicFrameMk id="6" creationId="{1EDDAFD3-173A-476A-933D-92B7169A18BC}"/>
          </ac:graphicFrameMkLst>
        </pc:graphicFrameChg>
      </pc:sldChg>
      <pc:sldChg chg="addSp delSp modSp mod">
        <pc:chgData name="Yoshiyuki Tajima(田島　佳幸)" userId="1e833418-d2c0-4b2f-967a-8814016308fa" providerId="ADAL" clId="{9E0729D2-E8AD-4CB9-85E0-7DEC62FF33FD}" dt="2021-05-13T05:49:49.452" v="5382"/>
        <pc:sldMkLst>
          <pc:docMk/>
          <pc:sldMk cId="4210382869" sldId="289"/>
        </pc:sldMkLst>
        <pc:spChg chg="del">
          <ac:chgData name="Yoshiyuki Tajima(田島　佳幸)" userId="1e833418-d2c0-4b2f-967a-8814016308fa" providerId="ADAL" clId="{9E0729D2-E8AD-4CB9-85E0-7DEC62FF33FD}" dt="2021-05-13T00:10:02.663" v="34" actId="478"/>
          <ac:spMkLst>
            <pc:docMk/>
            <pc:sldMk cId="4210382869" sldId="289"/>
            <ac:spMk id="2" creationId="{591C49ED-B146-41D0-A6EF-87A4154B66B6}"/>
          </ac:spMkLst>
        </pc:spChg>
        <pc:spChg chg="add del mod">
          <ac:chgData name="Yoshiyuki Tajima(田島　佳幸)" userId="1e833418-d2c0-4b2f-967a-8814016308fa" providerId="ADAL" clId="{9E0729D2-E8AD-4CB9-85E0-7DEC62FF33FD}" dt="2021-05-13T00:10:03.792" v="35" actId="478"/>
          <ac:spMkLst>
            <pc:docMk/>
            <pc:sldMk cId="4210382869" sldId="289"/>
            <ac:spMk id="4" creationId="{E3770916-69DE-4510-AD0D-1043F65EB403}"/>
          </ac:spMkLst>
        </pc:spChg>
        <pc:spChg chg="mod">
          <ac:chgData name="Yoshiyuki Tajima(田島　佳幸)" userId="1e833418-d2c0-4b2f-967a-8814016308fa" providerId="ADAL" clId="{9E0729D2-E8AD-4CB9-85E0-7DEC62FF33FD}" dt="2021-05-13T04:48:42.037" v="3189" actId="1076"/>
          <ac:spMkLst>
            <pc:docMk/>
            <pc:sldMk cId="4210382869" sldId="289"/>
            <ac:spMk id="5" creationId="{DC639FC6-F10A-4F58-83BD-4FF9EC42AD64}"/>
          </ac:spMkLst>
        </pc:spChg>
        <pc:spChg chg="mod">
          <ac:chgData name="Yoshiyuki Tajima(田島　佳幸)" userId="1e833418-d2c0-4b2f-967a-8814016308fa" providerId="ADAL" clId="{9E0729D2-E8AD-4CB9-85E0-7DEC62FF33FD}" dt="2021-05-13T04:48:42.037" v="3189" actId="1076"/>
          <ac:spMkLst>
            <pc:docMk/>
            <pc:sldMk cId="4210382869" sldId="289"/>
            <ac:spMk id="6" creationId="{818D31B1-4A96-40D2-8CEA-49513813307F}"/>
          </ac:spMkLst>
        </pc:spChg>
        <pc:spChg chg="mod">
          <ac:chgData name="Yoshiyuki Tajima(田島　佳幸)" userId="1e833418-d2c0-4b2f-967a-8814016308fa" providerId="ADAL" clId="{9E0729D2-E8AD-4CB9-85E0-7DEC62FF33FD}" dt="2021-05-13T04:48:42.037" v="3189" actId="1076"/>
          <ac:spMkLst>
            <pc:docMk/>
            <pc:sldMk cId="4210382869" sldId="289"/>
            <ac:spMk id="7" creationId="{8CCD7E09-5630-4FD0-A1C5-30B31AA8C4AA}"/>
          </ac:spMkLst>
        </pc:spChg>
        <pc:spChg chg="mod">
          <ac:chgData name="Yoshiyuki Tajima(田島　佳幸)" userId="1e833418-d2c0-4b2f-967a-8814016308fa" providerId="ADAL" clId="{9E0729D2-E8AD-4CB9-85E0-7DEC62FF33FD}" dt="2021-05-13T04:48:42.037" v="3189" actId="1076"/>
          <ac:spMkLst>
            <pc:docMk/>
            <pc:sldMk cId="4210382869" sldId="289"/>
            <ac:spMk id="8" creationId="{A10CA56A-8007-4D33-ACE8-2C77868BA12D}"/>
          </ac:spMkLst>
        </pc:spChg>
        <pc:spChg chg="mod">
          <ac:chgData name="Yoshiyuki Tajima(田島　佳幸)" userId="1e833418-d2c0-4b2f-967a-8814016308fa" providerId="ADAL" clId="{9E0729D2-E8AD-4CB9-85E0-7DEC62FF33FD}" dt="2021-05-13T04:48:42.037" v="3189" actId="1076"/>
          <ac:spMkLst>
            <pc:docMk/>
            <pc:sldMk cId="4210382869" sldId="289"/>
            <ac:spMk id="9" creationId="{3521D0F8-0085-4C34-BA79-789B7BBD312A}"/>
          </ac:spMkLst>
        </pc:spChg>
        <pc:spChg chg="mod">
          <ac:chgData name="Yoshiyuki Tajima(田島　佳幸)" userId="1e833418-d2c0-4b2f-967a-8814016308fa" providerId="ADAL" clId="{9E0729D2-E8AD-4CB9-85E0-7DEC62FF33FD}" dt="2021-05-13T04:48:42.037" v="3189" actId="1076"/>
          <ac:spMkLst>
            <pc:docMk/>
            <pc:sldMk cId="4210382869" sldId="289"/>
            <ac:spMk id="10" creationId="{81C2A627-7868-4AD0-BA37-5B777FF42E90}"/>
          </ac:spMkLst>
        </pc:spChg>
        <pc:spChg chg="mod">
          <ac:chgData name="Yoshiyuki Tajima(田島　佳幸)" userId="1e833418-d2c0-4b2f-967a-8814016308fa" providerId="ADAL" clId="{9E0729D2-E8AD-4CB9-85E0-7DEC62FF33FD}" dt="2021-05-13T04:48:42.037" v="3189" actId="1076"/>
          <ac:spMkLst>
            <pc:docMk/>
            <pc:sldMk cId="4210382869" sldId="289"/>
            <ac:spMk id="11" creationId="{1258620C-0D46-432B-A981-078146DB651F}"/>
          </ac:spMkLst>
        </pc:spChg>
        <pc:spChg chg="add mod">
          <ac:chgData name="Yoshiyuki Tajima(田島　佳幸)" userId="1e833418-d2c0-4b2f-967a-8814016308fa" providerId="ADAL" clId="{9E0729D2-E8AD-4CB9-85E0-7DEC62FF33FD}" dt="2021-05-13T04:57:06.141" v="3632"/>
          <ac:spMkLst>
            <pc:docMk/>
            <pc:sldMk cId="4210382869" sldId="289"/>
            <ac:spMk id="12" creationId="{F3ACBA66-9F81-417C-A3FC-C612389D6BFD}"/>
          </ac:spMkLst>
        </pc:spChg>
        <pc:spChg chg="add mod">
          <ac:chgData name="Yoshiyuki Tajima(田島　佳幸)" userId="1e833418-d2c0-4b2f-967a-8814016308fa" providerId="ADAL" clId="{9E0729D2-E8AD-4CB9-85E0-7DEC62FF33FD}" dt="2021-05-13T05:49:49.452" v="5382"/>
          <ac:spMkLst>
            <pc:docMk/>
            <pc:sldMk cId="4210382869" sldId="289"/>
            <ac:spMk id="13" creationId="{A8210C64-BBC4-4270-994A-105B67D57C32}"/>
          </ac:spMkLst>
        </pc:spChg>
        <pc:spChg chg="add mod">
          <ac:chgData name="Yoshiyuki Tajima(田島　佳幸)" userId="1e833418-d2c0-4b2f-967a-8814016308fa" providerId="ADAL" clId="{9E0729D2-E8AD-4CB9-85E0-7DEC62FF33FD}" dt="2021-05-13T04:57:12.420" v="3642" actId="1036"/>
          <ac:spMkLst>
            <pc:docMk/>
            <pc:sldMk cId="4210382869" sldId="289"/>
            <ac:spMk id="14" creationId="{56CF0006-A9D1-40E7-8903-68F036650DBC}"/>
          </ac:spMkLst>
        </pc:spChg>
      </pc:sldChg>
      <pc:sldChg chg="modSp mod">
        <pc:chgData name="Yoshiyuki Tajima(田島　佳幸)" userId="1e833418-d2c0-4b2f-967a-8814016308fa" providerId="ADAL" clId="{9E0729D2-E8AD-4CB9-85E0-7DEC62FF33FD}" dt="2021-05-13T00:35:38.020" v="1779" actId="1076"/>
        <pc:sldMkLst>
          <pc:docMk/>
          <pc:sldMk cId="2896002223" sldId="290"/>
        </pc:sldMkLst>
        <pc:spChg chg="mod">
          <ac:chgData name="Yoshiyuki Tajima(田島　佳幸)" userId="1e833418-d2c0-4b2f-967a-8814016308fa" providerId="ADAL" clId="{9E0729D2-E8AD-4CB9-85E0-7DEC62FF33FD}" dt="2021-05-13T00:35:38.020" v="1779" actId="1076"/>
          <ac:spMkLst>
            <pc:docMk/>
            <pc:sldMk cId="2896002223" sldId="290"/>
            <ac:spMk id="4" creationId="{46C7CC83-AA3B-45B5-8AC0-48849E5F04EF}"/>
          </ac:spMkLst>
        </pc:spChg>
        <pc:spChg chg="mod">
          <ac:chgData name="Yoshiyuki Tajima(田島　佳幸)" userId="1e833418-d2c0-4b2f-967a-8814016308fa" providerId="ADAL" clId="{9E0729D2-E8AD-4CB9-85E0-7DEC62FF33FD}" dt="2021-05-13T00:35:21.328" v="1749" actId="6549"/>
          <ac:spMkLst>
            <pc:docMk/>
            <pc:sldMk cId="2896002223" sldId="290"/>
            <ac:spMk id="6" creationId="{24DC4011-1958-49D1-8D5A-C0522E1CC7CA}"/>
          </ac:spMkLst>
        </pc:spChg>
        <pc:spChg chg="mod">
          <ac:chgData name="Yoshiyuki Tajima(田島　佳幸)" userId="1e833418-d2c0-4b2f-967a-8814016308fa" providerId="ADAL" clId="{9E0729D2-E8AD-4CB9-85E0-7DEC62FF33FD}" dt="2021-05-13T00:31:19.720" v="1702"/>
          <ac:spMkLst>
            <pc:docMk/>
            <pc:sldMk cId="2896002223" sldId="290"/>
            <ac:spMk id="7" creationId="{6DDCCAB7-20E3-481A-A939-E3FF879CB25C}"/>
          </ac:spMkLst>
        </pc:spChg>
        <pc:graphicFrameChg chg="mod">
          <ac:chgData name="Yoshiyuki Tajima(田島　佳幸)" userId="1e833418-d2c0-4b2f-967a-8814016308fa" providerId="ADAL" clId="{9E0729D2-E8AD-4CB9-85E0-7DEC62FF33FD}" dt="2021-05-13T00:27:36.690" v="1347"/>
          <ac:graphicFrameMkLst>
            <pc:docMk/>
            <pc:sldMk cId="2896002223" sldId="290"/>
            <ac:graphicFrameMk id="5" creationId="{09F48E7D-B165-4FD5-94CD-A0A944ECCFBE}"/>
          </ac:graphicFrameMkLst>
        </pc:graphicFrameChg>
      </pc:sldChg>
      <pc:sldChg chg="addSp delSp modSp mod">
        <pc:chgData name="Yoshiyuki Tajima(田島　佳幸)" userId="1e833418-d2c0-4b2f-967a-8814016308fa" providerId="ADAL" clId="{9E0729D2-E8AD-4CB9-85E0-7DEC62FF33FD}" dt="2021-05-13T05:51:12.023" v="5417"/>
        <pc:sldMkLst>
          <pc:docMk/>
          <pc:sldMk cId="406570613" sldId="297"/>
        </pc:sldMkLst>
        <pc:spChg chg="del">
          <ac:chgData name="Yoshiyuki Tajima(田島　佳幸)" userId="1e833418-d2c0-4b2f-967a-8814016308fa" providerId="ADAL" clId="{9E0729D2-E8AD-4CB9-85E0-7DEC62FF33FD}" dt="2021-05-13T05:02:03.454" v="3925" actId="478"/>
          <ac:spMkLst>
            <pc:docMk/>
            <pc:sldMk cId="406570613" sldId="297"/>
            <ac:spMk id="2" creationId="{231B7D18-4D30-4AAE-8933-10E7F5B40BCC}"/>
          </ac:spMkLst>
        </pc:spChg>
        <pc:spChg chg="add mod">
          <ac:chgData name="Yoshiyuki Tajima(田島　佳幸)" userId="1e833418-d2c0-4b2f-967a-8814016308fa" providerId="ADAL" clId="{9E0729D2-E8AD-4CB9-85E0-7DEC62FF33FD}" dt="2021-05-13T05:01:48.914" v="3923"/>
          <ac:spMkLst>
            <pc:docMk/>
            <pc:sldMk cId="406570613" sldId="297"/>
            <ac:spMk id="5" creationId="{E8020FE9-807F-4C24-B9B8-750EA7246F9A}"/>
          </ac:spMkLst>
        </pc:spChg>
        <pc:spChg chg="add mod">
          <ac:chgData name="Yoshiyuki Tajima(田島　佳幸)" userId="1e833418-d2c0-4b2f-967a-8814016308fa" providerId="ADAL" clId="{9E0729D2-E8AD-4CB9-85E0-7DEC62FF33FD}" dt="2021-05-13T05:02:35.634" v="4005"/>
          <ac:spMkLst>
            <pc:docMk/>
            <pc:sldMk cId="406570613" sldId="297"/>
            <ac:spMk id="6" creationId="{34F119E6-DC37-4394-B594-B5168249FBDF}"/>
          </ac:spMkLst>
        </pc:spChg>
        <pc:spChg chg="add del mod">
          <ac:chgData name="Yoshiyuki Tajima(田島　佳幸)" userId="1e833418-d2c0-4b2f-967a-8814016308fa" providerId="ADAL" clId="{9E0729D2-E8AD-4CB9-85E0-7DEC62FF33FD}" dt="2021-05-13T05:02:06.229" v="3926" actId="478"/>
          <ac:spMkLst>
            <pc:docMk/>
            <pc:sldMk cId="406570613" sldId="297"/>
            <ac:spMk id="7" creationId="{FE556FC0-A83C-4B78-BB5E-268CEF65B075}"/>
          </ac:spMkLst>
        </pc:spChg>
        <pc:spChg chg="add mod">
          <ac:chgData name="Yoshiyuki Tajima(田島　佳幸)" userId="1e833418-d2c0-4b2f-967a-8814016308fa" providerId="ADAL" clId="{9E0729D2-E8AD-4CB9-85E0-7DEC62FF33FD}" dt="2021-05-13T05:51:12.023" v="5417"/>
          <ac:spMkLst>
            <pc:docMk/>
            <pc:sldMk cId="406570613" sldId="297"/>
            <ac:spMk id="8" creationId="{4ED85115-2129-43DE-B1E1-5F2A2261C125}"/>
          </ac:spMkLst>
        </pc:spChg>
        <pc:graphicFrameChg chg="mod modGraphic">
          <ac:chgData name="Yoshiyuki Tajima(田島　佳幸)" userId="1e833418-d2c0-4b2f-967a-8814016308fa" providerId="ADAL" clId="{9E0729D2-E8AD-4CB9-85E0-7DEC62FF33FD}" dt="2021-05-13T05:02:16.620" v="3929" actId="1076"/>
          <ac:graphicFrameMkLst>
            <pc:docMk/>
            <pc:sldMk cId="406570613" sldId="297"/>
            <ac:graphicFrameMk id="4" creationId="{0A602378-A6FB-4709-B994-E3E1ECC8EC4C}"/>
          </ac:graphicFrameMkLst>
        </pc:graphicFrameChg>
      </pc:sldChg>
      <pc:sldChg chg="modSp mod ord">
        <pc:chgData name="Yoshiyuki Tajima(田島　佳幸)" userId="1e833418-d2c0-4b2f-967a-8814016308fa" providerId="ADAL" clId="{9E0729D2-E8AD-4CB9-85E0-7DEC62FF33FD}" dt="2021-05-13T00:26:14.109" v="1342" actId="6549"/>
        <pc:sldMkLst>
          <pc:docMk/>
          <pc:sldMk cId="3731767689" sldId="646"/>
        </pc:sldMkLst>
        <pc:spChg chg="mod">
          <ac:chgData name="Yoshiyuki Tajima(田島　佳幸)" userId="1e833418-d2c0-4b2f-967a-8814016308fa" providerId="ADAL" clId="{9E0729D2-E8AD-4CB9-85E0-7DEC62FF33FD}" dt="2021-05-13T00:26:14.109" v="1342" actId="6549"/>
          <ac:spMkLst>
            <pc:docMk/>
            <pc:sldMk cId="3731767689" sldId="646"/>
            <ac:spMk id="6" creationId="{7C6779ED-4857-4B23-AA89-FAAFF803F55B}"/>
          </ac:spMkLst>
        </pc:spChg>
      </pc:sldChg>
      <pc:sldChg chg="modSp mod">
        <pc:chgData name="Yoshiyuki Tajima(田島　佳幸)" userId="1e833418-d2c0-4b2f-967a-8814016308fa" providerId="ADAL" clId="{9E0729D2-E8AD-4CB9-85E0-7DEC62FF33FD}" dt="2021-05-13T04:41:21.658" v="2893"/>
        <pc:sldMkLst>
          <pc:docMk/>
          <pc:sldMk cId="3066834332" sldId="651"/>
        </pc:sldMkLst>
        <pc:spChg chg="mod">
          <ac:chgData name="Yoshiyuki Tajima(田島　佳幸)" userId="1e833418-d2c0-4b2f-967a-8814016308fa" providerId="ADAL" clId="{9E0729D2-E8AD-4CB9-85E0-7DEC62FF33FD}" dt="2021-05-13T04:41:21.658" v="2893"/>
          <ac:spMkLst>
            <pc:docMk/>
            <pc:sldMk cId="3066834332" sldId="651"/>
            <ac:spMk id="20" creationId="{1A377151-480E-497F-A6ED-E67694FC6E34}"/>
          </ac:spMkLst>
        </pc:spChg>
        <pc:spChg chg="mod">
          <ac:chgData name="Yoshiyuki Tajima(田島　佳幸)" userId="1e833418-d2c0-4b2f-967a-8814016308fa" providerId="ADAL" clId="{9E0729D2-E8AD-4CB9-85E0-7DEC62FF33FD}" dt="2021-05-13T04:40:56.172" v="2802" actId="20577"/>
          <ac:spMkLst>
            <pc:docMk/>
            <pc:sldMk cId="3066834332" sldId="651"/>
            <ac:spMk id="21" creationId="{F3DA18BD-5558-4090-8AF5-4247EDB6B3F4}"/>
          </ac:spMkLst>
        </pc:spChg>
      </pc:sldChg>
      <pc:sldChg chg="addSp delSp modSp mod ord">
        <pc:chgData name="Yoshiyuki Tajima(田島　佳幸)" userId="1e833418-d2c0-4b2f-967a-8814016308fa" providerId="ADAL" clId="{9E0729D2-E8AD-4CB9-85E0-7DEC62FF33FD}" dt="2021-05-13T00:41:24.749" v="2392"/>
        <pc:sldMkLst>
          <pc:docMk/>
          <pc:sldMk cId="2097699786" sldId="655"/>
        </pc:sldMkLst>
        <pc:spChg chg="del">
          <ac:chgData name="Yoshiyuki Tajima(田島　佳幸)" userId="1e833418-d2c0-4b2f-967a-8814016308fa" providerId="ADAL" clId="{9E0729D2-E8AD-4CB9-85E0-7DEC62FF33FD}" dt="2021-05-13T00:38:20.652" v="1956" actId="478"/>
          <ac:spMkLst>
            <pc:docMk/>
            <pc:sldMk cId="2097699786" sldId="655"/>
            <ac:spMk id="2" creationId="{231B7D18-4D30-4AAE-8933-10E7F5B40BCC}"/>
          </ac:spMkLst>
        </pc:spChg>
        <pc:spChg chg="add del mod">
          <ac:chgData name="Yoshiyuki Tajima(田島　佳幸)" userId="1e833418-d2c0-4b2f-967a-8814016308fa" providerId="ADAL" clId="{9E0729D2-E8AD-4CB9-85E0-7DEC62FF33FD}" dt="2021-05-13T00:38:21.898" v="1957" actId="478"/>
          <ac:spMkLst>
            <pc:docMk/>
            <pc:sldMk cId="2097699786" sldId="655"/>
            <ac:spMk id="6" creationId="{2366CE94-6DD5-4E1E-8E76-A74751B28C66}"/>
          </ac:spMkLst>
        </pc:spChg>
        <pc:spChg chg="mod">
          <ac:chgData name="Yoshiyuki Tajima(田島　佳幸)" userId="1e833418-d2c0-4b2f-967a-8814016308fa" providerId="ADAL" clId="{9E0729D2-E8AD-4CB9-85E0-7DEC62FF33FD}" dt="2021-05-13T00:14:22.395" v="182" actId="404"/>
          <ac:spMkLst>
            <pc:docMk/>
            <pc:sldMk cId="2097699786" sldId="655"/>
            <ac:spMk id="7" creationId="{EBDC9DA6-EBAC-45B1-B1E2-CC2E1287603E}"/>
          </ac:spMkLst>
        </pc:spChg>
        <pc:spChg chg="add mod">
          <ac:chgData name="Yoshiyuki Tajima(田島　佳幸)" userId="1e833418-d2c0-4b2f-967a-8814016308fa" providerId="ADAL" clId="{9E0729D2-E8AD-4CB9-85E0-7DEC62FF33FD}" dt="2021-05-13T00:41:24.749" v="2392"/>
          <ac:spMkLst>
            <pc:docMk/>
            <pc:sldMk cId="2097699786" sldId="655"/>
            <ac:spMk id="8" creationId="{E588F89D-E435-46C4-98A3-08F69A09FF35}"/>
          </ac:spMkLst>
        </pc:spChg>
        <pc:spChg chg="add mod">
          <ac:chgData name="Yoshiyuki Tajima(田島　佳幸)" userId="1e833418-d2c0-4b2f-967a-8814016308fa" providerId="ADAL" clId="{9E0729D2-E8AD-4CB9-85E0-7DEC62FF33FD}" dt="2021-05-13T00:40:53.293" v="2315" actId="20577"/>
          <ac:spMkLst>
            <pc:docMk/>
            <pc:sldMk cId="2097699786" sldId="655"/>
            <ac:spMk id="9" creationId="{6225F8D9-78F9-4801-998E-F8BC6C28FFC9}"/>
          </ac:spMkLst>
        </pc:spChg>
        <pc:spChg chg="add mod">
          <ac:chgData name="Yoshiyuki Tajima(田島　佳幸)" userId="1e833418-d2c0-4b2f-967a-8814016308fa" providerId="ADAL" clId="{9E0729D2-E8AD-4CB9-85E0-7DEC62FF33FD}" dt="2021-05-13T00:39:04.078" v="2075"/>
          <ac:spMkLst>
            <pc:docMk/>
            <pc:sldMk cId="2097699786" sldId="655"/>
            <ac:spMk id="12" creationId="{6E157FC7-FF5A-4889-9BD9-196C8BD3B383}"/>
          </ac:spMkLst>
        </pc:spChg>
      </pc:sldChg>
      <pc:sldChg chg="addSp delSp modSp mod">
        <pc:chgData name="Yoshiyuki Tajima(田島　佳幸)" userId="1e833418-d2c0-4b2f-967a-8814016308fa" providerId="ADAL" clId="{9E0729D2-E8AD-4CB9-85E0-7DEC62FF33FD}" dt="2021-05-13T05:42:06.646" v="5261"/>
        <pc:sldMkLst>
          <pc:docMk/>
          <pc:sldMk cId="2634296823" sldId="657"/>
        </pc:sldMkLst>
        <pc:spChg chg="del">
          <ac:chgData name="Yoshiyuki Tajima(田島　佳幸)" userId="1e833418-d2c0-4b2f-967a-8814016308fa" providerId="ADAL" clId="{9E0729D2-E8AD-4CB9-85E0-7DEC62FF33FD}" dt="2021-05-13T05:13:42.946" v="5255" actId="478"/>
          <ac:spMkLst>
            <pc:docMk/>
            <pc:sldMk cId="2634296823" sldId="657"/>
            <ac:spMk id="2" creationId="{231B7D18-4D30-4AAE-8933-10E7F5B40BCC}"/>
          </ac:spMkLst>
        </pc:spChg>
        <pc:spChg chg="mod">
          <ac:chgData name="Yoshiyuki Tajima(田島　佳幸)" userId="1e833418-d2c0-4b2f-967a-8814016308fa" providerId="ADAL" clId="{9E0729D2-E8AD-4CB9-85E0-7DEC62FF33FD}" dt="2021-05-13T05:13:52.828" v="5257" actId="1076"/>
          <ac:spMkLst>
            <pc:docMk/>
            <pc:sldMk cId="2634296823" sldId="657"/>
            <ac:spMk id="3" creationId="{46DD9F42-71E9-4193-9316-AF1B42A1C9D0}"/>
          </ac:spMkLst>
        </pc:spChg>
        <pc:spChg chg="mod">
          <ac:chgData name="Yoshiyuki Tajima(田島　佳幸)" userId="1e833418-d2c0-4b2f-967a-8814016308fa" providerId="ADAL" clId="{9E0729D2-E8AD-4CB9-85E0-7DEC62FF33FD}" dt="2021-05-13T05:13:52.828" v="5257" actId="1076"/>
          <ac:spMkLst>
            <pc:docMk/>
            <pc:sldMk cId="2634296823" sldId="657"/>
            <ac:spMk id="4" creationId="{D713D2D1-057E-4AAE-8986-7099CF4F0D47}"/>
          </ac:spMkLst>
        </pc:spChg>
        <pc:spChg chg="mod">
          <ac:chgData name="Yoshiyuki Tajima(田島　佳幸)" userId="1e833418-d2c0-4b2f-967a-8814016308fa" providerId="ADAL" clId="{9E0729D2-E8AD-4CB9-85E0-7DEC62FF33FD}" dt="2021-05-13T05:13:52.828" v="5257" actId="1076"/>
          <ac:spMkLst>
            <pc:docMk/>
            <pc:sldMk cId="2634296823" sldId="657"/>
            <ac:spMk id="5" creationId="{F6072C78-5EA0-4CB7-AA6F-58E97509F3DE}"/>
          </ac:spMkLst>
        </pc:spChg>
        <pc:spChg chg="mod">
          <ac:chgData name="Yoshiyuki Tajima(田島　佳幸)" userId="1e833418-d2c0-4b2f-967a-8814016308fa" providerId="ADAL" clId="{9E0729D2-E8AD-4CB9-85E0-7DEC62FF33FD}" dt="2021-05-13T05:13:52.828" v="5257" actId="1076"/>
          <ac:spMkLst>
            <pc:docMk/>
            <pc:sldMk cId="2634296823" sldId="657"/>
            <ac:spMk id="6" creationId="{3665A267-158D-4DD6-9581-8535DDEB33DC}"/>
          </ac:spMkLst>
        </pc:spChg>
        <pc:spChg chg="mod">
          <ac:chgData name="Yoshiyuki Tajima(田島　佳幸)" userId="1e833418-d2c0-4b2f-967a-8814016308fa" providerId="ADAL" clId="{9E0729D2-E8AD-4CB9-85E0-7DEC62FF33FD}" dt="2021-05-13T05:13:52.828" v="5257" actId="1076"/>
          <ac:spMkLst>
            <pc:docMk/>
            <pc:sldMk cId="2634296823" sldId="657"/>
            <ac:spMk id="7" creationId="{27129525-CD4F-4AFD-BAA4-0E9065FF0462}"/>
          </ac:spMkLst>
        </pc:spChg>
        <pc:spChg chg="mod">
          <ac:chgData name="Yoshiyuki Tajima(田島　佳幸)" userId="1e833418-d2c0-4b2f-967a-8814016308fa" providerId="ADAL" clId="{9E0729D2-E8AD-4CB9-85E0-7DEC62FF33FD}" dt="2021-05-13T05:13:52.828" v="5257" actId="1076"/>
          <ac:spMkLst>
            <pc:docMk/>
            <pc:sldMk cId="2634296823" sldId="657"/>
            <ac:spMk id="8" creationId="{FC51BBCF-759D-4562-B3E5-58B3A1189E47}"/>
          </ac:spMkLst>
        </pc:spChg>
        <pc:spChg chg="mod">
          <ac:chgData name="Yoshiyuki Tajima(田島　佳幸)" userId="1e833418-d2c0-4b2f-967a-8814016308fa" providerId="ADAL" clId="{9E0729D2-E8AD-4CB9-85E0-7DEC62FF33FD}" dt="2021-05-13T05:13:52.828" v="5257" actId="1076"/>
          <ac:spMkLst>
            <pc:docMk/>
            <pc:sldMk cId="2634296823" sldId="657"/>
            <ac:spMk id="10" creationId="{8178596F-F691-4FE1-A8AF-17F2C65F123B}"/>
          </ac:spMkLst>
        </pc:spChg>
        <pc:spChg chg="add mod">
          <ac:chgData name="Yoshiyuki Tajima(田島　佳幸)" userId="1e833418-d2c0-4b2f-967a-8814016308fa" providerId="ADAL" clId="{9E0729D2-E8AD-4CB9-85E0-7DEC62FF33FD}" dt="2021-05-13T05:13:05.673" v="5143"/>
          <ac:spMkLst>
            <pc:docMk/>
            <pc:sldMk cId="2634296823" sldId="657"/>
            <ac:spMk id="11" creationId="{D4C78A9F-24DC-4591-8AC7-68417066A3DF}"/>
          </ac:spMkLst>
        </pc:spChg>
        <pc:spChg chg="add mod">
          <ac:chgData name="Yoshiyuki Tajima(田島　佳幸)" userId="1e833418-d2c0-4b2f-967a-8814016308fa" providerId="ADAL" clId="{9E0729D2-E8AD-4CB9-85E0-7DEC62FF33FD}" dt="2021-05-13T05:42:06.646" v="5261"/>
          <ac:spMkLst>
            <pc:docMk/>
            <pc:sldMk cId="2634296823" sldId="657"/>
            <ac:spMk id="12" creationId="{9B1C7BF9-02C1-49A7-9BF3-0A07914AD87B}"/>
          </ac:spMkLst>
        </pc:spChg>
        <pc:spChg chg="add del mod">
          <ac:chgData name="Yoshiyuki Tajima(田島　佳幸)" userId="1e833418-d2c0-4b2f-967a-8814016308fa" providerId="ADAL" clId="{9E0729D2-E8AD-4CB9-85E0-7DEC62FF33FD}" dt="2021-05-13T05:13:44.795" v="5256" actId="478"/>
          <ac:spMkLst>
            <pc:docMk/>
            <pc:sldMk cId="2634296823" sldId="657"/>
            <ac:spMk id="13" creationId="{A7104AD3-D61B-4293-8BBE-201A35552497}"/>
          </ac:spMkLst>
        </pc:spChg>
      </pc:sldChg>
      <pc:sldChg chg="addSp delSp modSp mod ord">
        <pc:chgData name="Yoshiyuki Tajima(田島　佳幸)" userId="1e833418-d2c0-4b2f-967a-8814016308fa" providerId="ADAL" clId="{9E0729D2-E8AD-4CB9-85E0-7DEC62FF33FD}" dt="2021-05-13T05:07:05.552" v="4543"/>
        <pc:sldMkLst>
          <pc:docMk/>
          <pc:sldMk cId="3027878966" sldId="658"/>
        </pc:sldMkLst>
        <pc:spChg chg="del mod">
          <ac:chgData name="Yoshiyuki Tajima(田島　佳幸)" userId="1e833418-d2c0-4b2f-967a-8814016308fa" providerId="ADAL" clId="{9E0729D2-E8AD-4CB9-85E0-7DEC62FF33FD}" dt="2021-05-13T04:58:18.280" v="3815" actId="478"/>
          <ac:spMkLst>
            <pc:docMk/>
            <pc:sldMk cId="3027878966" sldId="658"/>
            <ac:spMk id="2" creationId="{231B7D18-4D30-4AAE-8933-10E7F5B40BCC}"/>
          </ac:spMkLst>
        </pc:spChg>
        <pc:spChg chg="mod">
          <ac:chgData name="Yoshiyuki Tajima(田島　佳幸)" userId="1e833418-d2c0-4b2f-967a-8814016308fa" providerId="ADAL" clId="{9E0729D2-E8AD-4CB9-85E0-7DEC62FF33FD}" dt="2021-05-13T04:58:13.307" v="3814" actId="1036"/>
          <ac:spMkLst>
            <pc:docMk/>
            <pc:sldMk cId="3027878966" sldId="658"/>
            <ac:spMk id="3" creationId="{46DD9F42-71E9-4193-9316-AF1B42A1C9D0}"/>
          </ac:spMkLst>
        </pc:spChg>
        <pc:spChg chg="mod">
          <ac:chgData name="Yoshiyuki Tajima(田島　佳幸)" userId="1e833418-d2c0-4b2f-967a-8814016308fa" providerId="ADAL" clId="{9E0729D2-E8AD-4CB9-85E0-7DEC62FF33FD}" dt="2021-05-13T04:58:13.307" v="3814" actId="1036"/>
          <ac:spMkLst>
            <pc:docMk/>
            <pc:sldMk cId="3027878966" sldId="658"/>
            <ac:spMk id="4" creationId="{C9162725-FB31-46FE-AD25-D6E6EEFD1E53}"/>
          </ac:spMkLst>
        </pc:spChg>
        <pc:spChg chg="mod">
          <ac:chgData name="Yoshiyuki Tajima(田島　佳幸)" userId="1e833418-d2c0-4b2f-967a-8814016308fa" providerId="ADAL" clId="{9E0729D2-E8AD-4CB9-85E0-7DEC62FF33FD}" dt="2021-05-13T04:58:13.307" v="3814" actId="1036"/>
          <ac:spMkLst>
            <pc:docMk/>
            <pc:sldMk cId="3027878966" sldId="658"/>
            <ac:spMk id="5" creationId="{2300534D-4389-42F5-8CB1-8D5876E321D1}"/>
          </ac:spMkLst>
        </pc:spChg>
        <pc:spChg chg="mod">
          <ac:chgData name="Yoshiyuki Tajima(田島　佳幸)" userId="1e833418-d2c0-4b2f-967a-8814016308fa" providerId="ADAL" clId="{9E0729D2-E8AD-4CB9-85E0-7DEC62FF33FD}" dt="2021-05-13T04:58:13.307" v="3814" actId="1036"/>
          <ac:spMkLst>
            <pc:docMk/>
            <pc:sldMk cId="3027878966" sldId="658"/>
            <ac:spMk id="6" creationId="{12D9FD7F-C56E-409E-9D09-78480199EDBD}"/>
          </ac:spMkLst>
        </pc:spChg>
        <pc:spChg chg="mod">
          <ac:chgData name="Yoshiyuki Tajima(田島　佳幸)" userId="1e833418-d2c0-4b2f-967a-8814016308fa" providerId="ADAL" clId="{9E0729D2-E8AD-4CB9-85E0-7DEC62FF33FD}" dt="2021-05-13T04:58:13.307" v="3814" actId="1036"/>
          <ac:spMkLst>
            <pc:docMk/>
            <pc:sldMk cId="3027878966" sldId="658"/>
            <ac:spMk id="7" creationId="{14F12CC8-C976-4123-9FE0-D02D6479524D}"/>
          </ac:spMkLst>
        </pc:spChg>
        <pc:spChg chg="add del mod">
          <ac:chgData name="Yoshiyuki Tajima(田島　佳幸)" userId="1e833418-d2c0-4b2f-967a-8814016308fa" providerId="ADAL" clId="{9E0729D2-E8AD-4CB9-85E0-7DEC62FF33FD}" dt="2021-05-13T04:58:30.935" v="3818" actId="478"/>
          <ac:spMkLst>
            <pc:docMk/>
            <pc:sldMk cId="3027878966" sldId="658"/>
            <ac:spMk id="8" creationId="{75091DE7-D355-4714-BB5B-BA5E886565A3}"/>
          </ac:spMkLst>
        </pc:spChg>
        <pc:spChg chg="add mod">
          <ac:chgData name="Yoshiyuki Tajima(田島　佳幸)" userId="1e833418-d2c0-4b2f-967a-8814016308fa" providerId="ADAL" clId="{9E0729D2-E8AD-4CB9-85E0-7DEC62FF33FD}" dt="2021-05-13T04:58:07.908" v="3794"/>
          <ac:spMkLst>
            <pc:docMk/>
            <pc:sldMk cId="3027878966" sldId="658"/>
            <ac:spMk id="9" creationId="{F3B2DAF0-ADEF-47B0-A578-B5AD3301B29B}"/>
          </ac:spMkLst>
        </pc:spChg>
        <pc:spChg chg="add del mod ord">
          <ac:chgData name="Yoshiyuki Tajima(田島　佳幸)" userId="1e833418-d2c0-4b2f-967a-8814016308fa" providerId="ADAL" clId="{9E0729D2-E8AD-4CB9-85E0-7DEC62FF33FD}" dt="2021-05-13T04:58:37.270" v="3819" actId="478"/>
          <ac:spMkLst>
            <pc:docMk/>
            <pc:sldMk cId="3027878966" sldId="658"/>
            <ac:spMk id="11" creationId="{0BED210E-05F7-4037-94F1-F2C96203B0CD}"/>
          </ac:spMkLst>
        </pc:spChg>
        <pc:spChg chg="add mod">
          <ac:chgData name="Yoshiyuki Tajima(田島　佳幸)" userId="1e833418-d2c0-4b2f-967a-8814016308fa" providerId="ADAL" clId="{9E0729D2-E8AD-4CB9-85E0-7DEC62FF33FD}" dt="2021-05-13T05:07:05.552" v="4543"/>
          <ac:spMkLst>
            <pc:docMk/>
            <pc:sldMk cId="3027878966" sldId="658"/>
            <ac:spMk id="12" creationId="{D43595B8-CA26-4F12-93DE-47C4747B7369}"/>
          </ac:spMkLst>
        </pc:spChg>
      </pc:sldChg>
      <pc:sldChg chg="addSp delSp modSp mod">
        <pc:chgData name="Yoshiyuki Tajima(田島　佳幸)" userId="1e833418-d2c0-4b2f-967a-8814016308fa" providerId="ADAL" clId="{9E0729D2-E8AD-4CB9-85E0-7DEC62FF33FD}" dt="2021-05-13T06:03:26.395" v="6220"/>
        <pc:sldMkLst>
          <pc:docMk/>
          <pc:sldMk cId="3923795341" sldId="661"/>
        </pc:sldMkLst>
        <pc:spChg chg="del mod">
          <ac:chgData name="Yoshiyuki Tajima(田島　佳幸)" userId="1e833418-d2c0-4b2f-967a-8814016308fa" providerId="ADAL" clId="{9E0729D2-E8AD-4CB9-85E0-7DEC62FF33FD}" dt="2021-05-13T06:02:49.702" v="6152" actId="478"/>
          <ac:spMkLst>
            <pc:docMk/>
            <pc:sldMk cId="3923795341" sldId="661"/>
            <ac:spMk id="2" creationId="{992793BE-74FC-4E31-8FDE-F258E1CB2066}"/>
          </ac:spMkLst>
        </pc:spChg>
        <pc:spChg chg="mod">
          <ac:chgData name="Yoshiyuki Tajima(田島　佳幸)" userId="1e833418-d2c0-4b2f-967a-8814016308fa" providerId="ADAL" clId="{9E0729D2-E8AD-4CB9-85E0-7DEC62FF33FD}" dt="2021-05-13T06:01:28.997" v="5983" actId="1076"/>
          <ac:spMkLst>
            <pc:docMk/>
            <pc:sldMk cId="3923795341" sldId="661"/>
            <ac:spMk id="5" creationId="{E7026DE0-258C-49B6-BC5D-8D45C75F2F1A}"/>
          </ac:spMkLst>
        </pc:spChg>
        <pc:spChg chg="mod">
          <ac:chgData name="Yoshiyuki Tajima(田島　佳幸)" userId="1e833418-d2c0-4b2f-967a-8814016308fa" providerId="ADAL" clId="{9E0729D2-E8AD-4CB9-85E0-7DEC62FF33FD}" dt="2021-05-13T06:01:28.997" v="5983" actId="1076"/>
          <ac:spMkLst>
            <pc:docMk/>
            <pc:sldMk cId="3923795341" sldId="661"/>
            <ac:spMk id="6" creationId="{39DE042F-E531-4A31-818D-C5794760A701}"/>
          </ac:spMkLst>
        </pc:spChg>
        <pc:spChg chg="mod">
          <ac:chgData name="Yoshiyuki Tajima(田島　佳幸)" userId="1e833418-d2c0-4b2f-967a-8814016308fa" providerId="ADAL" clId="{9E0729D2-E8AD-4CB9-85E0-7DEC62FF33FD}" dt="2021-05-13T06:01:28.997" v="5983" actId="1076"/>
          <ac:spMkLst>
            <pc:docMk/>
            <pc:sldMk cId="3923795341" sldId="661"/>
            <ac:spMk id="7" creationId="{FE6BB3F1-2101-4F62-936F-A6EE5EDE2468}"/>
          </ac:spMkLst>
        </pc:spChg>
        <pc:spChg chg="add mod">
          <ac:chgData name="Yoshiyuki Tajima(田島　佳幸)" userId="1e833418-d2c0-4b2f-967a-8814016308fa" providerId="ADAL" clId="{9E0729D2-E8AD-4CB9-85E0-7DEC62FF33FD}" dt="2021-05-13T06:01:12.033" v="5980"/>
          <ac:spMkLst>
            <pc:docMk/>
            <pc:sldMk cId="3923795341" sldId="661"/>
            <ac:spMk id="9" creationId="{1F0133A5-A757-4E83-8657-445C8AB51DE1}"/>
          </ac:spMkLst>
        </pc:spChg>
        <pc:spChg chg="add mod">
          <ac:chgData name="Yoshiyuki Tajima(田島　佳幸)" userId="1e833418-d2c0-4b2f-967a-8814016308fa" providerId="ADAL" clId="{9E0729D2-E8AD-4CB9-85E0-7DEC62FF33FD}" dt="2021-05-13T06:03:26.395" v="6220"/>
          <ac:spMkLst>
            <pc:docMk/>
            <pc:sldMk cId="3923795341" sldId="661"/>
            <ac:spMk id="10" creationId="{3204596F-49E7-40A2-B58A-7A0B626887C1}"/>
          </ac:spMkLst>
        </pc:spChg>
        <pc:spChg chg="add del mod">
          <ac:chgData name="Yoshiyuki Tajima(田島　佳幸)" userId="1e833418-d2c0-4b2f-967a-8814016308fa" providerId="ADAL" clId="{9E0729D2-E8AD-4CB9-85E0-7DEC62FF33FD}" dt="2021-05-13T06:02:52.582" v="6153" actId="478"/>
          <ac:spMkLst>
            <pc:docMk/>
            <pc:sldMk cId="3923795341" sldId="661"/>
            <ac:spMk id="11" creationId="{5C513531-C461-44AD-A9CB-3BF885561546}"/>
          </ac:spMkLst>
        </pc:spChg>
        <pc:graphicFrameChg chg="mod">
          <ac:chgData name="Yoshiyuki Tajima(田島　佳幸)" userId="1e833418-d2c0-4b2f-967a-8814016308fa" providerId="ADAL" clId="{9E0729D2-E8AD-4CB9-85E0-7DEC62FF33FD}" dt="2021-05-13T06:01:28.997" v="5983" actId="1076"/>
          <ac:graphicFrameMkLst>
            <pc:docMk/>
            <pc:sldMk cId="3923795341" sldId="661"/>
            <ac:graphicFrameMk id="4" creationId="{C40CF640-15F4-4AC1-A912-E2081DB0F2B4}"/>
          </ac:graphicFrameMkLst>
        </pc:graphicFrameChg>
      </pc:sldChg>
      <pc:sldChg chg="del">
        <pc:chgData name="Yoshiyuki Tajima(田島　佳幸)" userId="1e833418-d2c0-4b2f-967a-8814016308fa" providerId="ADAL" clId="{9E0729D2-E8AD-4CB9-85E0-7DEC62FF33FD}" dt="2021-05-13T00:42:18.669" v="2394" actId="47"/>
        <pc:sldMkLst>
          <pc:docMk/>
          <pc:sldMk cId="3755383695" sldId="663"/>
        </pc:sldMkLst>
      </pc:sldChg>
      <pc:sldChg chg="del">
        <pc:chgData name="Yoshiyuki Tajima(田島　佳幸)" userId="1e833418-d2c0-4b2f-967a-8814016308fa" providerId="ADAL" clId="{9E0729D2-E8AD-4CB9-85E0-7DEC62FF33FD}" dt="2021-05-13T00:42:17.420" v="2393" actId="47"/>
        <pc:sldMkLst>
          <pc:docMk/>
          <pc:sldMk cId="2272690967" sldId="665"/>
        </pc:sldMkLst>
      </pc:sldChg>
      <pc:sldChg chg="addSp delSp modSp mod">
        <pc:chgData name="Yoshiyuki Tajima(田島　佳幸)" userId="1e833418-d2c0-4b2f-967a-8814016308fa" providerId="ADAL" clId="{9E0729D2-E8AD-4CB9-85E0-7DEC62FF33FD}" dt="2021-05-13T05:50:30.199" v="5386"/>
        <pc:sldMkLst>
          <pc:docMk/>
          <pc:sldMk cId="3937438672" sldId="666"/>
        </pc:sldMkLst>
        <pc:spChg chg="add del mod">
          <ac:chgData name="Yoshiyuki Tajima(田島　佳幸)" userId="1e833418-d2c0-4b2f-967a-8814016308fa" providerId="ADAL" clId="{9E0729D2-E8AD-4CB9-85E0-7DEC62FF33FD}" dt="2021-05-13T04:46:22.178" v="3006" actId="478"/>
          <ac:spMkLst>
            <pc:docMk/>
            <pc:sldMk cId="3937438672" sldId="666"/>
            <ac:spMk id="3" creationId="{83F845B4-42C6-4D80-9B96-A5AA5B9E76A2}"/>
          </ac:spMkLst>
        </pc:spChg>
        <pc:spChg chg="del">
          <ac:chgData name="Yoshiyuki Tajima(田島　佳幸)" userId="1e833418-d2c0-4b2f-967a-8814016308fa" providerId="ADAL" clId="{9E0729D2-E8AD-4CB9-85E0-7DEC62FF33FD}" dt="2021-05-13T04:46:21.111" v="3005" actId="478"/>
          <ac:spMkLst>
            <pc:docMk/>
            <pc:sldMk cId="3937438672" sldId="666"/>
            <ac:spMk id="4" creationId="{43D49CCA-4E53-4033-8116-A74753C7ECB6}"/>
          </ac:spMkLst>
        </pc:spChg>
        <pc:spChg chg="mod">
          <ac:chgData name="Yoshiyuki Tajima(田島　佳幸)" userId="1e833418-d2c0-4b2f-967a-8814016308fa" providerId="ADAL" clId="{9E0729D2-E8AD-4CB9-85E0-7DEC62FF33FD}" dt="2021-05-13T04:51:37.329" v="3402" actId="1036"/>
          <ac:spMkLst>
            <pc:docMk/>
            <pc:sldMk cId="3937438672" sldId="666"/>
            <ac:spMk id="7" creationId="{A1719CE7-94CC-4D4C-91DA-55421F97414E}"/>
          </ac:spMkLst>
        </pc:spChg>
        <pc:spChg chg="mod">
          <ac:chgData name="Yoshiyuki Tajima(田島　佳幸)" userId="1e833418-d2c0-4b2f-967a-8814016308fa" providerId="ADAL" clId="{9E0729D2-E8AD-4CB9-85E0-7DEC62FF33FD}" dt="2021-05-13T04:51:37.329" v="3402" actId="1036"/>
          <ac:spMkLst>
            <pc:docMk/>
            <pc:sldMk cId="3937438672" sldId="666"/>
            <ac:spMk id="8" creationId="{7F912AF4-4456-4D55-9664-8003028D0879}"/>
          </ac:spMkLst>
        </pc:spChg>
        <pc:spChg chg="add mod">
          <ac:chgData name="Yoshiyuki Tajima(田島　佳幸)" userId="1e833418-d2c0-4b2f-967a-8814016308fa" providerId="ADAL" clId="{9E0729D2-E8AD-4CB9-85E0-7DEC62FF33FD}" dt="2021-05-13T04:58:52.262" v="3831" actId="6549"/>
          <ac:spMkLst>
            <pc:docMk/>
            <pc:sldMk cId="3937438672" sldId="666"/>
            <ac:spMk id="9" creationId="{705782FC-D1E7-49E0-B45E-A7521629E639}"/>
          </ac:spMkLst>
        </pc:spChg>
        <pc:spChg chg="add mod">
          <ac:chgData name="Yoshiyuki Tajima(田島　佳幸)" userId="1e833418-d2c0-4b2f-967a-8814016308fa" providerId="ADAL" clId="{9E0729D2-E8AD-4CB9-85E0-7DEC62FF33FD}" dt="2021-05-13T05:50:30.199" v="5386"/>
          <ac:spMkLst>
            <pc:docMk/>
            <pc:sldMk cId="3937438672" sldId="666"/>
            <ac:spMk id="10" creationId="{B34C6A9A-EEEF-45A0-9F86-B4D2F39908C8}"/>
          </ac:spMkLst>
        </pc:spChg>
        <pc:spChg chg="add mod">
          <ac:chgData name="Yoshiyuki Tajima(田島　佳幸)" userId="1e833418-d2c0-4b2f-967a-8814016308fa" providerId="ADAL" clId="{9E0729D2-E8AD-4CB9-85E0-7DEC62FF33FD}" dt="2021-05-13T05:01:11.009" v="3921"/>
          <ac:spMkLst>
            <pc:docMk/>
            <pc:sldMk cId="3937438672" sldId="666"/>
            <ac:spMk id="11" creationId="{BDD448A3-1055-4B8F-8585-28C67995FCB1}"/>
          </ac:spMkLst>
        </pc:spChg>
        <pc:spChg chg="add mod">
          <ac:chgData name="Yoshiyuki Tajima(田島　佳幸)" userId="1e833418-d2c0-4b2f-967a-8814016308fa" providerId="ADAL" clId="{9E0729D2-E8AD-4CB9-85E0-7DEC62FF33FD}" dt="2021-05-13T04:59:35.748" v="3901" actId="1076"/>
          <ac:spMkLst>
            <pc:docMk/>
            <pc:sldMk cId="3937438672" sldId="666"/>
            <ac:spMk id="12" creationId="{935E4441-56DA-47D4-BB6A-8861201CA61C}"/>
          </ac:spMkLst>
        </pc:spChg>
        <pc:spChg chg="add del mod">
          <ac:chgData name="Yoshiyuki Tajima(田島　佳幸)" userId="1e833418-d2c0-4b2f-967a-8814016308fa" providerId="ADAL" clId="{9E0729D2-E8AD-4CB9-85E0-7DEC62FF33FD}" dt="2021-05-13T05:01:07.571" v="3913" actId="478"/>
          <ac:spMkLst>
            <pc:docMk/>
            <pc:sldMk cId="3937438672" sldId="666"/>
            <ac:spMk id="13" creationId="{6E17CB9A-5D18-4D64-9438-86AE83F463FE}"/>
          </ac:spMkLst>
        </pc:spChg>
        <pc:spChg chg="add mod">
          <ac:chgData name="Yoshiyuki Tajima(田島　佳幸)" userId="1e833418-d2c0-4b2f-967a-8814016308fa" providerId="ADAL" clId="{9E0729D2-E8AD-4CB9-85E0-7DEC62FF33FD}" dt="2021-05-13T05:07:28.935" v="4583"/>
          <ac:spMkLst>
            <pc:docMk/>
            <pc:sldMk cId="3937438672" sldId="666"/>
            <ac:spMk id="14" creationId="{B84062E6-3E77-4958-98D4-2EDA7E6951A3}"/>
          </ac:spMkLst>
        </pc:spChg>
        <pc:graphicFrameChg chg="mod">
          <ac:chgData name="Yoshiyuki Tajima(田島　佳幸)" userId="1e833418-d2c0-4b2f-967a-8814016308fa" providerId="ADAL" clId="{9E0729D2-E8AD-4CB9-85E0-7DEC62FF33FD}" dt="2021-05-13T04:51:37.329" v="3402" actId="1036"/>
          <ac:graphicFrameMkLst>
            <pc:docMk/>
            <pc:sldMk cId="3937438672" sldId="666"/>
            <ac:graphicFrameMk id="6" creationId="{EE625277-DE18-4362-9D32-0B6B74D22AE7}"/>
          </ac:graphicFrameMkLst>
        </pc:graphicFrameChg>
      </pc:sldChg>
      <pc:sldChg chg="addSp delSp modSp mod">
        <pc:chgData name="Yoshiyuki Tajima(田島　佳幸)" userId="1e833418-d2c0-4b2f-967a-8814016308fa" providerId="ADAL" clId="{9E0729D2-E8AD-4CB9-85E0-7DEC62FF33FD}" dt="2021-05-13T05:56:41.600" v="5719" actId="20577"/>
        <pc:sldMkLst>
          <pc:docMk/>
          <pc:sldMk cId="3505859776" sldId="670"/>
        </pc:sldMkLst>
        <pc:spChg chg="add del mod">
          <ac:chgData name="Yoshiyuki Tajima(田島　佳幸)" userId="1e833418-d2c0-4b2f-967a-8814016308fa" providerId="ADAL" clId="{9E0729D2-E8AD-4CB9-85E0-7DEC62FF33FD}" dt="2021-05-13T05:56:36.802" v="5715" actId="478"/>
          <ac:spMkLst>
            <pc:docMk/>
            <pc:sldMk cId="3505859776" sldId="670"/>
            <ac:spMk id="3" creationId="{96736FDF-C548-405E-8735-B92089D9C0A0}"/>
          </ac:spMkLst>
        </pc:spChg>
        <pc:spChg chg="del mod">
          <ac:chgData name="Yoshiyuki Tajima(田島　佳幸)" userId="1e833418-d2c0-4b2f-967a-8814016308fa" providerId="ADAL" clId="{9E0729D2-E8AD-4CB9-85E0-7DEC62FF33FD}" dt="2021-05-13T05:56:16.875" v="5714" actId="478"/>
          <ac:spMkLst>
            <pc:docMk/>
            <pc:sldMk cId="3505859776" sldId="670"/>
            <ac:spMk id="4" creationId="{B8B75F92-D6E1-4537-A22E-2DEEEFA15D91}"/>
          </ac:spMkLst>
        </pc:spChg>
        <pc:spChg chg="del">
          <ac:chgData name="Yoshiyuki Tajima(田島　佳幸)" userId="1e833418-d2c0-4b2f-967a-8814016308fa" providerId="ADAL" clId="{9E0729D2-E8AD-4CB9-85E0-7DEC62FF33FD}" dt="2021-05-13T05:56:13.341" v="5713" actId="478"/>
          <ac:spMkLst>
            <pc:docMk/>
            <pc:sldMk cId="3505859776" sldId="670"/>
            <ac:spMk id="6" creationId="{CF5C1FE9-3D5F-4F4B-AC94-6AE972B34B8C}"/>
          </ac:spMkLst>
        </pc:spChg>
        <pc:spChg chg="add mod">
          <ac:chgData name="Yoshiyuki Tajima(田島　佳幸)" userId="1e833418-d2c0-4b2f-967a-8814016308fa" providerId="ADAL" clId="{9E0729D2-E8AD-4CB9-85E0-7DEC62FF33FD}" dt="2021-05-13T05:56:41.600" v="5719" actId="20577"/>
          <ac:spMkLst>
            <pc:docMk/>
            <pc:sldMk cId="3505859776" sldId="670"/>
            <ac:spMk id="9" creationId="{A8073534-712D-4FB7-A59C-24195AD7BEB9}"/>
          </ac:spMkLst>
        </pc:spChg>
        <pc:spChg chg="add mod ord">
          <ac:chgData name="Yoshiyuki Tajima(田島　佳幸)" userId="1e833418-d2c0-4b2f-967a-8814016308fa" providerId="ADAL" clId="{9E0729D2-E8AD-4CB9-85E0-7DEC62FF33FD}" dt="2021-05-13T05:56:09.965" v="5712"/>
          <ac:spMkLst>
            <pc:docMk/>
            <pc:sldMk cId="3505859776" sldId="670"/>
            <ac:spMk id="10" creationId="{51ED1A69-007E-48F6-9A30-0E58A276B278}"/>
          </ac:spMkLst>
        </pc:spChg>
      </pc:sldChg>
      <pc:sldChg chg="addSp modSp mod">
        <pc:chgData name="Yoshiyuki Tajima(田島　佳幸)" userId="1e833418-d2c0-4b2f-967a-8814016308fa" providerId="ADAL" clId="{9E0729D2-E8AD-4CB9-85E0-7DEC62FF33FD}" dt="2021-05-13T05:54:43.304" v="5512"/>
        <pc:sldMkLst>
          <pc:docMk/>
          <pc:sldMk cId="1318235855" sldId="671"/>
        </pc:sldMkLst>
        <pc:spChg chg="mod">
          <ac:chgData name="Yoshiyuki Tajima(田島　佳幸)" userId="1e833418-d2c0-4b2f-967a-8814016308fa" providerId="ADAL" clId="{9E0729D2-E8AD-4CB9-85E0-7DEC62FF33FD}" dt="2021-05-13T05:54:43.304" v="5512"/>
          <ac:spMkLst>
            <pc:docMk/>
            <pc:sldMk cId="1318235855" sldId="671"/>
            <ac:spMk id="4" creationId="{61FF10BE-11DD-4BBB-8AEC-F2FFAAF3A73D}"/>
          </ac:spMkLst>
        </pc:spChg>
        <pc:spChg chg="add mod">
          <ac:chgData name="Yoshiyuki Tajima(田島　佳幸)" userId="1e833418-d2c0-4b2f-967a-8814016308fa" providerId="ADAL" clId="{9E0729D2-E8AD-4CB9-85E0-7DEC62FF33FD}" dt="2021-05-13T05:54:29.917" v="5476"/>
          <ac:spMkLst>
            <pc:docMk/>
            <pc:sldMk cId="1318235855" sldId="671"/>
            <ac:spMk id="6" creationId="{BBD293DD-6D8C-4D4B-8E0F-5F78BEF9E565}"/>
          </ac:spMkLst>
        </pc:spChg>
      </pc:sldChg>
      <pc:sldChg chg="addSp delSp modSp mod">
        <pc:chgData name="Yoshiyuki Tajima(田島　佳幸)" userId="1e833418-d2c0-4b2f-967a-8814016308fa" providerId="ADAL" clId="{9E0729D2-E8AD-4CB9-85E0-7DEC62FF33FD}" dt="2021-05-13T06:00:49.278" v="5966"/>
        <pc:sldMkLst>
          <pc:docMk/>
          <pc:sldMk cId="1699236218" sldId="690"/>
        </pc:sldMkLst>
        <pc:spChg chg="add del mod">
          <ac:chgData name="Yoshiyuki Tajima(田島　佳幸)" userId="1e833418-d2c0-4b2f-967a-8814016308fa" providerId="ADAL" clId="{9E0729D2-E8AD-4CB9-85E0-7DEC62FF33FD}" dt="2021-05-13T05:57:19.991" v="5761" actId="478"/>
          <ac:spMkLst>
            <pc:docMk/>
            <pc:sldMk cId="1699236218" sldId="690"/>
            <ac:spMk id="3" creationId="{B27280C0-5EBF-4803-BBD4-D51D29E1D3DF}"/>
          </ac:spMkLst>
        </pc:spChg>
        <pc:spChg chg="del">
          <ac:chgData name="Yoshiyuki Tajima(田島　佳幸)" userId="1e833418-d2c0-4b2f-967a-8814016308fa" providerId="ADAL" clId="{9E0729D2-E8AD-4CB9-85E0-7DEC62FF33FD}" dt="2021-05-13T05:57:18.794" v="5760" actId="478"/>
          <ac:spMkLst>
            <pc:docMk/>
            <pc:sldMk cId="1699236218" sldId="690"/>
            <ac:spMk id="5" creationId="{FACD3244-576A-45B2-BF54-710546CA8D64}"/>
          </ac:spMkLst>
        </pc:spChg>
        <pc:spChg chg="add mod">
          <ac:chgData name="Yoshiyuki Tajima(田島　佳幸)" userId="1e833418-d2c0-4b2f-967a-8814016308fa" providerId="ADAL" clId="{9E0729D2-E8AD-4CB9-85E0-7DEC62FF33FD}" dt="2021-05-13T05:57:07.659" v="5759"/>
          <ac:spMkLst>
            <pc:docMk/>
            <pc:sldMk cId="1699236218" sldId="690"/>
            <ac:spMk id="9" creationId="{3AA0238E-72D7-4042-8E36-929ED8B83251}"/>
          </ac:spMkLst>
        </pc:spChg>
        <pc:spChg chg="add mod">
          <ac:chgData name="Yoshiyuki Tajima(田島　佳幸)" userId="1e833418-d2c0-4b2f-967a-8814016308fa" providerId="ADAL" clId="{9E0729D2-E8AD-4CB9-85E0-7DEC62FF33FD}" dt="2021-05-13T06:00:49.278" v="5966"/>
          <ac:spMkLst>
            <pc:docMk/>
            <pc:sldMk cId="1699236218" sldId="690"/>
            <ac:spMk id="10" creationId="{06367E2F-403C-4106-9742-F749BC5FE6CF}"/>
          </ac:spMkLst>
        </pc:spChg>
        <pc:graphicFrameChg chg="mod">
          <ac:chgData name="Yoshiyuki Tajima(田島　佳幸)" userId="1e833418-d2c0-4b2f-967a-8814016308fa" providerId="ADAL" clId="{9E0729D2-E8AD-4CB9-85E0-7DEC62FF33FD}" dt="2021-05-13T05:57:31.653" v="5764" actId="1076"/>
          <ac:graphicFrameMkLst>
            <pc:docMk/>
            <pc:sldMk cId="1699236218" sldId="690"/>
            <ac:graphicFrameMk id="6" creationId="{A363D82E-3E33-4118-A587-DAC110FA0449}"/>
          </ac:graphicFrameMkLst>
        </pc:graphicFrameChg>
        <pc:graphicFrameChg chg="mod">
          <ac:chgData name="Yoshiyuki Tajima(田島　佳幸)" userId="1e833418-d2c0-4b2f-967a-8814016308fa" providerId="ADAL" clId="{9E0729D2-E8AD-4CB9-85E0-7DEC62FF33FD}" dt="2021-05-13T05:57:35.860" v="5765" actId="1076"/>
          <ac:graphicFrameMkLst>
            <pc:docMk/>
            <pc:sldMk cId="1699236218" sldId="690"/>
            <ac:graphicFrameMk id="7" creationId="{B43E4A69-0D75-41A1-908B-DC42FB8F7DF5}"/>
          </ac:graphicFrameMkLst>
        </pc:graphicFrameChg>
      </pc:sldChg>
      <pc:sldChg chg="addSp delSp modSp mod">
        <pc:chgData name="Yoshiyuki Tajima(田島　佳幸)" userId="1e833418-d2c0-4b2f-967a-8814016308fa" providerId="ADAL" clId="{9E0729D2-E8AD-4CB9-85E0-7DEC62FF33FD}" dt="2021-05-13T05:42:00.649" v="5258" actId="1076"/>
        <pc:sldMkLst>
          <pc:docMk/>
          <pc:sldMk cId="886990723" sldId="718"/>
        </pc:sldMkLst>
        <pc:spChg chg="add del mod">
          <ac:chgData name="Yoshiyuki Tajima(田島　佳幸)" userId="1e833418-d2c0-4b2f-967a-8814016308fa" providerId="ADAL" clId="{9E0729D2-E8AD-4CB9-85E0-7DEC62FF33FD}" dt="2021-05-13T05:11:13.792" v="4929" actId="478"/>
          <ac:spMkLst>
            <pc:docMk/>
            <pc:sldMk cId="886990723" sldId="718"/>
            <ac:spMk id="3" creationId="{810800DB-C3B0-465D-B754-A89D632FDA36}"/>
          </ac:spMkLst>
        </pc:spChg>
        <pc:spChg chg="del mod">
          <ac:chgData name="Yoshiyuki Tajima(田島　佳幸)" userId="1e833418-d2c0-4b2f-967a-8814016308fa" providerId="ADAL" clId="{9E0729D2-E8AD-4CB9-85E0-7DEC62FF33FD}" dt="2021-05-13T05:11:12.396" v="4928" actId="478"/>
          <ac:spMkLst>
            <pc:docMk/>
            <pc:sldMk cId="886990723" sldId="718"/>
            <ac:spMk id="4" creationId="{EEAC1010-5396-4564-927D-D467F1100FDE}"/>
          </ac:spMkLst>
        </pc:spChg>
        <pc:spChg chg="add mod ord">
          <ac:chgData name="Yoshiyuki Tajima(田島　佳幸)" userId="1e833418-d2c0-4b2f-967a-8814016308fa" providerId="ADAL" clId="{9E0729D2-E8AD-4CB9-85E0-7DEC62FF33FD}" dt="2021-05-13T05:11:05.858" v="4927"/>
          <ac:spMkLst>
            <pc:docMk/>
            <pc:sldMk cId="886990723" sldId="718"/>
            <ac:spMk id="6" creationId="{30BBDB81-6F60-49C2-B471-5FC9D71F316C}"/>
          </ac:spMkLst>
        </pc:spChg>
        <pc:spChg chg="add mod">
          <ac:chgData name="Yoshiyuki Tajima(田島　佳幸)" userId="1e833418-d2c0-4b2f-967a-8814016308fa" providerId="ADAL" clId="{9E0729D2-E8AD-4CB9-85E0-7DEC62FF33FD}" dt="2021-05-13T05:42:00.649" v="5258" actId="1076"/>
          <ac:spMkLst>
            <pc:docMk/>
            <pc:sldMk cId="886990723" sldId="718"/>
            <ac:spMk id="7" creationId="{525AC4E2-549B-49E3-ACEE-2460EA1918BF}"/>
          </ac:spMkLst>
        </pc:spChg>
        <pc:spChg chg="add mod">
          <ac:chgData name="Yoshiyuki Tajima(田島　佳幸)" userId="1e833418-d2c0-4b2f-967a-8814016308fa" providerId="ADAL" clId="{9E0729D2-E8AD-4CB9-85E0-7DEC62FF33FD}" dt="2021-05-13T05:12:46.335" v="5142" actId="1076"/>
          <ac:spMkLst>
            <pc:docMk/>
            <pc:sldMk cId="886990723" sldId="718"/>
            <ac:spMk id="9" creationId="{C44E9BC7-D9A8-430E-A387-66C8125D95DC}"/>
          </ac:spMkLst>
        </pc:spChg>
        <pc:graphicFrameChg chg="mod">
          <ac:chgData name="Yoshiyuki Tajima(田島　佳幸)" userId="1e833418-d2c0-4b2f-967a-8814016308fa" providerId="ADAL" clId="{9E0729D2-E8AD-4CB9-85E0-7DEC62FF33FD}" dt="2021-05-13T05:11:27.578" v="4933" actId="1076"/>
          <ac:graphicFrameMkLst>
            <pc:docMk/>
            <pc:sldMk cId="886990723" sldId="718"/>
            <ac:graphicFrameMk id="5" creationId="{74C7FB23-12F8-4177-B8BF-3764C20DCCB4}"/>
          </ac:graphicFrameMkLst>
        </pc:graphicFrameChg>
        <pc:graphicFrameChg chg="mod">
          <ac:chgData name="Yoshiyuki Tajima(田島　佳幸)" userId="1e833418-d2c0-4b2f-967a-8814016308fa" providerId="ADAL" clId="{9E0729D2-E8AD-4CB9-85E0-7DEC62FF33FD}" dt="2021-05-13T05:11:31.870" v="4934" actId="1076"/>
          <ac:graphicFrameMkLst>
            <pc:docMk/>
            <pc:sldMk cId="886990723" sldId="718"/>
            <ac:graphicFrameMk id="11" creationId="{8EA16237-2D9F-49F0-B5E4-5DC78BC08E31}"/>
          </ac:graphicFrameMkLst>
        </pc:graphicFrameChg>
      </pc:sldChg>
      <pc:sldChg chg="addSp modSp mod">
        <pc:chgData name="Yoshiyuki Tajima(田島　佳幸)" userId="1e833418-d2c0-4b2f-967a-8814016308fa" providerId="ADAL" clId="{9E0729D2-E8AD-4CB9-85E0-7DEC62FF33FD}" dt="2021-05-13T00:49:27.109" v="2483" actId="1076"/>
        <pc:sldMkLst>
          <pc:docMk/>
          <pc:sldMk cId="315692567" sldId="720"/>
        </pc:sldMkLst>
        <pc:spChg chg="mod">
          <ac:chgData name="Yoshiyuki Tajima(田島　佳幸)" userId="1e833418-d2c0-4b2f-967a-8814016308fa" providerId="ADAL" clId="{9E0729D2-E8AD-4CB9-85E0-7DEC62FF33FD}" dt="2021-05-13T00:22:20.077" v="1082"/>
          <ac:spMkLst>
            <pc:docMk/>
            <pc:sldMk cId="315692567" sldId="720"/>
            <ac:spMk id="6" creationId="{3AC04691-8A03-465A-8C54-201EBEE7297D}"/>
          </ac:spMkLst>
        </pc:spChg>
        <pc:spChg chg="add mod">
          <ac:chgData name="Yoshiyuki Tajima(田島　佳幸)" userId="1e833418-d2c0-4b2f-967a-8814016308fa" providerId="ADAL" clId="{9E0729D2-E8AD-4CB9-85E0-7DEC62FF33FD}" dt="2021-05-13T00:49:27.109" v="2483" actId="1076"/>
          <ac:spMkLst>
            <pc:docMk/>
            <pc:sldMk cId="315692567" sldId="720"/>
            <ac:spMk id="7" creationId="{AF236A11-0279-496C-86F1-B26542B6D9B7}"/>
          </ac:spMkLst>
        </pc:spChg>
      </pc:sldChg>
      <pc:sldChg chg="modSp mod modAnim">
        <pc:chgData name="Yoshiyuki Tajima(田島　佳幸)" userId="1e833418-d2c0-4b2f-967a-8814016308fa" providerId="ADAL" clId="{9E0729D2-E8AD-4CB9-85E0-7DEC62FF33FD}" dt="2021-05-13T05:44:26.134" v="5344" actId="27636"/>
        <pc:sldMkLst>
          <pc:docMk/>
          <pc:sldMk cId="1028257771" sldId="721"/>
        </pc:sldMkLst>
        <pc:spChg chg="mod">
          <ac:chgData name="Yoshiyuki Tajima(田島　佳幸)" userId="1e833418-d2c0-4b2f-967a-8814016308fa" providerId="ADAL" clId="{9E0729D2-E8AD-4CB9-85E0-7DEC62FF33FD}" dt="2021-05-13T05:44:16.046" v="5336" actId="21"/>
          <ac:spMkLst>
            <pc:docMk/>
            <pc:sldMk cId="1028257771" sldId="721"/>
            <ac:spMk id="5" creationId="{335C3F59-E0B3-4B9F-A662-74D19321FD96}"/>
          </ac:spMkLst>
        </pc:spChg>
        <pc:spChg chg="mod">
          <ac:chgData name="Yoshiyuki Tajima(田島　佳幸)" userId="1e833418-d2c0-4b2f-967a-8814016308fa" providerId="ADAL" clId="{9E0729D2-E8AD-4CB9-85E0-7DEC62FF33FD}" dt="2021-05-13T05:44:26.134" v="5344" actId="27636"/>
          <ac:spMkLst>
            <pc:docMk/>
            <pc:sldMk cId="1028257771" sldId="721"/>
            <ac:spMk id="8" creationId="{2304CA80-5794-45DA-9166-9DC287B14290}"/>
          </ac:spMkLst>
        </pc:spChg>
        <pc:spChg chg="mod">
          <ac:chgData name="Yoshiyuki Tajima(田島　佳幸)" userId="1e833418-d2c0-4b2f-967a-8814016308fa" providerId="ADAL" clId="{9E0729D2-E8AD-4CB9-85E0-7DEC62FF33FD}" dt="2021-05-13T00:26:23.623" v="1344" actId="20577"/>
          <ac:spMkLst>
            <pc:docMk/>
            <pc:sldMk cId="1028257771" sldId="721"/>
            <ac:spMk id="9" creationId="{8CFD3DBE-6988-4AD5-B0A4-58CAD3DB4123}"/>
          </ac:spMkLst>
        </pc:spChg>
      </pc:sldChg>
      <pc:sldChg chg="modSp mod">
        <pc:chgData name="Yoshiyuki Tajima(田島　佳幸)" userId="1e833418-d2c0-4b2f-967a-8814016308fa" providerId="ADAL" clId="{9E0729D2-E8AD-4CB9-85E0-7DEC62FF33FD}" dt="2021-05-13T06:05:02.498" v="6351"/>
        <pc:sldMkLst>
          <pc:docMk/>
          <pc:sldMk cId="0" sldId="722"/>
        </pc:sldMkLst>
        <pc:spChg chg="mod">
          <ac:chgData name="Yoshiyuki Tajima(田島　佳幸)" userId="1e833418-d2c0-4b2f-967a-8814016308fa" providerId="ADAL" clId="{9E0729D2-E8AD-4CB9-85E0-7DEC62FF33FD}" dt="2021-05-13T06:05:02.498" v="6351"/>
          <ac:spMkLst>
            <pc:docMk/>
            <pc:sldMk cId="0" sldId="722"/>
            <ac:spMk id="3" creationId="{9DF8C54C-D8BE-4BE1-A3E1-F3CBF48EBC96}"/>
          </ac:spMkLst>
        </pc:spChg>
        <pc:spChg chg="mod">
          <ac:chgData name="Yoshiyuki Tajima(田島　佳幸)" userId="1e833418-d2c0-4b2f-967a-8814016308fa" providerId="ADAL" clId="{9E0729D2-E8AD-4CB9-85E0-7DEC62FF33FD}" dt="2021-05-13T06:03:46.513" v="6221" actId="1076"/>
          <ac:spMkLst>
            <pc:docMk/>
            <pc:sldMk cId="0" sldId="722"/>
            <ac:spMk id="4" creationId="{221C2CEA-6DC4-45E9-9BB5-EF38006BE760}"/>
          </ac:spMkLst>
        </pc:spChg>
        <pc:spChg chg="mod">
          <ac:chgData name="Yoshiyuki Tajima(田島　佳幸)" userId="1e833418-d2c0-4b2f-967a-8814016308fa" providerId="ADAL" clId="{9E0729D2-E8AD-4CB9-85E0-7DEC62FF33FD}" dt="2021-05-13T00:47:43.851" v="2482" actId="14100"/>
          <ac:spMkLst>
            <pc:docMk/>
            <pc:sldMk cId="0" sldId="722"/>
            <ac:spMk id="62468" creationId="{00000000-0000-0000-0000-000000000000}"/>
          </ac:spMkLst>
        </pc:spChg>
      </pc:sldChg>
      <pc:sldChg chg="modSp mod">
        <pc:chgData name="Yoshiyuki Tajima(田島　佳幸)" userId="1e833418-d2c0-4b2f-967a-8814016308fa" providerId="ADAL" clId="{9E0729D2-E8AD-4CB9-85E0-7DEC62FF33FD}" dt="2021-05-13T00:43:25.911" v="2451" actId="6549"/>
        <pc:sldMkLst>
          <pc:docMk/>
          <pc:sldMk cId="246347200" sldId="725"/>
        </pc:sldMkLst>
        <pc:spChg chg="mod">
          <ac:chgData name="Yoshiyuki Tajima(田島　佳幸)" userId="1e833418-d2c0-4b2f-967a-8814016308fa" providerId="ADAL" clId="{9E0729D2-E8AD-4CB9-85E0-7DEC62FF33FD}" dt="2021-05-13T00:43:25.911" v="2451" actId="6549"/>
          <ac:spMkLst>
            <pc:docMk/>
            <pc:sldMk cId="246347200" sldId="725"/>
            <ac:spMk id="62468" creationId="{00000000-0000-0000-0000-000000000000}"/>
          </ac:spMkLst>
        </pc:spChg>
      </pc:sldChg>
      <pc:sldChg chg="del">
        <pc:chgData name="Yoshiyuki Tajima(田島　佳幸)" userId="1e833418-d2c0-4b2f-967a-8814016308fa" providerId="ADAL" clId="{9E0729D2-E8AD-4CB9-85E0-7DEC62FF33FD}" dt="2021-05-13T05:09:00.786" v="4674" actId="47"/>
        <pc:sldMkLst>
          <pc:docMk/>
          <pc:sldMk cId="4089252468" sldId="726"/>
        </pc:sldMkLst>
      </pc:sldChg>
      <pc:sldChg chg="modSp mod">
        <pc:chgData name="Yoshiyuki Tajima(田島　佳幸)" userId="1e833418-d2c0-4b2f-967a-8814016308fa" providerId="ADAL" clId="{9E0729D2-E8AD-4CB9-85E0-7DEC62FF33FD}" dt="2021-05-13T05:53:22.735" v="5419" actId="20577"/>
        <pc:sldMkLst>
          <pc:docMk/>
          <pc:sldMk cId="1164977173" sldId="727"/>
        </pc:sldMkLst>
        <pc:spChg chg="mod">
          <ac:chgData name="Yoshiyuki Tajima(田島　佳幸)" userId="1e833418-d2c0-4b2f-967a-8814016308fa" providerId="ADAL" clId="{9E0729D2-E8AD-4CB9-85E0-7DEC62FF33FD}" dt="2021-05-13T05:53:22.735" v="5419" actId="20577"/>
          <ac:spMkLst>
            <pc:docMk/>
            <pc:sldMk cId="1164977173" sldId="727"/>
            <ac:spMk id="62468" creationId="{00000000-0000-0000-0000-000000000000}"/>
          </ac:spMkLst>
        </pc:spChg>
      </pc:sldChg>
      <pc:sldChg chg="addSp delSp modSp add mod modAnim">
        <pc:chgData name="Yoshiyuki Tajima(田島　佳幸)" userId="1e833418-d2c0-4b2f-967a-8814016308fa" providerId="ADAL" clId="{9E0729D2-E8AD-4CB9-85E0-7DEC62FF33FD}" dt="2021-05-13T00:40:40.828" v="2311" actId="20577"/>
        <pc:sldMkLst>
          <pc:docMk/>
          <pc:sldMk cId="2868732270" sldId="729"/>
        </pc:sldMkLst>
        <pc:spChg chg="add del mod">
          <ac:chgData name="Yoshiyuki Tajima(田島　佳幸)" userId="1e833418-d2c0-4b2f-967a-8814016308fa" providerId="ADAL" clId="{9E0729D2-E8AD-4CB9-85E0-7DEC62FF33FD}" dt="2021-05-13T00:31:38.344" v="1717" actId="478"/>
          <ac:spMkLst>
            <pc:docMk/>
            <pc:sldMk cId="2868732270" sldId="729"/>
            <ac:spMk id="3" creationId="{EBEB8B02-635B-4C77-A5F8-23E04B567B08}"/>
          </ac:spMkLst>
        </pc:spChg>
        <pc:spChg chg="mod">
          <ac:chgData name="Yoshiyuki Tajima(田島　佳幸)" userId="1e833418-d2c0-4b2f-967a-8814016308fa" providerId="ADAL" clId="{9E0729D2-E8AD-4CB9-85E0-7DEC62FF33FD}" dt="2021-05-13T00:36:46.445" v="1890"/>
          <ac:spMkLst>
            <pc:docMk/>
            <pc:sldMk cId="2868732270" sldId="729"/>
            <ac:spMk id="4" creationId="{46C7CC83-AA3B-45B5-8AC0-48849E5F04EF}"/>
          </ac:spMkLst>
        </pc:spChg>
        <pc:spChg chg="mod">
          <ac:chgData name="Yoshiyuki Tajima(田島　佳幸)" userId="1e833418-d2c0-4b2f-967a-8814016308fa" providerId="ADAL" clId="{9E0729D2-E8AD-4CB9-85E0-7DEC62FF33FD}" dt="2021-05-13T00:36:42.824" v="1887"/>
          <ac:spMkLst>
            <pc:docMk/>
            <pc:sldMk cId="2868732270" sldId="729"/>
            <ac:spMk id="6" creationId="{24DC4011-1958-49D1-8D5A-C0522E1CC7CA}"/>
          </ac:spMkLst>
        </pc:spChg>
        <pc:spChg chg="mod">
          <ac:chgData name="Yoshiyuki Tajima(田島　佳幸)" userId="1e833418-d2c0-4b2f-967a-8814016308fa" providerId="ADAL" clId="{9E0729D2-E8AD-4CB9-85E0-7DEC62FF33FD}" dt="2021-05-13T00:40:40.828" v="2311" actId="20577"/>
          <ac:spMkLst>
            <pc:docMk/>
            <pc:sldMk cId="2868732270" sldId="729"/>
            <ac:spMk id="7" creationId="{6DDCCAB7-20E3-481A-A939-E3FF879CB25C}"/>
          </ac:spMkLst>
        </pc:spChg>
        <pc:graphicFrameChg chg="del">
          <ac:chgData name="Yoshiyuki Tajima(田島　佳幸)" userId="1e833418-d2c0-4b2f-967a-8814016308fa" providerId="ADAL" clId="{9E0729D2-E8AD-4CB9-85E0-7DEC62FF33FD}" dt="2021-05-13T00:31:35.068" v="1716" actId="478"/>
          <ac:graphicFrameMkLst>
            <pc:docMk/>
            <pc:sldMk cId="2868732270" sldId="729"/>
            <ac:graphicFrameMk id="5" creationId="{09F48E7D-B165-4FD5-94CD-A0A944ECCFBE}"/>
          </ac:graphicFrameMkLst>
        </pc:graphicFrameChg>
        <pc:graphicFrameChg chg="add mod">
          <ac:chgData name="Yoshiyuki Tajima(田島　佳幸)" userId="1e833418-d2c0-4b2f-967a-8814016308fa" providerId="ADAL" clId="{9E0729D2-E8AD-4CB9-85E0-7DEC62FF33FD}" dt="2021-05-13T00:34:34.237" v="1718"/>
          <ac:graphicFrameMkLst>
            <pc:docMk/>
            <pc:sldMk cId="2868732270" sldId="729"/>
            <ac:graphicFrameMk id="8" creationId="{649AE093-B051-4D88-8B31-645C2E7EDC99}"/>
          </ac:graphicFrameMkLst>
        </pc:graphicFrameChg>
      </pc:sldChg>
      <pc:sldChg chg="addSp delSp modSp add mod delAnim modAnim">
        <pc:chgData name="Yoshiyuki Tajima(田島　佳幸)" userId="1e833418-d2c0-4b2f-967a-8814016308fa" providerId="ADAL" clId="{9E0729D2-E8AD-4CB9-85E0-7DEC62FF33FD}" dt="2021-05-13T00:40:45.519" v="2313" actId="20577"/>
        <pc:sldMkLst>
          <pc:docMk/>
          <pc:sldMk cId="425938528" sldId="730"/>
        </pc:sldMkLst>
        <pc:spChg chg="add del mod">
          <ac:chgData name="Yoshiyuki Tajima(田島　佳幸)" userId="1e833418-d2c0-4b2f-967a-8814016308fa" providerId="ADAL" clId="{9E0729D2-E8AD-4CB9-85E0-7DEC62FF33FD}" dt="2021-05-13T00:37:07.783" v="1895" actId="478"/>
          <ac:spMkLst>
            <pc:docMk/>
            <pc:sldMk cId="425938528" sldId="730"/>
            <ac:spMk id="3" creationId="{AC9E1DE5-85F9-4FF1-83B7-EF26E47FC952}"/>
          </ac:spMkLst>
        </pc:spChg>
        <pc:spChg chg="mod">
          <ac:chgData name="Yoshiyuki Tajima(田島　佳幸)" userId="1e833418-d2c0-4b2f-967a-8814016308fa" providerId="ADAL" clId="{9E0729D2-E8AD-4CB9-85E0-7DEC62FF33FD}" dt="2021-05-13T00:37:43.951" v="1901" actId="6549"/>
          <ac:spMkLst>
            <pc:docMk/>
            <pc:sldMk cId="425938528" sldId="730"/>
            <ac:spMk id="6" creationId="{24DC4011-1958-49D1-8D5A-C0522E1CC7CA}"/>
          </ac:spMkLst>
        </pc:spChg>
        <pc:spChg chg="mod">
          <ac:chgData name="Yoshiyuki Tajima(田島　佳幸)" userId="1e833418-d2c0-4b2f-967a-8814016308fa" providerId="ADAL" clId="{9E0729D2-E8AD-4CB9-85E0-7DEC62FF33FD}" dt="2021-05-13T00:40:45.519" v="2313" actId="20577"/>
          <ac:spMkLst>
            <pc:docMk/>
            <pc:sldMk cId="425938528" sldId="730"/>
            <ac:spMk id="7" creationId="{6DDCCAB7-20E3-481A-A939-E3FF879CB25C}"/>
          </ac:spMkLst>
        </pc:spChg>
        <pc:graphicFrameChg chg="del mod">
          <ac:chgData name="Yoshiyuki Tajima(田島　佳幸)" userId="1e833418-d2c0-4b2f-967a-8814016308fa" providerId="ADAL" clId="{9E0729D2-E8AD-4CB9-85E0-7DEC62FF33FD}" dt="2021-05-13T00:37:04.734" v="1893" actId="478"/>
          <ac:graphicFrameMkLst>
            <pc:docMk/>
            <pc:sldMk cId="425938528" sldId="730"/>
            <ac:graphicFrameMk id="8" creationId="{649AE093-B051-4D88-8B31-645C2E7EDC99}"/>
          </ac:graphicFrameMkLst>
        </pc:graphicFrameChg>
        <pc:graphicFrameChg chg="add mod">
          <ac:chgData name="Yoshiyuki Tajima(田島　佳幸)" userId="1e833418-d2c0-4b2f-967a-8814016308fa" providerId="ADAL" clId="{9E0729D2-E8AD-4CB9-85E0-7DEC62FF33FD}" dt="2021-05-13T00:37:54.361" v="1902" actId="1076"/>
          <ac:graphicFrameMkLst>
            <pc:docMk/>
            <pc:sldMk cId="425938528" sldId="730"/>
            <ac:graphicFrameMk id="9" creationId="{9550F824-5311-4C33-A9A3-F1FBE082F4B5}"/>
          </ac:graphicFrameMkLst>
        </pc:graphicFrameChg>
      </pc:sldChg>
    </pc:docChg>
  </pc:docChgLst>
  <pc:docChgLst>
    <pc:chgData name="Yoshiyuki Tajima(田島　佳幸)" userId="1e833418-d2c0-4b2f-967a-8814016308fa" providerId="ADAL" clId="{63DCD64F-02BC-437A-BF2B-23353F64D043}"/>
    <pc:docChg chg="undo custSel delSld modSld">
      <pc:chgData name="Yoshiyuki Tajima(田島　佳幸)" userId="1e833418-d2c0-4b2f-967a-8814016308fa" providerId="ADAL" clId="{63DCD64F-02BC-437A-BF2B-23353F64D043}" dt="2021-06-22T00:14:22.509" v="426"/>
      <pc:docMkLst>
        <pc:docMk/>
      </pc:docMkLst>
      <pc:sldChg chg="del">
        <pc:chgData name="Yoshiyuki Tajima(田島　佳幸)" userId="1e833418-d2c0-4b2f-967a-8814016308fa" providerId="ADAL" clId="{63DCD64F-02BC-437A-BF2B-23353F64D043}" dt="2021-06-16T05:26:19.344" v="0" actId="47"/>
        <pc:sldMkLst>
          <pc:docMk/>
          <pc:sldMk cId="0" sldId="268"/>
        </pc:sldMkLst>
      </pc:sldChg>
      <pc:sldChg chg="del">
        <pc:chgData name="Yoshiyuki Tajima(田島　佳幸)" userId="1e833418-d2c0-4b2f-967a-8814016308fa" providerId="ADAL" clId="{63DCD64F-02BC-437A-BF2B-23353F64D043}" dt="2021-06-16T05:26:19.344" v="0" actId="47"/>
        <pc:sldMkLst>
          <pc:docMk/>
          <pc:sldMk cId="0" sldId="504"/>
        </pc:sldMkLst>
      </pc:sldChg>
      <pc:sldChg chg="del">
        <pc:chgData name="Yoshiyuki Tajima(田島　佳幸)" userId="1e833418-d2c0-4b2f-967a-8814016308fa" providerId="ADAL" clId="{63DCD64F-02BC-437A-BF2B-23353F64D043}" dt="2021-06-16T05:26:19.344" v="0" actId="47"/>
        <pc:sldMkLst>
          <pc:docMk/>
          <pc:sldMk cId="0" sldId="509"/>
        </pc:sldMkLst>
      </pc:sldChg>
      <pc:sldChg chg="del">
        <pc:chgData name="Yoshiyuki Tajima(田島　佳幸)" userId="1e833418-d2c0-4b2f-967a-8814016308fa" providerId="ADAL" clId="{63DCD64F-02BC-437A-BF2B-23353F64D043}" dt="2021-06-16T05:26:19.344" v="0" actId="47"/>
        <pc:sldMkLst>
          <pc:docMk/>
          <pc:sldMk cId="0" sldId="510"/>
        </pc:sldMkLst>
      </pc:sldChg>
      <pc:sldChg chg="del">
        <pc:chgData name="Yoshiyuki Tajima(田島　佳幸)" userId="1e833418-d2c0-4b2f-967a-8814016308fa" providerId="ADAL" clId="{63DCD64F-02BC-437A-BF2B-23353F64D043}" dt="2021-06-16T05:26:19.344" v="0" actId="47"/>
        <pc:sldMkLst>
          <pc:docMk/>
          <pc:sldMk cId="0" sldId="567"/>
        </pc:sldMkLst>
      </pc:sldChg>
      <pc:sldChg chg="del">
        <pc:chgData name="Yoshiyuki Tajima(田島　佳幸)" userId="1e833418-d2c0-4b2f-967a-8814016308fa" providerId="ADAL" clId="{63DCD64F-02BC-437A-BF2B-23353F64D043}" dt="2021-06-16T05:26:19.344" v="0" actId="47"/>
        <pc:sldMkLst>
          <pc:docMk/>
          <pc:sldMk cId="0" sldId="597"/>
        </pc:sldMkLst>
      </pc:sldChg>
      <pc:sldChg chg="del">
        <pc:chgData name="Yoshiyuki Tajima(田島　佳幸)" userId="1e833418-d2c0-4b2f-967a-8814016308fa" providerId="ADAL" clId="{63DCD64F-02BC-437A-BF2B-23353F64D043}" dt="2021-06-16T05:26:19.344" v="0" actId="47"/>
        <pc:sldMkLst>
          <pc:docMk/>
          <pc:sldMk cId="4225555149" sldId="637"/>
        </pc:sldMkLst>
      </pc:sldChg>
      <pc:sldChg chg="del">
        <pc:chgData name="Yoshiyuki Tajima(田島　佳幸)" userId="1e833418-d2c0-4b2f-967a-8814016308fa" providerId="ADAL" clId="{63DCD64F-02BC-437A-BF2B-23353F64D043}" dt="2021-06-16T05:26:19.344" v="0" actId="47"/>
        <pc:sldMkLst>
          <pc:docMk/>
          <pc:sldMk cId="2341228034" sldId="638"/>
        </pc:sldMkLst>
      </pc:sldChg>
      <pc:sldChg chg="del">
        <pc:chgData name="Yoshiyuki Tajima(田島　佳幸)" userId="1e833418-d2c0-4b2f-967a-8814016308fa" providerId="ADAL" clId="{63DCD64F-02BC-437A-BF2B-23353F64D043}" dt="2021-06-16T05:26:19.344" v="0" actId="47"/>
        <pc:sldMkLst>
          <pc:docMk/>
          <pc:sldMk cId="3184191086" sldId="694"/>
        </pc:sldMkLst>
      </pc:sldChg>
      <pc:sldChg chg="del">
        <pc:chgData name="Yoshiyuki Tajima(田島　佳幸)" userId="1e833418-d2c0-4b2f-967a-8814016308fa" providerId="ADAL" clId="{63DCD64F-02BC-437A-BF2B-23353F64D043}" dt="2021-06-16T05:26:19.344" v="0" actId="47"/>
        <pc:sldMkLst>
          <pc:docMk/>
          <pc:sldMk cId="1375194242" sldId="695"/>
        </pc:sldMkLst>
      </pc:sldChg>
      <pc:sldChg chg="del">
        <pc:chgData name="Yoshiyuki Tajima(田島　佳幸)" userId="1e833418-d2c0-4b2f-967a-8814016308fa" providerId="ADAL" clId="{63DCD64F-02BC-437A-BF2B-23353F64D043}" dt="2021-06-16T05:26:19.344" v="0" actId="47"/>
        <pc:sldMkLst>
          <pc:docMk/>
          <pc:sldMk cId="3087733658" sldId="696"/>
        </pc:sldMkLst>
      </pc:sldChg>
      <pc:sldChg chg="del">
        <pc:chgData name="Yoshiyuki Tajima(田島　佳幸)" userId="1e833418-d2c0-4b2f-967a-8814016308fa" providerId="ADAL" clId="{63DCD64F-02BC-437A-BF2B-23353F64D043}" dt="2021-06-16T05:26:19.344" v="0" actId="47"/>
        <pc:sldMkLst>
          <pc:docMk/>
          <pc:sldMk cId="1110827775" sldId="697"/>
        </pc:sldMkLst>
      </pc:sldChg>
      <pc:sldChg chg="del">
        <pc:chgData name="Yoshiyuki Tajima(田島　佳幸)" userId="1e833418-d2c0-4b2f-967a-8814016308fa" providerId="ADAL" clId="{63DCD64F-02BC-437A-BF2B-23353F64D043}" dt="2021-06-16T05:26:19.344" v="0" actId="47"/>
        <pc:sldMkLst>
          <pc:docMk/>
          <pc:sldMk cId="2544996260" sldId="698"/>
        </pc:sldMkLst>
      </pc:sldChg>
      <pc:sldChg chg="del">
        <pc:chgData name="Yoshiyuki Tajima(田島　佳幸)" userId="1e833418-d2c0-4b2f-967a-8814016308fa" providerId="ADAL" clId="{63DCD64F-02BC-437A-BF2B-23353F64D043}" dt="2021-06-16T05:26:19.344" v="0" actId="47"/>
        <pc:sldMkLst>
          <pc:docMk/>
          <pc:sldMk cId="914747603" sldId="699"/>
        </pc:sldMkLst>
      </pc:sldChg>
      <pc:sldChg chg="del">
        <pc:chgData name="Yoshiyuki Tajima(田島　佳幸)" userId="1e833418-d2c0-4b2f-967a-8814016308fa" providerId="ADAL" clId="{63DCD64F-02BC-437A-BF2B-23353F64D043}" dt="2021-06-16T05:26:19.344" v="0" actId="47"/>
        <pc:sldMkLst>
          <pc:docMk/>
          <pc:sldMk cId="3534726246" sldId="700"/>
        </pc:sldMkLst>
      </pc:sldChg>
      <pc:sldChg chg="del">
        <pc:chgData name="Yoshiyuki Tajima(田島　佳幸)" userId="1e833418-d2c0-4b2f-967a-8814016308fa" providerId="ADAL" clId="{63DCD64F-02BC-437A-BF2B-23353F64D043}" dt="2021-06-16T05:26:19.344" v="0" actId="47"/>
        <pc:sldMkLst>
          <pc:docMk/>
          <pc:sldMk cId="234561862" sldId="701"/>
        </pc:sldMkLst>
      </pc:sldChg>
      <pc:sldChg chg="del">
        <pc:chgData name="Yoshiyuki Tajima(田島　佳幸)" userId="1e833418-d2c0-4b2f-967a-8814016308fa" providerId="ADAL" clId="{63DCD64F-02BC-437A-BF2B-23353F64D043}" dt="2021-06-16T05:26:19.344" v="0" actId="47"/>
        <pc:sldMkLst>
          <pc:docMk/>
          <pc:sldMk cId="3946097463" sldId="702"/>
        </pc:sldMkLst>
      </pc:sldChg>
      <pc:sldChg chg="del">
        <pc:chgData name="Yoshiyuki Tajima(田島　佳幸)" userId="1e833418-d2c0-4b2f-967a-8814016308fa" providerId="ADAL" clId="{63DCD64F-02BC-437A-BF2B-23353F64D043}" dt="2021-06-16T05:26:19.344" v="0" actId="47"/>
        <pc:sldMkLst>
          <pc:docMk/>
          <pc:sldMk cId="3064468567" sldId="703"/>
        </pc:sldMkLst>
      </pc:sldChg>
      <pc:sldChg chg="del">
        <pc:chgData name="Yoshiyuki Tajima(田島　佳幸)" userId="1e833418-d2c0-4b2f-967a-8814016308fa" providerId="ADAL" clId="{63DCD64F-02BC-437A-BF2B-23353F64D043}" dt="2021-06-16T05:26:19.344" v="0" actId="47"/>
        <pc:sldMkLst>
          <pc:docMk/>
          <pc:sldMk cId="823826692" sldId="704"/>
        </pc:sldMkLst>
      </pc:sldChg>
      <pc:sldChg chg="delSp mod">
        <pc:chgData name="Yoshiyuki Tajima(田島　佳幸)" userId="1e833418-d2c0-4b2f-967a-8814016308fa" providerId="ADAL" clId="{63DCD64F-02BC-437A-BF2B-23353F64D043}" dt="2021-06-16T05:30:50.213" v="3" actId="478"/>
        <pc:sldMkLst>
          <pc:docMk/>
          <pc:sldMk cId="1801406829" sldId="741"/>
        </pc:sldMkLst>
        <pc:spChg chg="del">
          <ac:chgData name="Yoshiyuki Tajima(田島　佳幸)" userId="1e833418-d2c0-4b2f-967a-8814016308fa" providerId="ADAL" clId="{63DCD64F-02BC-437A-BF2B-23353F64D043}" dt="2021-06-16T05:30:50.213" v="3" actId="478"/>
          <ac:spMkLst>
            <pc:docMk/>
            <pc:sldMk cId="1801406829" sldId="741"/>
            <ac:spMk id="4" creationId="{221C2CEA-6DC4-45E9-9BB5-EF38006BE760}"/>
          </ac:spMkLst>
        </pc:spChg>
      </pc:sldChg>
      <pc:sldChg chg="del">
        <pc:chgData name="Yoshiyuki Tajima(田島　佳幸)" userId="1e833418-d2c0-4b2f-967a-8814016308fa" providerId="ADAL" clId="{63DCD64F-02BC-437A-BF2B-23353F64D043}" dt="2021-06-16T05:26:19.344" v="0" actId="47"/>
        <pc:sldMkLst>
          <pc:docMk/>
          <pc:sldMk cId="2851343817" sldId="745"/>
        </pc:sldMkLst>
      </pc:sldChg>
      <pc:sldChg chg="del">
        <pc:chgData name="Yoshiyuki Tajima(田島　佳幸)" userId="1e833418-d2c0-4b2f-967a-8814016308fa" providerId="ADAL" clId="{63DCD64F-02BC-437A-BF2B-23353F64D043}" dt="2021-06-16T05:26:19.344" v="0" actId="47"/>
        <pc:sldMkLst>
          <pc:docMk/>
          <pc:sldMk cId="0" sldId="746"/>
        </pc:sldMkLst>
      </pc:sldChg>
      <pc:sldChg chg="del">
        <pc:chgData name="Yoshiyuki Tajima(田島　佳幸)" userId="1e833418-d2c0-4b2f-967a-8814016308fa" providerId="ADAL" clId="{63DCD64F-02BC-437A-BF2B-23353F64D043}" dt="2021-06-16T05:26:19.344" v="0" actId="47"/>
        <pc:sldMkLst>
          <pc:docMk/>
          <pc:sldMk cId="1349692186" sldId="747"/>
        </pc:sldMkLst>
      </pc:sldChg>
      <pc:sldChg chg="delSp modSp mod modAnim">
        <pc:chgData name="Yoshiyuki Tajima(田島　佳幸)" userId="1e833418-d2c0-4b2f-967a-8814016308fa" providerId="ADAL" clId="{63DCD64F-02BC-437A-BF2B-23353F64D043}" dt="2021-06-17T07:14:20.850" v="4" actId="20577"/>
        <pc:sldMkLst>
          <pc:docMk/>
          <pc:sldMk cId="228177234" sldId="749"/>
        </pc:sldMkLst>
        <pc:spChg chg="del">
          <ac:chgData name="Yoshiyuki Tajima(田島　佳幸)" userId="1e833418-d2c0-4b2f-967a-8814016308fa" providerId="ADAL" clId="{63DCD64F-02BC-437A-BF2B-23353F64D043}" dt="2021-06-16T05:27:25.386" v="1" actId="478"/>
          <ac:spMkLst>
            <pc:docMk/>
            <pc:sldMk cId="228177234" sldId="749"/>
            <ac:spMk id="6" creationId="{EA763721-BC26-4A3B-AD03-2EBC29D0DD0E}"/>
          </ac:spMkLst>
        </pc:spChg>
        <pc:spChg chg="del">
          <ac:chgData name="Yoshiyuki Tajima(田島　佳幸)" userId="1e833418-d2c0-4b2f-967a-8814016308fa" providerId="ADAL" clId="{63DCD64F-02BC-437A-BF2B-23353F64D043}" dt="2021-06-16T05:27:25.386" v="1" actId="478"/>
          <ac:spMkLst>
            <pc:docMk/>
            <pc:sldMk cId="228177234" sldId="749"/>
            <ac:spMk id="7" creationId="{EE4E409F-7287-477F-BE72-BF88D6107C6F}"/>
          </ac:spMkLst>
        </pc:spChg>
        <pc:spChg chg="del">
          <ac:chgData name="Yoshiyuki Tajima(田島　佳幸)" userId="1e833418-d2c0-4b2f-967a-8814016308fa" providerId="ADAL" clId="{63DCD64F-02BC-437A-BF2B-23353F64D043}" dt="2021-06-16T05:27:25.386" v="1" actId="478"/>
          <ac:spMkLst>
            <pc:docMk/>
            <pc:sldMk cId="228177234" sldId="749"/>
            <ac:spMk id="11" creationId="{F3B65C64-573C-4567-B72C-2BE007B3099C}"/>
          </ac:spMkLst>
        </pc:spChg>
        <pc:spChg chg="del">
          <ac:chgData name="Yoshiyuki Tajima(田島　佳幸)" userId="1e833418-d2c0-4b2f-967a-8814016308fa" providerId="ADAL" clId="{63DCD64F-02BC-437A-BF2B-23353F64D043}" dt="2021-06-16T05:27:25.386" v="1" actId="478"/>
          <ac:spMkLst>
            <pc:docMk/>
            <pc:sldMk cId="228177234" sldId="749"/>
            <ac:spMk id="12" creationId="{124AF830-D27C-4379-B6D6-09B5B9C471BC}"/>
          </ac:spMkLst>
        </pc:spChg>
        <pc:spChg chg="del">
          <ac:chgData name="Yoshiyuki Tajima(田島　佳幸)" userId="1e833418-d2c0-4b2f-967a-8814016308fa" providerId="ADAL" clId="{63DCD64F-02BC-437A-BF2B-23353F64D043}" dt="2021-06-16T05:27:25.386" v="1" actId="478"/>
          <ac:spMkLst>
            <pc:docMk/>
            <pc:sldMk cId="228177234" sldId="749"/>
            <ac:spMk id="13" creationId="{B8D3D135-8D62-4A0B-B400-A93D91584F26}"/>
          </ac:spMkLst>
        </pc:spChg>
        <pc:spChg chg="del">
          <ac:chgData name="Yoshiyuki Tajima(田島　佳幸)" userId="1e833418-d2c0-4b2f-967a-8814016308fa" providerId="ADAL" clId="{63DCD64F-02BC-437A-BF2B-23353F64D043}" dt="2021-06-16T05:27:25.386" v="1" actId="478"/>
          <ac:spMkLst>
            <pc:docMk/>
            <pc:sldMk cId="228177234" sldId="749"/>
            <ac:spMk id="14" creationId="{0A225274-1E25-492F-929C-513A07C27609}"/>
          </ac:spMkLst>
        </pc:spChg>
        <pc:grpChg chg="del">
          <ac:chgData name="Yoshiyuki Tajima(田島　佳幸)" userId="1e833418-d2c0-4b2f-967a-8814016308fa" providerId="ADAL" clId="{63DCD64F-02BC-437A-BF2B-23353F64D043}" dt="2021-06-16T05:27:25.386" v="1" actId="478"/>
          <ac:grpSpMkLst>
            <pc:docMk/>
            <pc:sldMk cId="228177234" sldId="749"/>
            <ac:grpSpMk id="8" creationId="{F36DB2A8-7F98-49E5-BA4B-99F2F818E98D}"/>
          </ac:grpSpMkLst>
        </pc:grpChg>
        <pc:graphicFrameChg chg="modGraphic">
          <ac:chgData name="Yoshiyuki Tajima(田島　佳幸)" userId="1e833418-d2c0-4b2f-967a-8814016308fa" providerId="ADAL" clId="{63DCD64F-02BC-437A-BF2B-23353F64D043}" dt="2021-06-17T07:14:20.850" v="4" actId="20577"/>
          <ac:graphicFrameMkLst>
            <pc:docMk/>
            <pc:sldMk cId="228177234" sldId="749"/>
            <ac:graphicFrameMk id="3" creationId="{7C7DF709-4C5E-4F03-ABFC-EEF40B26325A}"/>
          </ac:graphicFrameMkLst>
        </pc:graphicFrameChg>
      </pc:sldChg>
      <pc:sldChg chg="addSp delSp modSp mod">
        <pc:chgData name="Yoshiyuki Tajima(田島　佳幸)" userId="1e833418-d2c0-4b2f-967a-8814016308fa" providerId="ADAL" clId="{63DCD64F-02BC-437A-BF2B-23353F64D043}" dt="2021-06-17T10:39:40.677" v="169" actId="1076"/>
        <pc:sldMkLst>
          <pc:docMk/>
          <pc:sldMk cId="2685533045" sldId="750"/>
        </pc:sldMkLst>
        <pc:spChg chg="add mod">
          <ac:chgData name="Yoshiyuki Tajima(田島　佳幸)" userId="1e833418-d2c0-4b2f-967a-8814016308fa" providerId="ADAL" clId="{63DCD64F-02BC-437A-BF2B-23353F64D043}" dt="2021-06-17T10:37:41.336" v="28" actId="571"/>
          <ac:spMkLst>
            <pc:docMk/>
            <pc:sldMk cId="2685533045" sldId="750"/>
            <ac:spMk id="22" creationId="{DF4DD4A9-162D-47FB-8F44-93691E459073}"/>
          </ac:spMkLst>
        </pc:spChg>
        <pc:spChg chg="mod">
          <ac:chgData name="Yoshiyuki Tajima(田島　佳幸)" userId="1e833418-d2c0-4b2f-967a-8814016308fa" providerId="ADAL" clId="{63DCD64F-02BC-437A-BF2B-23353F64D043}" dt="2021-06-17T10:37:43.749" v="29" actId="1076"/>
          <ac:spMkLst>
            <pc:docMk/>
            <pc:sldMk cId="2685533045" sldId="750"/>
            <ac:spMk id="28" creationId="{C65213C9-B983-434B-A114-56B460087681}"/>
          </ac:spMkLst>
        </pc:spChg>
        <pc:spChg chg="mod">
          <ac:chgData name="Yoshiyuki Tajima(田島　佳幸)" userId="1e833418-d2c0-4b2f-967a-8814016308fa" providerId="ADAL" clId="{63DCD64F-02BC-437A-BF2B-23353F64D043}" dt="2021-06-17T10:38:10.617" v="57" actId="1076"/>
          <ac:spMkLst>
            <pc:docMk/>
            <pc:sldMk cId="2685533045" sldId="750"/>
            <ac:spMk id="29" creationId="{75749E89-18A4-4202-93DC-2706ADE0AAFE}"/>
          </ac:spMkLst>
        </pc:spChg>
        <pc:spChg chg="mod">
          <ac:chgData name="Yoshiyuki Tajima(田島　佳幸)" userId="1e833418-d2c0-4b2f-967a-8814016308fa" providerId="ADAL" clId="{63DCD64F-02BC-437A-BF2B-23353F64D043}" dt="2021-06-17T10:39:40.677" v="169" actId="1076"/>
          <ac:spMkLst>
            <pc:docMk/>
            <pc:sldMk cId="2685533045" sldId="750"/>
            <ac:spMk id="31" creationId="{265F7631-06A1-4AB4-9124-9131221BD20B}"/>
          </ac:spMkLst>
        </pc:spChg>
        <pc:spChg chg="mod">
          <ac:chgData name="Yoshiyuki Tajima(田島　佳幸)" userId="1e833418-d2c0-4b2f-967a-8814016308fa" providerId="ADAL" clId="{63DCD64F-02BC-437A-BF2B-23353F64D043}" dt="2021-06-17T10:38:54.463" v="91" actId="14100"/>
          <ac:spMkLst>
            <pc:docMk/>
            <pc:sldMk cId="2685533045" sldId="750"/>
            <ac:spMk id="32" creationId="{A933DC83-A102-4379-8EA4-DDB0F9E3DE53}"/>
          </ac:spMkLst>
        </pc:spChg>
        <pc:spChg chg="del">
          <ac:chgData name="Yoshiyuki Tajima(田島　佳幸)" userId="1e833418-d2c0-4b2f-967a-8814016308fa" providerId="ADAL" clId="{63DCD64F-02BC-437A-BF2B-23353F64D043}" dt="2021-06-16T05:27:29.132" v="2" actId="478"/>
          <ac:spMkLst>
            <pc:docMk/>
            <pc:sldMk cId="2685533045" sldId="750"/>
            <ac:spMk id="59" creationId="{076B8B1A-CF2E-40F9-AF60-65B56FA76253}"/>
          </ac:spMkLst>
        </pc:spChg>
      </pc:sldChg>
      <pc:sldChg chg="addSp delSp modSp mod modAnim">
        <pc:chgData name="Yoshiyuki Tajima(田島　佳幸)" userId="1e833418-d2c0-4b2f-967a-8814016308fa" providerId="ADAL" clId="{63DCD64F-02BC-437A-BF2B-23353F64D043}" dt="2021-06-22T00:14:22.509" v="426"/>
        <pc:sldMkLst>
          <pc:docMk/>
          <pc:sldMk cId="4271502296" sldId="753"/>
        </pc:sldMkLst>
        <pc:spChg chg="mod">
          <ac:chgData name="Yoshiyuki Tajima(田島　佳幸)" userId="1e833418-d2c0-4b2f-967a-8814016308fa" providerId="ADAL" clId="{63DCD64F-02BC-437A-BF2B-23353F64D043}" dt="2021-06-22T00:11:34.456" v="404" actId="1076"/>
          <ac:spMkLst>
            <pc:docMk/>
            <pc:sldMk cId="4271502296" sldId="753"/>
            <ac:spMk id="22" creationId="{910B9988-0386-40D1-9C78-01725A6047CC}"/>
          </ac:spMkLst>
        </pc:spChg>
        <pc:spChg chg="mod">
          <ac:chgData name="Yoshiyuki Tajima(田島　佳幸)" userId="1e833418-d2c0-4b2f-967a-8814016308fa" providerId="ADAL" clId="{63DCD64F-02BC-437A-BF2B-23353F64D043}" dt="2021-06-22T00:11:34.456" v="404" actId="1076"/>
          <ac:spMkLst>
            <pc:docMk/>
            <pc:sldMk cId="4271502296" sldId="753"/>
            <ac:spMk id="28" creationId="{FB80C0BE-04F5-4D7B-9132-BBE84BCADFA4}"/>
          </ac:spMkLst>
        </pc:spChg>
        <pc:spChg chg="mod">
          <ac:chgData name="Yoshiyuki Tajima(田島　佳幸)" userId="1e833418-d2c0-4b2f-967a-8814016308fa" providerId="ADAL" clId="{63DCD64F-02BC-437A-BF2B-23353F64D043}" dt="2021-06-22T00:09:20.816" v="385" actId="1076"/>
          <ac:spMkLst>
            <pc:docMk/>
            <pc:sldMk cId="4271502296" sldId="753"/>
            <ac:spMk id="34" creationId="{101B501A-2F37-4FBC-8836-794BCEFF41AA}"/>
          </ac:spMkLst>
        </pc:spChg>
        <pc:spChg chg="mod">
          <ac:chgData name="Yoshiyuki Tajima(田島　佳幸)" userId="1e833418-d2c0-4b2f-967a-8814016308fa" providerId="ADAL" clId="{63DCD64F-02BC-437A-BF2B-23353F64D043}" dt="2021-06-22T00:09:49.489" v="394" actId="1076"/>
          <ac:spMkLst>
            <pc:docMk/>
            <pc:sldMk cId="4271502296" sldId="753"/>
            <ac:spMk id="39" creationId="{C1D0B67D-76DD-461F-8F19-8F17B8A2D42C}"/>
          </ac:spMkLst>
        </pc:spChg>
        <pc:spChg chg="mod topLvl">
          <ac:chgData name="Yoshiyuki Tajima(田島　佳幸)" userId="1e833418-d2c0-4b2f-967a-8814016308fa" providerId="ADAL" clId="{63DCD64F-02BC-437A-BF2B-23353F64D043}" dt="2021-06-22T00:08:42.770" v="379" actId="165"/>
          <ac:spMkLst>
            <pc:docMk/>
            <pc:sldMk cId="4271502296" sldId="753"/>
            <ac:spMk id="42" creationId="{44C604D8-1DA3-4A71-9A0D-66659F7237BF}"/>
          </ac:spMkLst>
        </pc:spChg>
        <pc:spChg chg="mod topLvl">
          <ac:chgData name="Yoshiyuki Tajima(田島　佳幸)" userId="1e833418-d2c0-4b2f-967a-8814016308fa" providerId="ADAL" clId="{63DCD64F-02BC-437A-BF2B-23353F64D043}" dt="2021-06-22T00:08:42.770" v="379" actId="165"/>
          <ac:spMkLst>
            <pc:docMk/>
            <pc:sldMk cId="4271502296" sldId="753"/>
            <ac:spMk id="43" creationId="{2AA78EAE-1CEE-461F-9691-843664BBF4F5}"/>
          </ac:spMkLst>
        </pc:spChg>
        <pc:spChg chg="mod topLvl">
          <ac:chgData name="Yoshiyuki Tajima(田島　佳幸)" userId="1e833418-d2c0-4b2f-967a-8814016308fa" providerId="ADAL" clId="{63DCD64F-02BC-437A-BF2B-23353F64D043}" dt="2021-06-22T00:08:42.770" v="379" actId="165"/>
          <ac:spMkLst>
            <pc:docMk/>
            <pc:sldMk cId="4271502296" sldId="753"/>
            <ac:spMk id="44" creationId="{ECBCAE45-FCD0-4D70-9FD1-FF3D3445BC30}"/>
          </ac:spMkLst>
        </pc:spChg>
        <pc:spChg chg="mod topLvl">
          <ac:chgData name="Yoshiyuki Tajima(田島　佳幸)" userId="1e833418-d2c0-4b2f-967a-8814016308fa" providerId="ADAL" clId="{63DCD64F-02BC-437A-BF2B-23353F64D043}" dt="2021-06-22T00:08:42.770" v="379" actId="165"/>
          <ac:spMkLst>
            <pc:docMk/>
            <pc:sldMk cId="4271502296" sldId="753"/>
            <ac:spMk id="45" creationId="{49AA4596-3D7C-4E78-806F-6EC2A749ABCC}"/>
          </ac:spMkLst>
        </pc:spChg>
        <pc:spChg chg="mod topLvl">
          <ac:chgData name="Yoshiyuki Tajima(田島　佳幸)" userId="1e833418-d2c0-4b2f-967a-8814016308fa" providerId="ADAL" clId="{63DCD64F-02BC-437A-BF2B-23353F64D043}" dt="2021-06-22T00:08:42.770" v="379" actId="165"/>
          <ac:spMkLst>
            <pc:docMk/>
            <pc:sldMk cId="4271502296" sldId="753"/>
            <ac:spMk id="46" creationId="{FE693C7B-E284-42EB-9141-7C9C4439ED6B}"/>
          </ac:spMkLst>
        </pc:spChg>
        <pc:spChg chg="mod topLvl">
          <ac:chgData name="Yoshiyuki Tajima(田島　佳幸)" userId="1e833418-d2c0-4b2f-967a-8814016308fa" providerId="ADAL" clId="{63DCD64F-02BC-437A-BF2B-23353F64D043}" dt="2021-06-22T00:08:42.770" v="379" actId="165"/>
          <ac:spMkLst>
            <pc:docMk/>
            <pc:sldMk cId="4271502296" sldId="753"/>
            <ac:spMk id="47" creationId="{359A0DD8-7F1D-428B-9E10-C7F12789E9C9}"/>
          </ac:spMkLst>
        </pc:spChg>
        <pc:spChg chg="mod topLvl">
          <ac:chgData name="Yoshiyuki Tajima(田島　佳幸)" userId="1e833418-d2c0-4b2f-967a-8814016308fa" providerId="ADAL" clId="{63DCD64F-02BC-437A-BF2B-23353F64D043}" dt="2021-06-22T00:08:42.770" v="379" actId="165"/>
          <ac:spMkLst>
            <pc:docMk/>
            <pc:sldMk cId="4271502296" sldId="753"/>
            <ac:spMk id="48" creationId="{90B55037-E232-4AA8-88C4-59C823B98FF8}"/>
          </ac:spMkLst>
        </pc:spChg>
        <pc:spChg chg="mod topLvl">
          <ac:chgData name="Yoshiyuki Tajima(田島　佳幸)" userId="1e833418-d2c0-4b2f-967a-8814016308fa" providerId="ADAL" clId="{63DCD64F-02BC-437A-BF2B-23353F64D043}" dt="2021-06-22T00:08:42.770" v="379" actId="165"/>
          <ac:spMkLst>
            <pc:docMk/>
            <pc:sldMk cId="4271502296" sldId="753"/>
            <ac:spMk id="49" creationId="{3BFFD9CA-75F9-4DE0-94EC-8674BD1AF860}"/>
          </ac:spMkLst>
        </pc:spChg>
        <pc:spChg chg="mod topLvl">
          <ac:chgData name="Yoshiyuki Tajima(田島　佳幸)" userId="1e833418-d2c0-4b2f-967a-8814016308fa" providerId="ADAL" clId="{63DCD64F-02BC-437A-BF2B-23353F64D043}" dt="2021-06-22T00:08:42.770" v="379" actId="165"/>
          <ac:spMkLst>
            <pc:docMk/>
            <pc:sldMk cId="4271502296" sldId="753"/>
            <ac:spMk id="50" creationId="{09BA16F9-0F21-46AB-8118-A3AB59777D87}"/>
          </ac:spMkLst>
        </pc:spChg>
        <pc:spChg chg="mod topLvl">
          <ac:chgData name="Yoshiyuki Tajima(田島　佳幸)" userId="1e833418-d2c0-4b2f-967a-8814016308fa" providerId="ADAL" clId="{63DCD64F-02BC-437A-BF2B-23353F64D043}" dt="2021-06-22T00:08:42.770" v="379" actId="165"/>
          <ac:spMkLst>
            <pc:docMk/>
            <pc:sldMk cId="4271502296" sldId="753"/>
            <ac:spMk id="51" creationId="{C546FF4F-6729-452F-B4D5-2485A874C433}"/>
          </ac:spMkLst>
        </pc:spChg>
        <pc:spChg chg="mod topLvl">
          <ac:chgData name="Yoshiyuki Tajima(田島　佳幸)" userId="1e833418-d2c0-4b2f-967a-8814016308fa" providerId="ADAL" clId="{63DCD64F-02BC-437A-BF2B-23353F64D043}" dt="2021-06-22T00:08:42.770" v="379" actId="165"/>
          <ac:spMkLst>
            <pc:docMk/>
            <pc:sldMk cId="4271502296" sldId="753"/>
            <ac:spMk id="52" creationId="{81020272-7368-4856-8F85-42F26FDC9920}"/>
          </ac:spMkLst>
        </pc:spChg>
        <pc:spChg chg="mod topLvl">
          <ac:chgData name="Yoshiyuki Tajima(田島　佳幸)" userId="1e833418-d2c0-4b2f-967a-8814016308fa" providerId="ADAL" clId="{63DCD64F-02BC-437A-BF2B-23353F64D043}" dt="2021-06-22T00:08:42.770" v="379" actId="165"/>
          <ac:spMkLst>
            <pc:docMk/>
            <pc:sldMk cId="4271502296" sldId="753"/>
            <ac:spMk id="53" creationId="{B4E3986C-0C93-44AC-8E1D-725D6D7C173E}"/>
          </ac:spMkLst>
        </pc:spChg>
        <pc:spChg chg="add mod">
          <ac:chgData name="Yoshiyuki Tajima(田島　佳幸)" userId="1e833418-d2c0-4b2f-967a-8814016308fa" providerId="ADAL" clId="{63DCD64F-02BC-437A-BF2B-23353F64D043}" dt="2021-06-22T00:10:49.083" v="401" actId="571"/>
          <ac:spMkLst>
            <pc:docMk/>
            <pc:sldMk cId="4271502296" sldId="753"/>
            <ac:spMk id="62" creationId="{6A70FEF4-8981-4814-AB55-795A4CCBFBD4}"/>
          </ac:spMkLst>
        </pc:spChg>
        <pc:spChg chg="add mod">
          <ac:chgData name="Yoshiyuki Tajima(田島　佳幸)" userId="1e833418-d2c0-4b2f-967a-8814016308fa" providerId="ADAL" clId="{63DCD64F-02BC-437A-BF2B-23353F64D043}" dt="2021-06-22T00:10:49.083" v="401" actId="571"/>
          <ac:spMkLst>
            <pc:docMk/>
            <pc:sldMk cId="4271502296" sldId="753"/>
            <ac:spMk id="63" creationId="{12CAF84A-3078-4EFE-97B3-A43D1BF84339}"/>
          </ac:spMkLst>
        </pc:spChg>
        <pc:spChg chg="add mod">
          <ac:chgData name="Yoshiyuki Tajima(田島　佳幸)" userId="1e833418-d2c0-4b2f-967a-8814016308fa" providerId="ADAL" clId="{63DCD64F-02BC-437A-BF2B-23353F64D043}" dt="2021-06-22T00:10:49.083" v="401" actId="571"/>
          <ac:spMkLst>
            <pc:docMk/>
            <pc:sldMk cId="4271502296" sldId="753"/>
            <ac:spMk id="64" creationId="{4160698E-FF51-4948-AB85-863B725B0022}"/>
          </ac:spMkLst>
        </pc:spChg>
        <pc:grpChg chg="del">
          <ac:chgData name="Yoshiyuki Tajima(田島　佳幸)" userId="1e833418-d2c0-4b2f-967a-8814016308fa" providerId="ADAL" clId="{63DCD64F-02BC-437A-BF2B-23353F64D043}" dt="2021-06-22T00:08:42.770" v="379" actId="165"/>
          <ac:grpSpMkLst>
            <pc:docMk/>
            <pc:sldMk cId="4271502296" sldId="753"/>
            <ac:grpSpMk id="20" creationId="{ECE2DEF3-978C-4C5F-B307-A98ADD77DE33}"/>
          </ac:grpSpMkLst>
        </pc:grpChg>
        <pc:picChg chg="mod">
          <ac:chgData name="Yoshiyuki Tajima(田島　佳幸)" userId="1e833418-d2c0-4b2f-967a-8814016308fa" providerId="ADAL" clId="{63DCD64F-02BC-437A-BF2B-23353F64D043}" dt="2021-06-22T00:11:34.456" v="404" actId="1076"/>
          <ac:picMkLst>
            <pc:docMk/>
            <pc:sldMk cId="4271502296" sldId="753"/>
            <ac:picMk id="14" creationId="{DEE10C3A-8805-4C48-BC88-61EE03240101}"/>
          </ac:picMkLst>
        </pc:picChg>
      </pc:sldChg>
      <pc:sldChg chg="modSp mod">
        <pc:chgData name="Yoshiyuki Tajima(田島　佳幸)" userId="1e833418-d2c0-4b2f-967a-8814016308fa" providerId="ADAL" clId="{63DCD64F-02BC-437A-BF2B-23353F64D043}" dt="2021-06-17T10:49:21.484" v="375" actId="313"/>
        <pc:sldMkLst>
          <pc:docMk/>
          <pc:sldMk cId="1378514264" sldId="754"/>
        </pc:sldMkLst>
        <pc:spChg chg="mod">
          <ac:chgData name="Yoshiyuki Tajima(田島　佳幸)" userId="1e833418-d2c0-4b2f-967a-8814016308fa" providerId="ADAL" clId="{63DCD64F-02BC-437A-BF2B-23353F64D043}" dt="2021-06-17T10:49:21.484" v="375" actId="313"/>
          <ac:spMkLst>
            <pc:docMk/>
            <pc:sldMk cId="1378514264" sldId="754"/>
            <ac:spMk id="10" creationId="{8F516A64-382B-4FF9-A060-4AB88837F06E}"/>
          </ac:spMkLst>
        </pc:spChg>
      </pc:sldChg>
    </pc:docChg>
  </pc:docChgLst>
  <pc:docChgLst>
    <pc:chgData name="Paul Seino" userId="07e982196ffee162" providerId="LiveId" clId="{9954C63D-7A1A-4EAA-A68D-68D7F04B3ECB}"/>
    <pc:docChg chg="undo redo custSel addSld delSld modSld">
      <pc:chgData name="Paul Seino" userId="07e982196ffee162" providerId="LiveId" clId="{9954C63D-7A1A-4EAA-A68D-68D7F04B3ECB}" dt="2021-06-14T14:56:00.459" v="24998" actId="1076"/>
      <pc:docMkLst>
        <pc:docMk/>
      </pc:docMkLst>
      <pc:sldChg chg="addSp modSp mod">
        <pc:chgData name="Paul Seino" userId="07e982196ffee162" providerId="LiveId" clId="{9954C63D-7A1A-4EAA-A68D-68D7F04B3ECB}" dt="2021-06-14T14:56:00.459" v="24998" actId="1076"/>
        <pc:sldMkLst>
          <pc:docMk/>
          <pc:sldMk cId="0" sldId="268"/>
        </pc:sldMkLst>
        <pc:spChg chg="add mod">
          <ac:chgData name="Paul Seino" userId="07e982196ffee162" providerId="LiveId" clId="{9954C63D-7A1A-4EAA-A68D-68D7F04B3ECB}" dt="2021-06-14T14:53:52.059" v="24677" actId="20577"/>
          <ac:spMkLst>
            <pc:docMk/>
            <pc:sldMk cId="0" sldId="268"/>
            <ac:spMk id="2" creationId="{8710DA6B-612F-4DF0-B38C-2C7D61305970}"/>
          </ac:spMkLst>
        </pc:spChg>
        <pc:spChg chg="mod">
          <ac:chgData name="Paul Seino" userId="07e982196ffee162" providerId="LiveId" clId="{9954C63D-7A1A-4EAA-A68D-68D7F04B3ECB}" dt="2021-06-14T03:01:14.001" v="7145" actId="1076"/>
          <ac:spMkLst>
            <pc:docMk/>
            <pc:sldMk cId="0" sldId="268"/>
            <ac:spMk id="5" creationId="{D056C97A-83E7-4118-8683-62ADDD0CCE3C}"/>
          </ac:spMkLst>
        </pc:spChg>
        <pc:spChg chg="add mod">
          <ac:chgData name="Paul Seino" userId="07e982196ffee162" providerId="LiveId" clId="{9954C63D-7A1A-4EAA-A68D-68D7F04B3ECB}" dt="2021-06-14T14:54:00.347" v="24682" actId="20577"/>
          <ac:spMkLst>
            <pc:docMk/>
            <pc:sldMk cId="0" sldId="268"/>
            <ac:spMk id="8" creationId="{D7316956-026C-4284-AB0A-76CBE8B943B0}"/>
          </ac:spMkLst>
        </pc:spChg>
        <pc:spChg chg="add mod">
          <ac:chgData name="Paul Seino" userId="07e982196ffee162" providerId="LiveId" clId="{9954C63D-7A1A-4EAA-A68D-68D7F04B3ECB}" dt="2021-06-14T14:56:00.459" v="24998" actId="1076"/>
          <ac:spMkLst>
            <pc:docMk/>
            <pc:sldMk cId="0" sldId="268"/>
            <ac:spMk id="9" creationId="{0800CFD9-FC91-461E-9937-0E857B610E1B}"/>
          </ac:spMkLst>
        </pc:spChg>
        <pc:spChg chg="mod">
          <ac:chgData name="Paul Seino" userId="07e982196ffee162" providerId="LiveId" clId="{9954C63D-7A1A-4EAA-A68D-68D7F04B3ECB}" dt="2021-06-14T03:00:52.487" v="7108" actId="20577"/>
          <ac:spMkLst>
            <pc:docMk/>
            <pc:sldMk cId="0" sldId="268"/>
            <ac:spMk id="52227" creationId="{3737AFB9-5C67-48CC-9C1C-C4DB2957AED5}"/>
          </ac:spMkLst>
        </pc:spChg>
        <pc:picChg chg="mod">
          <ac:chgData name="Paul Seino" userId="07e982196ffee162" providerId="LiveId" clId="{9954C63D-7A1A-4EAA-A68D-68D7F04B3ECB}" dt="2021-06-14T03:01:22.528" v="7147" actId="1076"/>
          <ac:picMkLst>
            <pc:docMk/>
            <pc:sldMk cId="0" sldId="268"/>
            <ac:picMk id="52226" creationId="{14FC0CA8-C3A9-47DC-AB7F-1CBA39B6BA63}"/>
          </ac:picMkLst>
        </pc:picChg>
      </pc:sldChg>
      <pc:sldChg chg="modSp mod">
        <pc:chgData name="Paul Seino" userId="07e982196ffee162" providerId="LiveId" clId="{9954C63D-7A1A-4EAA-A68D-68D7F04B3ECB}" dt="2021-06-10T23:03:55.379" v="1233" actId="20577"/>
        <pc:sldMkLst>
          <pc:docMk/>
          <pc:sldMk cId="0" sldId="271"/>
        </pc:sldMkLst>
        <pc:spChg chg="mod">
          <ac:chgData name="Paul Seino" userId="07e982196ffee162" providerId="LiveId" clId="{9954C63D-7A1A-4EAA-A68D-68D7F04B3ECB}" dt="2021-06-10T23:03:55.379" v="1233" actId="20577"/>
          <ac:spMkLst>
            <pc:docMk/>
            <pc:sldMk cId="0" sldId="271"/>
            <ac:spMk id="2" creationId="{15BB33B7-0054-4174-8521-431CA433D921}"/>
          </ac:spMkLst>
        </pc:spChg>
        <pc:spChg chg="mod">
          <ac:chgData name="Paul Seino" userId="07e982196ffee162" providerId="LiveId" clId="{9954C63D-7A1A-4EAA-A68D-68D7F04B3ECB}" dt="2021-06-10T22:59:58.082" v="958" actId="20577"/>
          <ac:spMkLst>
            <pc:docMk/>
            <pc:sldMk cId="0" sldId="271"/>
            <ac:spMk id="7" creationId="{C6BB1167-0E25-43E9-B0E6-83F4D0485C7A}"/>
          </ac:spMkLst>
        </pc:spChg>
      </pc:sldChg>
      <pc:sldChg chg="modSp mod">
        <pc:chgData name="Paul Seino" userId="07e982196ffee162" providerId="LiveId" clId="{9954C63D-7A1A-4EAA-A68D-68D7F04B3ECB}" dt="2021-06-14T09:20:04.359" v="17304" actId="20577"/>
        <pc:sldMkLst>
          <pc:docMk/>
          <pc:sldMk cId="0" sldId="504"/>
        </pc:sldMkLst>
        <pc:spChg chg="mod">
          <ac:chgData name="Paul Seino" userId="07e982196ffee162" providerId="LiveId" clId="{9954C63D-7A1A-4EAA-A68D-68D7F04B3ECB}" dt="2021-06-14T09:20:04.359" v="17304" actId="20577"/>
          <ac:spMkLst>
            <pc:docMk/>
            <pc:sldMk cId="0" sldId="504"/>
            <ac:spMk id="3" creationId="{CBC0E3FC-3D47-4B6F-B060-7320E8B5240A}"/>
          </ac:spMkLst>
        </pc:spChg>
        <pc:spChg chg="mod">
          <ac:chgData name="Paul Seino" userId="07e982196ffee162" providerId="LiveId" clId="{9954C63D-7A1A-4EAA-A68D-68D7F04B3ECB}" dt="2021-06-14T02:55:06.752" v="6556" actId="404"/>
          <ac:spMkLst>
            <pc:docMk/>
            <pc:sldMk cId="0" sldId="504"/>
            <ac:spMk id="80898" creationId="{7737AB2D-FCA3-44FD-B4AC-7C0FEA0C2C8B}"/>
          </ac:spMkLst>
        </pc:spChg>
      </pc:sldChg>
      <pc:sldChg chg="modSp mod">
        <pc:chgData name="Paul Seino" userId="07e982196ffee162" providerId="LiveId" clId="{9954C63D-7A1A-4EAA-A68D-68D7F04B3ECB}" dt="2021-06-14T03:00:39.680" v="7083" actId="404"/>
        <pc:sldMkLst>
          <pc:docMk/>
          <pc:sldMk cId="0" sldId="509"/>
        </pc:sldMkLst>
        <pc:spChg chg="mod">
          <ac:chgData name="Paul Seino" userId="07e982196ffee162" providerId="LiveId" clId="{9954C63D-7A1A-4EAA-A68D-68D7F04B3ECB}" dt="2021-06-14T03:00:39.680" v="7083" actId="404"/>
          <ac:spMkLst>
            <pc:docMk/>
            <pc:sldMk cId="0" sldId="509"/>
            <ac:spMk id="7" creationId="{24D9256B-DD95-49F2-BF82-6F59D014CF42}"/>
          </ac:spMkLst>
        </pc:spChg>
        <pc:spChg chg="mod">
          <ac:chgData name="Paul Seino" userId="07e982196ffee162" providerId="LiveId" clId="{9954C63D-7A1A-4EAA-A68D-68D7F04B3ECB}" dt="2021-06-14T03:00:00.953" v="7007" actId="404"/>
          <ac:spMkLst>
            <pc:docMk/>
            <pc:sldMk cId="0" sldId="509"/>
            <ac:spMk id="13" creationId="{B84FEFE6-8F09-45F3-9249-CC4474C56A1D}"/>
          </ac:spMkLst>
        </pc:spChg>
      </pc:sldChg>
      <pc:sldChg chg="modSp mod">
        <pc:chgData name="Paul Seino" userId="07e982196ffee162" providerId="LiveId" clId="{9954C63D-7A1A-4EAA-A68D-68D7F04B3ECB}" dt="2021-06-14T09:31:01.921" v="18839" actId="404"/>
        <pc:sldMkLst>
          <pc:docMk/>
          <pc:sldMk cId="0" sldId="510"/>
        </pc:sldMkLst>
        <pc:spChg chg="mod">
          <ac:chgData name="Paul Seino" userId="07e982196ffee162" providerId="LiveId" clId="{9954C63D-7A1A-4EAA-A68D-68D7F04B3ECB}" dt="2021-06-14T09:31:01.921" v="18839" actId="404"/>
          <ac:spMkLst>
            <pc:docMk/>
            <pc:sldMk cId="0" sldId="510"/>
            <ac:spMk id="7" creationId="{8A1B6EF3-30BD-4257-A099-DA05499406F9}"/>
          </ac:spMkLst>
        </pc:spChg>
        <pc:spChg chg="mod">
          <ac:chgData name="Paul Seino" userId="07e982196ffee162" providerId="LiveId" clId="{9954C63D-7A1A-4EAA-A68D-68D7F04B3ECB}" dt="2021-06-14T02:58:00.727" v="6857" actId="20577"/>
          <ac:spMkLst>
            <pc:docMk/>
            <pc:sldMk cId="0" sldId="510"/>
            <ac:spMk id="8" creationId="{A0466A97-6AF1-42D2-A98F-CA8610383442}"/>
          </ac:spMkLst>
        </pc:spChg>
        <pc:spChg chg="mod">
          <ac:chgData name="Paul Seino" userId="07e982196ffee162" providerId="LiveId" clId="{9954C63D-7A1A-4EAA-A68D-68D7F04B3ECB}" dt="2021-06-14T09:29:07.535" v="18535" actId="20577"/>
          <ac:spMkLst>
            <pc:docMk/>
            <pc:sldMk cId="0" sldId="510"/>
            <ac:spMk id="9" creationId="{B657CCD4-625D-42D2-BD82-B8E379F64544}"/>
          </ac:spMkLst>
        </pc:spChg>
        <pc:spChg chg="mod">
          <ac:chgData name="Paul Seino" userId="07e982196ffee162" providerId="LiveId" clId="{9954C63D-7A1A-4EAA-A68D-68D7F04B3ECB}" dt="2021-06-14T09:29:23.495" v="18578" actId="20577"/>
          <ac:spMkLst>
            <pc:docMk/>
            <pc:sldMk cId="0" sldId="510"/>
            <ac:spMk id="10" creationId="{7D283720-B1B6-41F0-B441-051873C19DA5}"/>
          </ac:spMkLst>
        </pc:spChg>
        <pc:spChg chg="mod">
          <ac:chgData name="Paul Seino" userId="07e982196ffee162" providerId="LiveId" clId="{9954C63D-7A1A-4EAA-A68D-68D7F04B3ECB}" dt="2021-06-14T02:58:06.759" v="6875" actId="20577"/>
          <ac:spMkLst>
            <pc:docMk/>
            <pc:sldMk cId="0" sldId="510"/>
            <ac:spMk id="12" creationId="{8FBF57D1-2FA0-4CB0-B134-D24DC0DCDEC1}"/>
          </ac:spMkLst>
        </pc:spChg>
      </pc:sldChg>
      <pc:sldChg chg="modSp mod">
        <pc:chgData name="Paul Seino" userId="07e982196ffee162" providerId="LiveId" clId="{9954C63D-7A1A-4EAA-A68D-68D7F04B3ECB}" dt="2021-06-10T23:21:15.427" v="2821" actId="20577"/>
        <pc:sldMkLst>
          <pc:docMk/>
          <pc:sldMk cId="0" sldId="521"/>
        </pc:sldMkLst>
        <pc:spChg chg="mod">
          <ac:chgData name="Paul Seino" userId="07e982196ffee162" providerId="LiveId" clId="{9954C63D-7A1A-4EAA-A68D-68D7F04B3ECB}" dt="2021-06-10T23:18:30.148" v="2503" actId="404"/>
          <ac:spMkLst>
            <pc:docMk/>
            <pc:sldMk cId="0" sldId="521"/>
            <ac:spMk id="37" creationId="{624F0174-65AB-4139-9C2E-C3AD3277DD04}"/>
          </ac:spMkLst>
        </pc:spChg>
        <pc:spChg chg="mod">
          <ac:chgData name="Paul Seino" userId="07e982196ffee162" providerId="LiveId" clId="{9954C63D-7A1A-4EAA-A68D-68D7F04B3ECB}" dt="2021-06-10T23:09:49.283" v="1766" actId="20577"/>
          <ac:spMkLst>
            <pc:docMk/>
            <pc:sldMk cId="0" sldId="521"/>
            <ac:spMk id="224270" creationId="{280D5566-CF70-4294-A99C-67A587AD328A}"/>
          </ac:spMkLst>
        </pc:spChg>
        <pc:spChg chg="mod">
          <ac:chgData name="Paul Seino" userId="07e982196ffee162" providerId="LiveId" clId="{9954C63D-7A1A-4EAA-A68D-68D7F04B3ECB}" dt="2021-06-10T23:19:02.180" v="2557" actId="20577"/>
          <ac:spMkLst>
            <pc:docMk/>
            <pc:sldMk cId="0" sldId="521"/>
            <ac:spMk id="224271" creationId="{F373D948-5FF5-4E1F-905A-49E8F490B76D}"/>
          </ac:spMkLst>
        </pc:spChg>
        <pc:spChg chg="mod">
          <ac:chgData name="Paul Seino" userId="07e982196ffee162" providerId="LiveId" clId="{9954C63D-7A1A-4EAA-A68D-68D7F04B3ECB}" dt="2021-06-10T23:10:07.451" v="1794" actId="20577"/>
          <ac:spMkLst>
            <pc:docMk/>
            <pc:sldMk cId="0" sldId="521"/>
            <ac:spMk id="224272" creationId="{863C2119-8B9C-48E3-8E35-C4F5B631F878}"/>
          </ac:spMkLst>
        </pc:spChg>
        <pc:spChg chg="mod">
          <ac:chgData name="Paul Seino" userId="07e982196ffee162" providerId="LiveId" clId="{9954C63D-7A1A-4EAA-A68D-68D7F04B3ECB}" dt="2021-06-10T23:10:33.787" v="1828" actId="20577"/>
          <ac:spMkLst>
            <pc:docMk/>
            <pc:sldMk cId="0" sldId="521"/>
            <ac:spMk id="224273" creationId="{61A0C839-5B05-4ED8-96B2-BBED5B452B07}"/>
          </ac:spMkLst>
        </pc:spChg>
        <pc:spChg chg="mod">
          <ac:chgData name="Paul Seino" userId="07e982196ffee162" providerId="LiveId" clId="{9954C63D-7A1A-4EAA-A68D-68D7F04B3ECB}" dt="2021-06-10T23:10:38.145" v="1829"/>
          <ac:spMkLst>
            <pc:docMk/>
            <pc:sldMk cId="0" sldId="521"/>
            <ac:spMk id="224274" creationId="{9A745AE8-668C-418D-9FF8-F80806D7821A}"/>
          </ac:spMkLst>
        </pc:spChg>
        <pc:spChg chg="mod">
          <ac:chgData name="Paul Seino" userId="07e982196ffee162" providerId="LiveId" clId="{9954C63D-7A1A-4EAA-A68D-68D7F04B3ECB}" dt="2021-06-10T23:19:22.915" v="2606" actId="20577"/>
          <ac:spMkLst>
            <pc:docMk/>
            <pc:sldMk cId="0" sldId="521"/>
            <ac:spMk id="224276" creationId="{612E23D1-0311-41E2-B91E-350CEF2007A3}"/>
          </ac:spMkLst>
        </pc:spChg>
        <pc:spChg chg="mod">
          <ac:chgData name="Paul Seino" userId="07e982196ffee162" providerId="LiveId" clId="{9954C63D-7A1A-4EAA-A68D-68D7F04B3ECB}" dt="2021-06-10T23:19:50.906" v="2679" actId="20577"/>
          <ac:spMkLst>
            <pc:docMk/>
            <pc:sldMk cId="0" sldId="521"/>
            <ac:spMk id="224277" creationId="{184BC620-DFE0-466E-A750-8FE7A5491AA1}"/>
          </ac:spMkLst>
        </pc:spChg>
        <pc:spChg chg="mod">
          <ac:chgData name="Paul Seino" userId="07e982196ffee162" providerId="LiveId" clId="{9954C63D-7A1A-4EAA-A68D-68D7F04B3ECB}" dt="2021-06-10T23:09:55.964" v="1776" actId="20577"/>
          <ac:spMkLst>
            <pc:docMk/>
            <pc:sldMk cId="0" sldId="521"/>
            <ac:spMk id="224278" creationId="{EBCB1547-7466-4DF0-8FCD-E03ACFD57E25}"/>
          </ac:spMkLst>
        </pc:spChg>
        <pc:spChg chg="mod">
          <ac:chgData name="Paul Seino" userId="07e982196ffee162" providerId="LiveId" clId="{9954C63D-7A1A-4EAA-A68D-68D7F04B3ECB}" dt="2021-06-10T23:20:20.362" v="2721" actId="20577"/>
          <ac:spMkLst>
            <pc:docMk/>
            <pc:sldMk cId="0" sldId="521"/>
            <ac:spMk id="224279" creationId="{913EF9E8-CF57-4F48-A2C0-AA4BA98E6117}"/>
          </ac:spMkLst>
        </pc:spChg>
        <pc:spChg chg="mod">
          <ac:chgData name="Paul Seino" userId="07e982196ffee162" providerId="LiveId" clId="{9954C63D-7A1A-4EAA-A68D-68D7F04B3ECB}" dt="2021-06-10T23:11:09.292" v="1860" actId="404"/>
          <ac:spMkLst>
            <pc:docMk/>
            <pc:sldMk cId="0" sldId="521"/>
            <ac:spMk id="224280" creationId="{57E2B913-1A05-4D79-8BF2-C9E1DC99C3E6}"/>
          </ac:spMkLst>
        </pc:spChg>
        <pc:spChg chg="mod">
          <ac:chgData name="Paul Seino" userId="07e982196ffee162" providerId="LiveId" clId="{9954C63D-7A1A-4EAA-A68D-68D7F04B3ECB}" dt="2021-06-10T23:10:13.178" v="1804" actId="20577"/>
          <ac:spMkLst>
            <pc:docMk/>
            <pc:sldMk cId="0" sldId="521"/>
            <ac:spMk id="224281" creationId="{252007EA-1CD0-489C-8279-DD25AE1DFE3C}"/>
          </ac:spMkLst>
        </pc:spChg>
        <pc:spChg chg="mod">
          <ac:chgData name="Paul Seino" userId="07e982196ffee162" providerId="LiveId" clId="{9954C63D-7A1A-4EAA-A68D-68D7F04B3ECB}" dt="2021-06-10T23:11:02.269" v="1854" actId="404"/>
          <ac:spMkLst>
            <pc:docMk/>
            <pc:sldMk cId="0" sldId="521"/>
            <ac:spMk id="224284" creationId="{DA3E7657-AC11-4EE1-8563-51D972A5FB3E}"/>
          </ac:spMkLst>
        </pc:spChg>
        <pc:spChg chg="mod">
          <ac:chgData name="Paul Seino" userId="07e982196ffee162" providerId="LiveId" clId="{9954C63D-7A1A-4EAA-A68D-68D7F04B3ECB}" dt="2021-06-10T23:10:49.972" v="1839" actId="404"/>
          <ac:spMkLst>
            <pc:docMk/>
            <pc:sldMk cId="0" sldId="521"/>
            <ac:spMk id="224286" creationId="{9DCC9A73-FEED-4ADF-B7AE-E46DC5836324}"/>
          </ac:spMkLst>
        </pc:spChg>
        <pc:spChg chg="mod">
          <ac:chgData name="Paul Seino" userId="07e982196ffee162" providerId="LiveId" clId="{9954C63D-7A1A-4EAA-A68D-68D7F04B3ECB}" dt="2021-06-10T23:10:25.955" v="1821" actId="20577"/>
          <ac:spMkLst>
            <pc:docMk/>
            <pc:sldMk cId="0" sldId="521"/>
            <ac:spMk id="224287" creationId="{FBCA81D9-299E-43F3-A132-4E84C64E3C59}"/>
          </ac:spMkLst>
        </pc:spChg>
        <pc:spChg chg="mod">
          <ac:chgData name="Paul Seino" userId="07e982196ffee162" providerId="LiveId" clId="{9954C63D-7A1A-4EAA-A68D-68D7F04B3ECB}" dt="2021-06-10T23:10:02.643" v="1784" actId="20577"/>
          <ac:spMkLst>
            <pc:docMk/>
            <pc:sldMk cId="0" sldId="521"/>
            <ac:spMk id="224288" creationId="{9878C08F-261D-468F-98E4-862D3D57F8C6}"/>
          </ac:spMkLst>
        </pc:spChg>
        <pc:spChg chg="mod">
          <ac:chgData name="Paul Seino" userId="07e982196ffee162" providerId="LiveId" clId="{9954C63D-7A1A-4EAA-A68D-68D7F04B3ECB}" dt="2021-06-10T23:20:50.763" v="2782" actId="20577"/>
          <ac:spMkLst>
            <pc:docMk/>
            <pc:sldMk cId="0" sldId="521"/>
            <ac:spMk id="224289" creationId="{70694C50-5EB4-41EF-A560-96FFEFA4A3B2}"/>
          </ac:spMkLst>
        </pc:spChg>
        <pc:spChg chg="mod">
          <ac:chgData name="Paul Seino" userId="07e982196ffee162" providerId="LiveId" clId="{9954C63D-7A1A-4EAA-A68D-68D7F04B3ECB}" dt="2021-06-10T23:21:15.427" v="2821" actId="20577"/>
          <ac:spMkLst>
            <pc:docMk/>
            <pc:sldMk cId="0" sldId="521"/>
            <ac:spMk id="224292" creationId="{21A6F77E-E0DB-4DDD-B0B1-206B2F909E0C}"/>
          </ac:spMkLst>
        </pc:spChg>
        <pc:spChg chg="mod">
          <ac:chgData name="Paul Seino" userId="07e982196ffee162" providerId="LiveId" clId="{9954C63D-7A1A-4EAA-A68D-68D7F04B3ECB}" dt="2021-06-10T23:10:17.875" v="1814" actId="20577"/>
          <ac:spMkLst>
            <pc:docMk/>
            <pc:sldMk cId="0" sldId="521"/>
            <ac:spMk id="224293" creationId="{E26A4825-C00F-4A8F-ACC4-E3434CABF5AA}"/>
          </ac:spMkLst>
        </pc:spChg>
      </pc:sldChg>
      <pc:sldChg chg="modSp mod">
        <pc:chgData name="Paul Seino" userId="07e982196ffee162" providerId="LiveId" clId="{9954C63D-7A1A-4EAA-A68D-68D7F04B3ECB}" dt="2021-06-14T09:39:52.562" v="19596" actId="403"/>
        <pc:sldMkLst>
          <pc:docMk/>
          <pc:sldMk cId="0" sldId="567"/>
        </pc:sldMkLst>
        <pc:spChg chg="mod">
          <ac:chgData name="Paul Seino" userId="07e982196ffee162" providerId="LiveId" clId="{9954C63D-7A1A-4EAA-A68D-68D7F04B3ECB}" dt="2021-06-14T09:39:52.562" v="19596" actId="403"/>
          <ac:spMkLst>
            <pc:docMk/>
            <pc:sldMk cId="0" sldId="567"/>
            <ac:spMk id="5" creationId="{410E74D2-5BA9-47F5-8762-23AAF2ED8F36}"/>
          </ac:spMkLst>
        </pc:spChg>
        <pc:spChg chg="mod">
          <ac:chgData name="Paul Seino" userId="07e982196ffee162" providerId="LiveId" clId="{9954C63D-7A1A-4EAA-A68D-68D7F04B3ECB}" dt="2021-06-14T09:38:04.167" v="19429" actId="20577"/>
          <ac:spMkLst>
            <pc:docMk/>
            <pc:sldMk cId="0" sldId="567"/>
            <ac:spMk id="7" creationId="{7F056363-A8FE-4396-8BDB-00D8A45A8CC4}"/>
          </ac:spMkLst>
        </pc:spChg>
        <pc:spChg chg="mod">
          <ac:chgData name="Paul Seino" userId="07e982196ffee162" providerId="LiveId" clId="{9954C63D-7A1A-4EAA-A68D-68D7F04B3ECB}" dt="2021-06-14T09:33:53.881" v="19044" actId="404"/>
          <ac:spMkLst>
            <pc:docMk/>
            <pc:sldMk cId="0" sldId="567"/>
            <ac:spMk id="13" creationId="{AF5D5F3C-7988-40F1-B450-71098771467F}"/>
          </ac:spMkLst>
        </pc:spChg>
      </pc:sldChg>
      <pc:sldChg chg="modSp mod">
        <pc:chgData name="Paul Seino" userId="07e982196ffee162" providerId="LiveId" clId="{9954C63D-7A1A-4EAA-A68D-68D7F04B3ECB}" dt="2021-06-14T14:53:33.323" v="24661" actId="20577"/>
        <pc:sldMkLst>
          <pc:docMk/>
          <pc:sldMk cId="0" sldId="597"/>
        </pc:sldMkLst>
        <pc:spChg chg="mod">
          <ac:chgData name="Paul Seino" userId="07e982196ffee162" providerId="LiveId" clId="{9954C63D-7A1A-4EAA-A68D-68D7F04B3ECB}" dt="2021-06-14T14:53:33.323" v="24661" actId="20577"/>
          <ac:spMkLst>
            <pc:docMk/>
            <pc:sldMk cId="0" sldId="597"/>
            <ac:spMk id="4" creationId="{A7F00277-13C7-4F03-A6CA-B567600BF54A}"/>
          </ac:spMkLst>
        </pc:spChg>
        <pc:spChg chg="mod">
          <ac:chgData name="Paul Seino" userId="07e982196ffee162" providerId="LiveId" clId="{9954C63D-7A1A-4EAA-A68D-68D7F04B3ECB}" dt="2021-06-14T09:49:53.897" v="20557" actId="404"/>
          <ac:spMkLst>
            <pc:docMk/>
            <pc:sldMk cId="0" sldId="597"/>
            <ac:spMk id="5" creationId="{E84C4358-6E77-419B-9EDE-8F24994E0AC4}"/>
          </ac:spMkLst>
        </pc:spChg>
        <pc:spChg chg="mod">
          <ac:chgData name="Paul Seino" userId="07e982196ffee162" providerId="LiveId" clId="{9954C63D-7A1A-4EAA-A68D-68D7F04B3ECB}" dt="2021-06-14T09:50:15.968" v="20596" actId="404"/>
          <ac:spMkLst>
            <pc:docMk/>
            <pc:sldMk cId="0" sldId="597"/>
            <ac:spMk id="6" creationId="{EF04C977-99F8-41E4-BA35-A5DDC618B6F6}"/>
          </ac:spMkLst>
        </pc:spChg>
        <pc:spChg chg="mod">
          <ac:chgData name="Paul Seino" userId="07e982196ffee162" providerId="LiveId" clId="{9954C63D-7A1A-4EAA-A68D-68D7F04B3ECB}" dt="2021-06-14T09:50:01.511" v="20561" actId="20577"/>
          <ac:spMkLst>
            <pc:docMk/>
            <pc:sldMk cId="0" sldId="597"/>
            <ac:spMk id="7" creationId="{B62DE44A-C79B-40AD-BAAB-12C9E5DA751E}"/>
          </ac:spMkLst>
        </pc:spChg>
        <pc:spChg chg="mod">
          <ac:chgData name="Paul Seino" userId="07e982196ffee162" providerId="LiveId" clId="{9954C63D-7A1A-4EAA-A68D-68D7F04B3ECB}" dt="2021-06-14T14:40:29.323" v="23008" actId="20577"/>
          <ac:spMkLst>
            <pc:docMk/>
            <pc:sldMk cId="0" sldId="597"/>
            <ac:spMk id="8" creationId="{0B86BD37-2B2A-461D-8B05-605D7E3E1F49}"/>
          </ac:spMkLst>
        </pc:spChg>
        <pc:spChg chg="mod">
          <ac:chgData name="Paul Seino" userId="07e982196ffee162" providerId="LiveId" clId="{9954C63D-7A1A-4EAA-A68D-68D7F04B3ECB}" dt="2021-06-14T14:45:14.309" v="23762" actId="404"/>
          <ac:spMkLst>
            <pc:docMk/>
            <pc:sldMk cId="0" sldId="597"/>
            <ac:spMk id="9" creationId="{0250FD52-983F-457E-9EB0-C63E912BE40F}"/>
          </ac:spMkLst>
        </pc:spChg>
        <pc:spChg chg="mod">
          <ac:chgData name="Paul Seino" userId="07e982196ffee162" providerId="LiveId" clId="{9954C63D-7A1A-4EAA-A68D-68D7F04B3ECB}" dt="2021-06-14T14:46:59.605" v="24128" actId="404"/>
          <ac:spMkLst>
            <pc:docMk/>
            <pc:sldMk cId="0" sldId="597"/>
            <ac:spMk id="10" creationId="{5D6DCBBB-81D7-4724-AC0A-6516648C8AAC}"/>
          </ac:spMkLst>
        </pc:spChg>
        <pc:spChg chg="mod">
          <ac:chgData name="Paul Seino" userId="07e982196ffee162" providerId="LiveId" clId="{9954C63D-7A1A-4EAA-A68D-68D7F04B3ECB}" dt="2021-06-14T09:52:06.273" v="20807" actId="403"/>
          <ac:spMkLst>
            <pc:docMk/>
            <pc:sldMk cId="0" sldId="597"/>
            <ac:spMk id="11" creationId="{4BE4C910-5C66-42C0-AECD-80FE22A7D7E9}"/>
          </ac:spMkLst>
        </pc:spChg>
        <pc:spChg chg="mod">
          <ac:chgData name="Paul Seino" userId="07e982196ffee162" providerId="LiveId" clId="{9954C63D-7A1A-4EAA-A68D-68D7F04B3ECB}" dt="2021-06-14T09:50:37.864" v="20646" actId="404"/>
          <ac:spMkLst>
            <pc:docMk/>
            <pc:sldMk cId="0" sldId="597"/>
            <ac:spMk id="12" creationId="{9830703F-7E31-479A-8F15-6C86D11CEF46}"/>
          </ac:spMkLst>
        </pc:spChg>
        <pc:spChg chg="mod">
          <ac:chgData name="Paul Seino" userId="07e982196ffee162" providerId="LiveId" clId="{9954C63D-7A1A-4EAA-A68D-68D7F04B3ECB}" dt="2021-06-14T02:57:19.247" v="6744" actId="20577"/>
          <ac:spMkLst>
            <pc:docMk/>
            <pc:sldMk cId="0" sldId="597"/>
            <ac:spMk id="44034" creationId="{978B8799-4F46-41E6-A8E2-ECAE6D432A33}"/>
          </ac:spMkLst>
        </pc:spChg>
        <pc:spChg chg="mod">
          <ac:chgData name="Paul Seino" userId="07e982196ffee162" providerId="LiveId" clId="{9954C63D-7A1A-4EAA-A68D-68D7F04B3ECB}" dt="2021-06-14T14:48:33.944" v="24320" actId="404"/>
          <ac:spMkLst>
            <pc:docMk/>
            <pc:sldMk cId="0" sldId="597"/>
            <ac:spMk id="44044" creationId="{20386785-F93A-449A-8EEB-4744ED8AC2BF}"/>
          </ac:spMkLst>
        </pc:spChg>
      </pc:sldChg>
      <pc:sldChg chg="modSp mod">
        <pc:chgData name="Paul Seino" userId="07e982196ffee162" providerId="LiveId" clId="{9954C63D-7A1A-4EAA-A68D-68D7F04B3ECB}" dt="2021-06-10T23:18:34.364" v="2504" actId="20577"/>
        <pc:sldMkLst>
          <pc:docMk/>
          <pc:sldMk cId="2357502545" sldId="621"/>
        </pc:sldMkLst>
        <pc:spChg chg="mod">
          <ac:chgData name="Paul Seino" userId="07e982196ffee162" providerId="LiveId" clId="{9954C63D-7A1A-4EAA-A68D-68D7F04B3ECB}" dt="2021-06-10T23:09:39.381" v="1754" actId="404"/>
          <ac:spMkLst>
            <pc:docMk/>
            <pc:sldMk cId="2357502545" sldId="621"/>
            <ac:spMk id="3" creationId="{37CC92FF-FAE4-481C-9501-0E9DE203E0C7}"/>
          </ac:spMkLst>
        </pc:spChg>
        <pc:spChg chg="mod">
          <ac:chgData name="Paul Seino" userId="07e982196ffee162" providerId="LiveId" clId="{9954C63D-7A1A-4EAA-A68D-68D7F04B3ECB}" dt="2021-06-10T23:18:34.364" v="2504" actId="20577"/>
          <ac:spMkLst>
            <pc:docMk/>
            <pc:sldMk cId="2357502545" sldId="621"/>
            <ac:spMk id="5" creationId="{B1DA55ED-6E17-4171-9778-A18A6698CF0C}"/>
          </ac:spMkLst>
        </pc:spChg>
        <pc:spChg chg="mod">
          <ac:chgData name="Paul Seino" userId="07e982196ffee162" providerId="LiveId" clId="{9954C63D-7A1A-4EAA-A68D-68D7F04B3ECB}" dt="2021-06-10T23:07:58.284" v="1588" actId="404"/>
          <ac:spMkLst>
            <pc:docMk/>
            <pc:sldMk cId="2357502545" sldId="621"/>
            <ac:spMk id="7" creationId="{0F9812EE-4710-426D-9AE5-4D3B29DCF0F9}"/>
          </ac:spMkLst>
        </pc:spChg>
      </pc:sldChg>
      <pc:sldChg chg="modSp mod modAnim">
        <pc:chgData name="Paul Seino" userId="07e982196ffee162" providerId="LiveId" clId="{9954C63D-7A1A-4EAA-A68D-68D7F04B3ECB}" dt="2021-06-14T11:10:52.872" v="21628" actId="20577"/>
        <pc:sldMkLst>
          <pc:docMk/>
          <pc:sldMk cId="4225555149" sldId="637"/>
        </pc:sldMkLst>
        <pc:spChg chg="mod">
          <ac:chgData name="Paul Seino" userId="07e982196ffee162" providerId="LiveId" clId="{9954C63D-7A1A-4EAA-A68D-68D7F04B3ECB}" dt="2021-06-14T02:55:35.624" v="6636" actId="404"/>
          <ac:spMkLst>
            <pc:docMk/>
            <pc:sldMk cId="4225555149" sldId="637"/>
            <ac:spMk id="2" creationId="{3F767373-699B-4F05-9793-B946AAD4806D}"/>
          </ac:spMkLst>
        </pc:spChg>
        <pc:spChg chg="mod">
          <ac:chgData name="Paul Seino" userId="07e982196ffee162" providerId="LiveId" clId="{9954C63D-7A1A-4EAA-A68D-68D7F04B3ECB}" dt="2021-06-14T02:55:48.151" v="6652" actId="20577"/>
          <ac:spMkLst>
            <pc:docMk/>
            <pc:sldMk cId="4225555149" sldId="637"/>
            <ac:spMk id="3" creationId="{D1DA5136-9F26-4816-BA78-A6D72D67BDC3}"/>
          </ac:spMkLst>
        </pc:spChg>
        <pc:spChg chg="mod">
          <ac:chgData name="Paul Seino" userId="07e982196ffee162" providerId="LiveId" clId="{9954C63D-7A1A-4EAA-A68D-68D7F04B3ECB}" dt="2021-06-14T09:49:34.568" v="20503" actId="20577"/>
          <ac:spMkLst>
            <pc:docMk/>
            <pc:sldMk cId="4225555149" sldId="637"/>
            <ac:spMk id="4" creationId="{BC6A4525-B100-409A-B02B-9E8F845226D5}"/>
          </ac:spMkLst>
        </pc:spChg>
        <pc:spChg chg="mod">
          <ac:chgData name="Paul Seino" userId="07e982196ffee162" providerId="LiveId" clId="{9954C63D-7A1A-4EAA-A68D-68D7F04B3ECB}" dt="2021-06-14T02:56:12.983" v="6672" actId="20577"/>
          <ac:spMkLst>
            <pc:docMk/>
            <pc:sldMk cId="4225555149" sldId="637"/>
            <ac:spMk id="5" creationId="{DA54A063-6F50-4F35-8F2A-46DE58D06C20}"/>
          </ac:spMkLst>
        </pc:spChg>
        <pc:spChg chg="mod">
          <ac:chgData name="Paul Seino" userId="07e982196ffee162" providerId="LiveId" clId="{9954C63D-7A1A-4EAA-A68D-68D7F04B3ECB}" dt="2021-06-14T11:10:52.872" v="21628" actId="20577"/>
          <ac:spMkLst>
            <pc:docMk/>
            <pc:sldMk cId="4225555149" sldId="637"/>
            <ac:spMk id="6" creationId="{1EF112CC-C5AC-4081-8E51-C1FA0241D8A7}"/>
          </ac:spMkLst>
        </pc:spChg>
      </pc:sldChg>
      <pc:sldChg chg="modSp mod modAnim">
        <pc:chgData name="Paul Seino" userId="07e982196ffee162" providerId="LiveId" clId="{9954C63D-7A1A-4EAA-A68D-68D7F04B3ECB}" dt="2021-06-14T14:35:56.060" v="22407" actId="20577"/>
        <pc:sldMkLst>
          <pc:docMk/>
          <pc:sldMk cId="2341228034" sldId="638"/>
        </pc:sldMkLst>
        <pc:spChg chg="mod">
          <ac:chgData name="Paul Seino" userId="07e982196ffee162" providerId="LiveId" clId="{9954C63D-7A1A-4EAA-A68D-68D7F04B3ECB}" dt="2021-06-14T02:56:40.776" v="6692" actId="404"/>
          <ac:spMkLst>
            <pc:docMk/>
            <pc:sldMk cId="2341228034" sldId="638"/>
            <ac:spMk id="2" creationId="{3F767373-699B-4F05-9793-B946AAD4806D}"/>
          </ac:spMkLst>
        </pc:spChg>
        <pc:spChg chg="mod">
          <ac:chgData name="Paul Seino" userId="07e982196ffee162" providerId="LiveId" clId="{9954C63D-7A1A-4EAA-A68D-68D7F04B3ECB}" dt="2021-06-14T02:56:48.964" v="6693"/>
          <ac:spMkLst>
            <pc:docMk/>
            <pc:sldMk cId="2341228034" sldId="638"/>
            <ac:spMk id="3" creationId="{D1DA5136-9F26-4816-BA78-A6D72D67BDC3}"/>
          </ac:spMkLst>
        </pc:spChg>
        <pc:spChg chg="mod">
          <ac:chgData name="Paul Seino" userId="07e982196ffee162" providerId="LiveId" clId="{9954C63D-7A1A-4EAA-A68D-68D7F04B3ECB}" dt="2021-06-14T09:22:54" v="17762" actId="6549"/>
          <ac:spMkLst>
            <pc:docMk/>
            <pc:sldMk cId="2341228034" sldId="638"/>
            <ac:spMk id="4" creationId="{BC6A4525-B100-409A-B02B-9E8F845226D5}"/>
          </ac:spMkLst>
        </pc:spChg>
        <pc:spChg chg="mod">
          <ac:chgData name="Paul Seino" userId="07e982196ffee162" providerId="LiveId" clId="{9954C63D-7A1A-4EAA-A68D-68D7F04B3ECB}" dt="2021-06-14T02:57:02.444" v="6694"/>
          <ac:spMkLst>
            <pc:docMk/>
            <pc:sldMk cId="2341228034" sldId="638"/>
            <ac:spMk id="5" creationId="{DA54A063-6F50-4F35-8F2A-46DE58D06C20}"/>
          </ac:spMkLst>
        </pc:spChg>
        <pc:spChg chg="mod">
          <ac:chgData name="Paul Seino" userId="07e982196ffee162" providerId="LiveId" clId="{9954C63D-7A1A-4EAA-A68D-68D7F04B3ECB}" dt="2021-06-14T14:35:56.060" v="22407" actId="20577"/>
          <ac:spMkLst>
            <pc:docMk/>
            <pc:sldMk cId="2341228034" sldId="638"/>
            <ac:spMk id="6" creationId="{1EF112CC-C5AC-4081-8E51-C1FA0241D8A7}"/>
          </ac:spMkLst>
        </pc:spChg>
      </pc:sldChg>
      <pc:sldChg chg="modSp mod">
        <pc:chgData name="Paul Seino" userId="07e982196ffee162" providerId="LiveId" clId="{9954C63D-7A1A-4EAA-A68D-68D7F04B3ECB}" dt="2021-06-10T23:06:54.827" v="1432" actId="20577"/>
        <pc:sldMkLst>
          <pc:docMk/>
          <pc:sldMk cId="854922973" sldId="690"/>
        </pc:sldMkLst>
        <pc:spChg chg="mod">
          <ac:chgData name="Paul Seino" userId="07e982196ffee162" providerId="LiveId" clId="{9954C63D-7A1A-4EAA-A68D-68D7F04B3ECB}" dt="2021-06-10T23:06:11.964" v="1332" actId="404"/>
          <ac:spMkLst>
            <pc:docMk/>
            <pc:sldMk cId="854922973" sldId="690"/>
            <ac:spMk id="5" creationId="{8F4FFFB3-2E49-4656-8E38-EC9C33F4220D}"/>
          </ac:spMkLst>
        </pc:spChg>
        <pc:spChg chg="mod">
          <ac:chgData name="Paul Seino" userId="07e982196ffee162" providerId="LiveId" clId="{9954C63D-7A1A-4EAA-A68D-68D7F04B3ECB}" dt="2021-06-10T23:06:54.827" v="1432" actId="20577"/>
          <ac:spMkLst>
            <pc:docMk/>
            <pc:sldMk cId="854922973" sldId="690"/>
            <ac:spMk id="10" creationId="{8F516A64-382B-4FF9-A060-4AB88837F06E}"/>
          </ac:spMkLst>
        </pc:spChg>
      </pc:sldChg>
      <pc:sldChg chg="modSp mod">
        <pc:chgData name="Paul Seino" userId="07e982196ffee162" providerId="LiveId" clId="{9954C63D-7A1A-4EAA-A68D-68D7F04B3ECB}" dt="2021-06-14T06:09:08.188" v="9324" actId="404"/>
        <pc:sldMkLst>
          <pc:docMk/>
          <pc:sldMk cId="3184191086" sldId="694"/>
        </pc:sldMkLst>
        <pc:spChg chg="mod">
          <ac:chgData name="Paul Seino" userId="07e982196ffee162" providerId="LiveId" clId="{9954C63D-7A1A-4EAA-A68D-68D7F04B3ECB}" dt="2021-06-11T00:16:47.068" v="5513" actId="5793"/>
          <ac:spMkLst>
            <pc:docMk/>
            <pc:sldMk cId="3184191086" sldId="694"/>
            <ac:spMk id="6" creationId="{344942DB-94D3-4DF0-816A-08D794EF1D95}"/>
          </ac:spMkLst>
        </pc:spChg>
        <pc:spChg chg="mod">
          <ac:chgData name="Paul Seino" userId="07e982196ffee162" providerId="LiveId" clId="{9954C63D-7A1A-4EAA-A68D-68D7F04B3ECB}" dt="2021-06-11T00:17:02.828" v="5560" actId="404"/>
          <ac:spMkLst>
            <pc:docMk/>
            <pc:sldMk cId="3184191086" sldId="694"/>
            <ac:spMk id="74754" creationId="{D5511D5C-307A-4ACC-85E4-9E5038CE09B3}"/>
          </ac:spMkLst>
        </pc:spChg>
        <pc:spChg chg="mod">
          <ac:chgData name="Paul Seino" userId="07e982196ffee162" providerId="LiveId" clId="{9954C63D-7A1A-4EAA-A68D-68D7F04B3ECB}" dt="2021-06-14T06:09:08.188" v="9324" actId="404"/>
          <ac:spMkLst>
            <pc:docMk/>
            <pc:sldMk cId="3184191086" sldId="694"/>
            <ac:spMk id="74755" creationId="{97FEC6B6-3034-42F7-9008-D2E17BEA5A2A}"/>
          </ac:spMkLst>
        </pc:spChg>
      </pc:sldChg>
      <pc:sldChg chg="modSp mod">
        <pc:chgData name="Paul Seino" userId="07e982196ffee162" providerId="LiveId" clId="{9954C63D-7A1A-4EAA-A68D-68D7F04B3ECB}" dt="2021-06-14T06:20:04.650" v="9909" actId="20577"/>
        <pc:sldMkLst>
          <pc:docMk/>
          <pc:sldMk cId="1375194242" sldId="695"/>
        </pc:sldMkLst>
        <pc:spChg chg="mod">
          <ac:chgData name="Paul Seino" userId="07e982196ffee162" providerId="LiveId" clId="{9954C63D-7A1A-4EAA-A68D-68D7F04B3ECB}" dt="2021-06-11T00:17:09.940" v="5575" actId="20577"/>
          <ac:spMkLst>
            <pc:docMk/>
            <pc:sldMk cId="1375194242" sldId="695"/>
            <ac:spMk id="2" creationId="{A7230C68-D469-4F82-83A5-C695A798049D}"/>
          </ac:spMkLst>
        </pc:spChg>
        <pc:spChg chg="mod">
          <ac:chgData name="Paul Seino" userId="07e982196ffee162" providerId="LiveId" clId="{9954C63D-7A1A-4EAA-A68D-68D7F04B3ECB}" dt="2021-06-11T00:18:46.149" v="5649" actId="404"/>
          <ac:spMkLst>
            <pc:docMk/>
            <pc:sldMk cId="1375194242" sldId="695"/>
            <ac:spMk id="76802" creationId="{177CD868-F5B9-457A-82BE-05983ACAA902}"/>
          </ac:spMkLst>
        </pc:spChg>
        <pc:spChg chg="mod">
          <ac:chgData name="Paul Seino" userId="07e982196ffee162" providerId="LiveId" clId="{9954C63D-7A1A-4EAA-A68D-68D7F04B3ECB}" dt="2021-06-14T06:20:04.650" v="9909" actId="20577"/>
          <ac:spMkLst>
            <pc:docMk/>
            <pc:sldMk cId="1375194242" sldId="695"/>
            <ac:spMk id="76803" creationId="{9E392CA2-89C7-454E-9F18-670BC4EED0BE}"/>
          </ac:spMkLst>
        </pc:spChg>
      </pc:sldChg>
      <pc:sldChg chg="modSp mod">
        <pc:chgData name="Paul Seino" userId="07e982196ffee162" providerId="LiveId" clId="{9954C63D-7A1A-4EAA-A68D-68D7F04B3ECB}" dt="2021-06-14T06:24:54.378" v="10416" actId="20577"/>
        <pc:sldMkLst>
          <pc:docMk/>
          <pc:sldMk cId="3087733658" sldId="696"/>
        </pc:sldMkLst>
        <pc:spChg chg="mod">
          <ac:chgData name="Paul Seino" userId="07e982196ffee162" providerId="LiveId" clId="{9954C63D-7A1A-4EAA-A68D-68D7F04B3ECB}" dt="2021-06-14T06:20:48.162" v="9924" actId="20577"/>
          <ac:spMkLst>
            <pc:docMk/>
            <pc:sldMk cId="3087733658" sldId="696"/>
            <ac:spMk id="4" creationId="{C1C3B005-4F26-4EC6-B2DB-67223EC2FF07}"/>
          </ac:spMkLst>
        </pc:spChg>
        <pc:spChg chg="mod">
          <ac:chgData name="Paul Seino" userId="07e982196ffee162" providerId="LiveId" clId="{9954C63D-7A1A-4EAA-A68D-68D7F04B3ECB}" dt="2021-06-11T00:19:17.419" v="5706" actId="20577"/>
          <ac:spMkLst>
            <pc:docMk/>
            <pc:sldMk cId="3087733658" sldId="696"/>
            <ac:spMk id="76802" creationId="{177CD868-F5B9-457A-82BE-05983ACAA902}"/>
          </ac:spMkLst>
        </pc:spChg>
        <pc:spChg chg="mod">
          <ac:chgData name="Paul Seino" userId="07e982196ffee162" providerId="LiveId" clId="{9954C63D-7A1A-4EAA-A68D-68D7F04B3ECB}" dt="2021-06-14T06:24:54.378" v="10416" actId="20577"/>
          <ac:spMkLst>
            <pc:docMk/>
            <pc:sldMk cId="3087733658" sldId="696"/>
            <ac:spMk id="76803" creationId="{9E392CA2-89C7-454E-9F18-670BC4EED0BE}"/>
          </ac:spMkLst>
        </pc:spChg>
      </pc:sldChg>
      <pc:sldChg chg="modSp mod">
        <pc:chgData name="Paul Seino" userId="07e982196ffee162" providerId="LiveId" clId="{9954C63D-7A1A-4EAA-A68D-68D7F04B3ECB}" dt="2021-06-14T06:31:00.314" v="11031" actId="20577"/>
        <pc:sldMkLst>
          <pc:docMk/>
          <pc:sldMk cId="1110827775" sldId="697"/>
        </pc:sldMkLst>
        <pc:spChg chg="mod">
          <ac:chgData name="Paul Seino" userId="07e982196ffee162" providerId="LiveId" clId="{9954C63D-7A1A-4EAA-A68D-68D7F04B3ECB}" dt="2021-06-11T00:19:23.260" v="5716" actId="20577"/>
          <ac:spMkLst>
            <pc:docMk/>
            <pc:sldMk cId="1110827775" sldId="697"/>
            <ac:spMk id="4" creationId="{E286EAB1-5886-4A25-A6E6-5F4519D00FAC}"/>
          </ac:spMkLst>
        </pc:spChg>
        <pc:spChg chg="mod">
          <ac:chgData name="Paul Seino" userId="07e982196ffee162" providerId="LiveId" clId="{9954C63D-7A1A-4EAA-A68D-68D7F04B3ECB}" dt="2021-06-11T00:19:43.844" v="5773" actId="404"/>
          <ac:spMkLst>
            <pc:docMk/>
            <pc:sldMk cId="1110827775" sldId="697"/>
            <ac:spMk id="76802" creationId="{177CD868-F5B9-457A-82BE-05983ACAA902}"/>
          </ac:spMkLst>
        </pc:spChg>
        <pc:spChg chg="mod">
          <ac:chgData name="Paul Seino" userId="07e982196ffee162" providerId="LiveId" clId="{9954C63D-7A1A-4EAA-A68D-68D7F04B3ECB}" dt="2021-06-14T06:31:00.314" v="11031" actId="20577"/>
          <ac:spMkLst>
            <pc:docMk/>
            <pc:sldMk cId="1110827775" sldId="697"/>
            <ac:spMk id="76803" creationId="{9E392CA2-89C7-454E-9F18-670BC4EED0BE}"/>
          </ac:spMkLst>
        </pc:spChg>
      </pc:sldChg>
      <pc:sldChg chg="modSp mod">
        <pc:chgData name="Paul Seino" userId="07e982196ffee162" providerId="LiveId" clId="{9954C63D-7A1A-4EAA-A68D-68D7F04B3ECB}" dt="2021-06-14T06:38:42.330" v="11478" actId="20577"/>
        <pc:sldMkLst>
          <pc:docMk/>
          <pc:sldMk cId="2544996260" sldId="698"/>
        </pc:sldMkLst>
        <pc:spChg chg="mod">
          <ac:chgData name="Paul Seino" userId="07e982196ffee162" providerId="LiveId" clId="{9954C63D-7A1A-4EAA-A68D-68D7F04B3ECB}" dt="2021-06-11T00:19:51.542" v="5795" actId="20577"/>
          <ac:spMkLst>
            <pc:docMk/>
            <pc:sldMk cId="2544996260" sldId="698"/>
            <ac:spMk id="4" creationId="{1C47A350-C1B1-4EF0-B204-81190A3F866B}"/>
          </ac:spMkLst>
        </pc:spChg>
        <pc:spChg chg="mod">
          <ac:chgData name="Paul Seino" userId="07e982196ffee162" providerId="LiveId" clId="{9954C63D-7A1A-4EAA-A68D-68D7F04B3ECB}" dt="2021-06-14T02:49:59.745" v="5892" actId="20577"/>
          <ac:spMkLst>
            <pc:docMk/>
            <pc:sldMk cId="2544996260" sldId="698"/>
            <ac:spMk id="76802" creationId="{177CD868-F5B9-457A-82BE-05983ACAA902}"/>
          </ac:spMkLst>
        </pc:spChg>
        <pc:spChg chg="mod">
          <ac:chgData name="Paul Seino" userId="07e982196ffee162" providerId="LiveId" clId="{9954C63D-7A1A-4EAA-A68D-68D7F04B3ECB}" dt="2021-06-14T06:38:42.330" v="11478" actId="20577"/>
          <ac:spMkLst>
            <pc:docMk/>
            <pc:sldMk cId="2544996260" sldId="698"/>
            <ac:spMk id="76803" creationId="{9E392CA2-89C7-454E-9F18-670BC4EED0BE}"/>
          </ac:spMkLst>
        </pc:spChg>
      </pc:sldChg>
      <pc:sldChg chg="modSp mod">
        <pc:chgData name="Paul Seino" userId="07e982196ffee162" providerId="LiveId" clId="{9954C63D-7A1A-4EAA-A68D-68D7F04B3ECB}" dt="2021-06-14T07:51:53.967" v="12186" actId="404"/>
        <pc:sldMkLst>
          <pc:docMk/>
          <pc:sldMk cId="914747603" sldId="699"/>
        </pc:sldMkLst>
        <pc:spChg chg="mod">
          <ac:chgData name="Paul Seino" userId="07e982196ffee162" providerId="LiveId" clId="{9954C63D-7A1A-4EAA-A68D-68D7F04B3ECB}" dt="2021-06-14T02:50:38.383" v="5949" actId="20577"/>
          <ac:spMkLst>
            <pc:docMk/>
            <pc:sldMk cId="914747603" sldId="699"/>
            <ac:spMk id="2" creationId="{6D0D91FF-3E35-47B3-9EAC-DF25AB2A5645}"/>
          </ac:spMkLst>
        </pc:spChg>
        <pc:spChg chg="mod">
          <ac:chgData name="Paul Seino" userId="07e982196ffee162" providerId="LiveId" clId="{9954C63D-7A1A-4EAA-A68D-68D7F04B3ECB}" dt="2021-06-14T07:51:53.967" v="12186" actId="404"/>
          <ac:spMkLst>
            <pc:docMk/>
            <pc:sldMk cId="914747603" sldId="699"/>
            <ac:spMk id="3" creationId="{C35C2355-8261-453E-BE54-6914D8701890}"/>
          </ac:spMkLst>
        </pc:spChg>
        <pc:spChg chg="mod">
          <ac:chgData name="Paul Seino" userId="07e982196ffee162" providerId="LiveId" clId="{9954C63D-7A1A-4EAA-A68D-68D7F04B3ECB}" dt="2021-06-14T02:50:11.543" v="5907" actId="20577"/>
          <ac:spMkLst>
            <pc:docMk/>
            <pc:sldMk cId="914747603" sldId="699"/>
            <ac:spMk id="4" creationId="{54EAE208-A8C8-41EB-B180-BCE6591ECFE5}"/>
          </ac:spMkLst>
        </pc:spChg>
      </pc:sldChg>
      <pc:sldChg chg="modSp mod">
        <pc:chgData name="Paul Seino" userId="07e982196ffee162" providerId="LiveId" clId="{9954C63D-7A1A-4EAA-A68D-68D7F04B3ECB}" dt="2021-06-14T08:08:56.459" v="13482" actId="20577"/>
        <pc:sldMkLst>
          <pc:docMk/>
          <pc:sldMk cId="3534726246" sldId="700"/>
        </pc:sldMkLst>
        <pc:spChg chg="mod">
          <ac:chgData name="Paul Seino" userId="07e982196ffee162" providerId="LiveId" clId="{9954C63D-7A1A-4EAA-A68D-68D7F04B3ECB}" dt="2021-06-14T08:08:56.459" v="13482" actId="20577"/>
          <ac:spMkLst>
            <pc:docMk/>
            <pc:sldMk cId="3534726246" sldId="700"/>
            <ac:spMk id="3" creationId="{90458DA1-F5E6-4E55-9427-CCA004474A0E}"/>
          </ac:spMkLst>
        </pc:spChg>
        <pc:spChg chg="mod">
          <ac:chgData name="Paul Seino" userId="07e982196ffee162" providerId="LiveId" clId="{9954C63D-7A1A-4EAA-A68D-68D7F04B3ECB}" dt="2021-06-14T02:50:53.895" v="5973" actId="20577"/>
          <ac:spMkLst>
            <pc:docMk/>
            <pc:sldMk cId="3534726246" sldId="700"/>
            <ac:spMk id="4" creationId="{2B5E8C33-C906-43AE-ACE2-92734135F5D8}"/>
          </ac:spMkLst>
        </pc:spChg>
        <pc:spChg chg="mod">
          <ac:chgData name="Paul Seino" userId="07e982196ffee162" providerId="LiveId" clId="{9954C63D-7A1A-4EAA-A68D-68D7F04B3ECB}" dt="2021-06-14T02:51:15.552" v="6037" actId="404"/>
          <ac:spMkLst>
            <pc:docMk/>
            <pc:sldMk cId="3534726246" sldId="700"/>
            <ac:spMk id="78850" creationId="{A2F07357-BB58-4411-B5C2-E87D963273D4}"/>
          </ac:spMkLst>
        </pc:spChg>
      </pc:sldChg>
      <pc:sldChg chg="modSp mod">
        <pc:chgData name="Paul Seino" userId="07e982196ffee162" providerId="LiveId" clId="{9954C63D-7A1A-4EAA-A68D-68D7F04B3ECB}" dt="2021-06-14T07:54:48.067" v="12665" actId="20577"/>
        <pc:sldMkLst>
          <pc:docMk/>
          <pc:sldMk cId="234561862" sldId="701"/>
        </pc:sldMkLst>
        <pc:spChg chg="mod">
          <ac:chgData name="Paul Seino" userId="07e982196ffee162" providerId="LiveId" clId="{9954C63D-7A1A-4EAA-A68D-68D7F04B3ECB}" dt="2021-06-14T07:54:48.067" v="12665" actId="20577"/>
          <ac:spMkLst>
            <pc:docMk/>
            <pc:sldMk cId="234561862" sldId="701"/>
            <ac:spMk id="3" creationId="{90458DA1-F5E6-4E55-9427-CCA004474A0E}"/>
          </ac:spMkLst>
        </pc:spChg>
        <pc:spChg chg="mod">
          <ac:chgData name="Paul Seino" userId="07e982196ffee162" providerId="LiveId" clId="{9954C63D-7A1A-4EAA-A68D-68D7F04B3ECB}" dt="2021-06-14T02:51:53.832" v="6135" actId="404"/>
          <ac:spMkLst>
            <pc:docMk/>
            <pc:sldMk cId="234561862" sldId="701"/>
            <ac:spMk id="4" creationId="{83B6D8D7-1748-441D-8E19-C5362B8DB5C6}"/>
          </ac:spMkLst>
        </pc:spChg>
        <pc:spChg chg="mod">
          <ac:chgData name="Paul Seino" userId="07e982196ffee162" providerId="LiveId" clId="{9954C63D-7A1A-4EAA-A68D-68D7F04B3ECB}" dt="2021-06-14T02:52:06.072" v="6169" actId="20577"/>
          <ac:spMkLst>
            <pc:docMk/>
            <pc:sldMk cId="234561862" sldId="701"/>
            <ac:spMk id="78850" creationId="{A2F07357-BB58-4411-B5C2-E87D963273D4}"/>
          </ac:spMkLst>
        </pc:spChg>
      </pc:sldChg>
      <pc:sldChg chg="modSp mod">
        <pc:chgData name="Paul Seino" userId="07e982196ffee162" providerId="LiveId" clId="{9954C63D-7A1A-4EAA-A68D-68D7F04B3ECB}" dt="2021-06-14T03:10:37.223" v="7911" actId="20577"/>
        <pc:sldMkLst>
          <pc:docMk/>
          <pc:sldMk cId="3946097463" sldId="702"/>
        </pc:sldMkLst>
        <pc:spChg chg="mod">
          <ac:chgData name="Paul Seino" userId="07e982196ffee162" providerId="LiveId" clId="{9954C63D-7A1A-4EAA-A68D-68D7F04B3ECB}" dt="2021-06-11T00:15:35.172" v="5358" actId="20577"/>
          <ac:spMkLst>
            <pc:docMk/>
            <pc:sldMk cId="3946097463" sldId="702"/>
            <ac:spMk id="4" creationId="{EF35BDF1-F880-46E8-AC93-435319A3A41A}"/>
          </ac:spMkLst>
        </pc:spChg>
        <pc:spChg chg="mod">
          <ac:chgData name="Paul Seino" userId="07e982196ffee162" providerId="LiveId" clId="{9954C63D-7A1A-4EAA-A68D-68D7F04B3ECB}" dt="2021-06-11T00:15:08.685" v="5337" actId="404"/>
          <ac:spMkLst>
            <pc:docMk/>
            <pc:sldMk cId="3946097463" sldId="702"/>
            <ac:spMk id="68610" creationId="{810505C7-ACC3-47AB-86A2-C0297EBFA2DF}"/>
          </ac:spMkLst>
        </pc:spChg>
        <pc:spChg chg="mod">
          <ac:chgData name="Paul Seino" userId="07e982196ffee162" providerId="LiveId" clId="{9954C63D-7A1A-4EAA-A68D-68D7F04B3ECB}" dt="2021-06-14T03:10:37.223" v="7911" actId="20577"/>
          <ac:spMkLst>
            <pc:docMk/>
            <pc:sldMk cId="3946097463" sldId="702"/>
            <ac:spMk id="68611" creationId="{069A2C20-3DEA-4123-BA4F-30521124C546}"/>
          </ac:spMkLst>
        </pc:spChg>
      </pc:sldChg>
      <pc:sldChg chg="modSp mod">
        <pc:chgData name="Paul Seino" userId="07e982196ffee162" providerId="LiveId" clId="{9954C63D-7A1A-4EAA-A68D-68D7F04B3ECB}" dt="2021-06-14T03:13:31.563" v="8392" actId="404"/>
        <pc:sldMkLst>
          <pc:docMk/>
          <pc:sldMk cId="3064468567" sldId="703"/>
        </pc:sldMkLst>
        <pc:spChg chg="mod">
          <ac:chgData name="Paul Seino" userId="07e982196ffee162" providerId="LiveId" clId="{9954C63D-7A1A-4EAA-A68D-68D7F04B3ECB}" dt="2021-06-11T00:15:55.812" v="5407" actId="404"/>
          <ac:spMkLst>
            <pc:docMk/>
            <pc:sldMk cId="3064468567" sldId="703"/>
            <ac:spMk id="4" creationId="{5714D0B8-48BE-46CF-93A3-37480207661C}"/>
          </ac:spMkLst>
        </pc:spChg>
        <pc:spChg chg="mod">
          <ac:chgData name="Paul Seino" userId="07e982196ffee162" providerId="LiveId" clId="{9954C63D-7A1A-4EAA-A68D-68D7F04B3ECB}" dt="2021-06-11T00:16:02.315" v="5420" actId="20577"/>
          <ac:spMkLst>
            <pc:docMk/>
            <pc:sldMk cId="3064468567" sldId="703"/>
            <ac:spMk id="70658" creationId="{21356603-4328-46E8-B9BF-10446B5AC546}"/>
          </ac:spMkLst>
        </pc:spChg>
        <pc:spChg chg="mod">
          <ac:chgData name="Paul Seino" userId="07e982196ffee162" providerId="LiveId" clId="{9954C63D-7A1A-4EAA-A68D-68D7F04B3ECB}" dt="2021-06-14T03:13:31.563" v="8392" actId="404"/>
          <ac:spMkLst>
            <pc:docMk/>
            <pc:sldMk cId="3064468567" sldId="703"/>
            <ac:spMk id="70659" creationId="{80621DC1-CB6D-4771-AC83-FFE163CC91A4}"/>
          </ac:spMkLst>
        </pc:spChg>
      </pc:sldChg>
      <pc:sldChg chg="modSp mod">
        <pc:chgData name="Paul Seino" userId="07e982196ffee162" providerId="LiveId" clId="{9954C63D-7A1A-4EAA-A68D-68D7F04B3ECB}" dt="2021-06-14T03:16:00.847" v="8741" actId="20577"/>
        <pc:sldMkLst>
          <pc:docMk/>
          <pc:sldMk cId="823826692" sldId="704"/>
        </pc:sldMkLst>
        <pc:spChg chg="mod">
          <ac:chgData name="Paul Seino" userId="07e982196ffee162" providerId="LiveId" clId="{9954C63D-7A1A-4EAA-A68D-68D7F04B3ECB}" dt="2021-06-11T00:16:34.604" v="5491" actId="404"/>
          <ac:spMkLst>
            <pc:docMk/>
            <pc:sldMk cId="823826692" sldId="704"/>
            <ac:spMk id="4" creationId="{031FDACE-CE63-400A-8075-2A20CBF87E8C}"/>
          </ac:spMkLst>
        </pc:spChg>
        <pc:spChg chg="mod">
          <ac:chgData name="Paul Seino" userId="07e982196ffee162" providerId="LiveId" clId="{9954C63D-7A1A-4EAA-A68D-68D7F04B3ECB}" dt="2021-06-11T00:16:16.819" v="5444" actId="20577"/>
          <ac:spMkLst>
            <pc:docMk/>
            <pc:sldMk cId="823826692" sldId="704"/>
            <ac:spMk id="72706" creationId="{2AB503A5-357E-42CD-BE56-947BA9E90878}"/>
          </ac:spMkLst>
        </pc:spChg>
        <pc:spChg chg="mod">
          <ac:chgData name="Paul Seino" userId="07e982196ffee162" providerId="LiveId" clId="{9954C63D-7A1A-4EAA-A68D-68D7F04B3ECB}" dt="2021-06-14T03:16:00.847" v="8741" actId="20577"/>
          <ac:spMkLst>
            <pc:docMk/>
            <pc:sldMk cId="823826692" sldId="704"/>
            <ac:spMk id="72707" creationId="{B35BACE3-4BEF-4985-B95A-F1F056085046}"/>
          </ac:spMkLst>
        </pc:spChg>
      </pc:sldChg>
      <pc:sldChg chg="modSp mod">
        <pc:chgData name="Paul Seino" userId="07e982196ffee162" providerId="LiveId" clId="{9954C63D-7A1A-4EAA-A68D-68D7F04B3ECB}" dt="2021-06-10T23:03:49.468" v="1230" actId="20577"/>
        <pc:sldMkLst>
          <pc:docMk/>
          <pc:sldMk cId="0" sldId="722"/>
        </pc:sldMkLst>
        <pc:spChg chg="mod">
          <ac:chgData name="Paul Seino" userId="07e982196ffee162" providerId="LiveId" clId="{9954C63D-7A1A-4EAA-A68D-68D7F04B3ECB}" dt="2021-06-10T22:57:22.123" v="692" actId="404"/>
          <ac:spMkLst>
            <pc:docMk/>
            <pc:sldMk cId="0" sldId="722"/>
            <ac:spMk id="3" creationId="{9DF8C54C-D8BE-4BE1-A3E1-F3CBF48EBC96}"/>
          </ac:spMkLst>
        </pc:spChg>
        <pc:spChg chg="mod">
          <ac:chgData name="Paul Seino" userId="07e982196ffee162" providerId="LiveId" clId="{9954C63D-7A1A-4EAA-A68D-68D7F04B3ECB}" dt="2021-06-10T23:03:49.468" v="1230" actId="20577"/>
          <ac:spMkLst>
            <pc:docMk/>
            <pc:sldMk cId="0" sldId="722"/>
            <ac:spMk id="62468" creationId="{00000000-0000-0000-0000-000000000000}"/>
          </ac:spMkLst>
        </pc:spChg>
      </pc:sldChg>
      <pc:sldChg chg="modSp mod">
        <pc:chgData name="Paul Seino" userId="07e982196ffee162" providerId="LiveId" clId="{9954C63D-7A1A-4EAA-A68D-68D7F04B3ECB}" dt="2021-06-10T22:59:41.115" v="940" actId="20577"/>
        <pc:sldMkLst>
          <pc:docMk/>
          <pc:sldMk cId="3354617220" sldId="728"/>
        </pc:sldMkLst>
        <pc:spChg chg="mod">
          <ac:chgData name="Paul Seino" userId="07e982196ffee162" providerId="LiveId" clId="{9954C63D-7A1A-4EAA-A68D-68D7F04B3ECB}" dt="2021-06-10T22:59:08.003" v="931" actId="404"/>
          <ac:spMkLst>
            <pc:docMk/>
            <pc:sldMk cId="3354617220" sldId="728"/>
            <ac:spMk id="3" creationId="{9DF8C54C-D8BE-4BE1-A3E1-F3CBF48EBC96}"/>
          </ac:spMkLst>
        </pc:spChg>
        <pc:spChg chg="mod">
          <ac:chgData name="Paul Seino" userId="07e982196ffee162" providerId="LiveId" clId="{9954C63D-7A1A-4EAA-A68D-68D7F04B3ECB}" dt="2021-06-10T22:59:41.115" v="940" actId="20577"/>
          <ac:spMkLst>
            <pc:docMk/>
            <pc:sldMk cId="3354617220" sldId="728"/>
            <ac:spMk id="62468" creationId="{00000000-0000-0000-0000-000000000000}"/>
          </ac:spMkLst>
        </pc:spChg>
      </pc:sldChg>
      <pc:sldChg chg="modSp mod">
        <pc:chgData name="Paul Seino" userId="07e982196ffee162" providerId="LiveId" clId="{9954C63D-7A1A-4EAA-A68D-68D7F04B3ECB}" dt="2021-06-10T23:55:03.053" v="4596" actId="404"/>
        <pc:sldMkLst>
          <pc:docMk/>
          <pc:sldMk cId="3484401635" sldId="738"/>
        </pc:sldMkLst>
        <pc:spChg chg="mod">
          <ac:chgData name="Paul Seino" userId="07e982196ffee162" providerId="LiveId" clId="{9954C63D-7A1A-4EAA-A68D-68D7F04B3ECB}" dt="2021-06-10T23:39:14.947" v="4133" actId="20577"/>
          <ac:spMkLst>
            <pc:docMk/>
            <pc:sldMk cId="3484401635" sldId="738"/>
            <ac:spMk id="4" creationId="{BA2D0A58-3EA1-44CD-BB2A-F33BA90261EE}"/>
          </ac:spMkLst>
        </pc:spChg>
        <pc:spChg chg="mod">
          <ac:chgData name="Paul Seino" userId="07e982196ffee162" providerId="LiveId" clId="{9954C63D-7A1A-4EAA-A68D-68D7F04B3ECB}" dt="2021-06-10T23:40:26.259" v="4354" actId="20577"/>
          <ac:spMkLst>
            <pc:docMk/>
            <pc:sldMk cId="3484401635" sldId="738"/>
            <ac:spMk id="8" creationId="{EC6F5DB8-FBA7-4E53-B88A-44DEB2388262}"/>
          </ac:spMkLst>
        </pc:spChg>
        <pc:spChg chg="mod">
          <ac:chgData name="Paul Seino" userId="07e982196ffee162" providerId="LiveId" clId="{9954C63D-7A1A-4EAA-A68D-68D7F04B3ECB}" dt="2021-06-10T23:55:03.053" v="4596" actId="404"/>
          <ac:spMkLst>
            <pc:docMk/>
            <pc:sldMk cId="3484401635" sldId="738"/>
            <ac:spMk id="9" creationId="{B93C9E3A-06A9-48C4-8470-837252529B35}"/>
          </ac:spMkLst>
        </pc:spChg>
      </pc:sldChg>
      <pc:sldChg chg="modSp mod">
        <pc:chgData name="Paul Seino" userId="07e982196ffee162" providerId="LiveId" clId="{9954C63D-7A1A-4EAA-A68D-68D7F04B3ECB}" dt="2021-06-10T23:03:14.172" v="1149" actId="404"/>
        <pc:sldMkLst>
          <pc:docMk/>
          <pc:sldMk cId="1801406829" sldId="741"/>
        </pc:sldMkLst>
        <pc:spChg chg="mod">
          <ac:chgData name="Paul Seino" userId="07e982196ffee162" providerId="LiveId" clId="{9954C63D-7A1A-4EAA-A68D-68D7F04B3ECB}" dt="2021-06-10T23:03:14.172" v="1149" actId="404"/>
          <ac:spMkLst>
            <pc:docMk/>
            <pc:sldMk cId="1801406829" sldId="741"/>
            <ac:spMk id="3" creationId="{9DF8C54C-D8BE-4BE1-A3E1-F3CBF48EBC96}"/>
          </ac:spMkLst>
        </pc:spChg>
        <pc:spChg chg="mod">
          <ac:chgData name="Paul Seino" userId="07e982196ffee162" providerId="LiveId" clId="{9954C63D-7A1A-4EAA-A68D-68D7F04B3ECB}" dt="2021-06-10T22:57:50.747" v="785" actId="20577"/>
          <ac:spMkLst>
            <pc:docMk/>
            <pc:sldMk cId="1801406829" sldId="741"/>
            <ac:spMk id="62468" creationId="{00000000-0000-0000-0000-000000000000}"/>
          </ac:spMkLst>
        </pc:spChg>
      </pc:sldChg>
      <pc:sldChg chg="modSp mod">
        <pc:chgData name="Paul Seino" userId="07e982196ffee162" providerId="LiveId" clId="{9954C63D-7A1A-4EAA-A68D-68D7F04B3ECB}" dt="2021-06-14T02:54:43.985" v="6502" actId="404"/>
        <pc:sldMkLst>
          <pc:docMk/>
          <pc:sldMk cId="2851343817" sldId="745"/>
        </pc:sldMkLst>
        <pc:spChg chg="mod">
          <ac:chgData name="Paul Seino" userId="07e982196ffee162" providerId="LiveId" clId="{9954C63D-7A1A-4EAA-A68D-68D7F04B3ECB}" dt="2021-06-14T02:54:43.985" v="6502" actId="404"/>
          <ac:spMkLst>
            <pc:docMk/>
            <pc:sldMk cId="2851343817" sldId="745"/>
            <ac:spMk id="3" creationId="{9DF8C54C-D8BE-4BE1-A3E1-F3CBF48EBC96}"/>
          </ac:spMkLst>
        </pc:spChg>
        <pc:spChg chg="mod">
          <ac:chgData name="Paul Seino" userId="07e982196ffee162" providerId="LiveId" clId="{9954C63D-7A1A-4EAA-A68D-68D7F04B3ECB}" dt="2021-06-14T02:52:43.565" v="6265" actId="20577"/>
          <ac:spMkLst>
            <pc:docMk/>
            <pc:sldMk cId="2851343817" sldId="745"/>
            <ac:spMk id="62468" creationId="{00000000-0000-0000-0000-000000000000}"/>
          </ac:spMkLst>
        </pc:spChg>
      </pc:sldChg>
      <pc:sldChg chg="modSp mod">
        <pc:chgData name="Paul Seino" userId="07e982196ffee162" providerId="LiveId" clId="{9954C63D-7A1A-4EAA-A68D-68D7F04B3ECB}" dt="2021-06-14T09:49:19.695" v="20502" actId="20577"/>
        <pc:sldMkLst>
          <pc:docMk/>
          <pc:sldMk cId="0" sldId="746"/>
        </pc:sldMkLst>
        <pc:spChg chg="mod">
          <ac:chgData name="Paul Seino" userId="07e982196ffee162" providerId="LiveId" clId="{9954C63D-7A1A-4EAA-A68D-68D7F04B3ECB}" dt="2021-06-14T09:49:19.695" v="20502" actId="20577"/>
          <ac:spMkLst>
            <pc:docMk/>
            <pc:sldMk cId="0" sldId="746"/>
            <ac:spMk id="93186" creationId="{EF113EE5-29A0-419A-9AD1-3BDD6A4E490C}"/>
          </ac:spMkLst>
        </pc:spChg>
      </pc:sldChg>
      <pc:sldChg chg="modSp mod">
        <pc:chgData name="Paul Seino" userId="07e982196ffee162" providerId="LiveId" clId="{9954C63D-7A1A-4EAA-A68D-68D7F04B3ECB}" dt="2021-06-14T09:28:48.508" v="18495" actId="404"/>
        <pc:sldMkLst>
          <pc:docMk/>
          <pc:sldMk cId="1349692186" sldId="747"/>
        </pc:sldMkLst>
        <pc:spChg chg="mod">
          <ac:chgData name="Paul Seino" userId="07e982196ffee162" providerId="LiveId" clId="{9954C63D-7A1A-4EAA-A68D-68D7F04B3ECB}" dt="2021-06-14T02:57:43.728" v="6815" actId="404"/>
          <ac:spMkLst>
            <pc:docMk/>
            <pc:sldMk cId="1349692186" sldId="747"/>
            <ac:spMk id="5" creationId="{8F4FFFB3-2E49-4656-8E38-EC9C33F4220D}"/>
          </ac:spMkLst>
        </pc:spChg>
        <pc:spChg chg="mod">
          <ac:chgData name="Paul Seino" userId="07e982196ffee162" providerId="LiveId" clId="{9954C63D-7A1A-4EAA-A68D-68D7F04B3ECB}" dt="2021-06-14T09:28:48.508" v="18495" actId="404"/>
          <ac:spMkLst>
            <pc:docMk/>
            <pc:sldMk cId="1349692186" sldId="747"/>
            <ac:spMk id="21507" creationId="{237ECC92-B02D-4E02-B9CA-C57ED9781B68}"/>
          </ac:spMkLst>
        </pc:spChg>
      </pc:sldChg>
      <pc:sldChg chg="modSp mod">
        <pc:chgData name="Paul Seino" userId="07e982196ffee162" providerId="LiveId" clId="{9954C63D-7A1A-4EAA-A68D-68D7F04B3ECB}" dt="2021-06-10T23:28:55.987" v="3312" actId="20577"/>
        <pc:sldMkLst>
          <pc:docMk/>
          <pc:sldMk cId="2566628078" sldId="748"/>
        </pc:sldMkLst>
        <pc:spChg chg="mod">
          <ac:chgData name="Paul Seino" userId="07e982196ffee162" providerId="LiveId" clId="{9954C63D-7A1A-4EAA-A68D-68D7F04B3ECB}" dt="2021-06-10T23:26:06.164" v="2950" actId="404"/>
          <ac:spMkLst>
            <pc:docMk/>
            <pc:sldMk cId="2566628078" sldId="748"/>
            <ac:spMk id="36" creationId="{00D1F105-853B-4D52-BC1F-38910E340A01}"/>
          </ac:spMkLst>
        </pc:spChg>
        <pc:spChg chg="mod">
          <ac:chgData name="Paul Seino" userId="07e982196ffee162" providerId="LiveId" clId="{9954C63D-7A1A-4EAA-A68D-68D7F04B3ECB}" dt="2021-06-10T23:21:36.877" v="2825" actId="404"/>
          <ac:spMkLst>
            <pc:docMk/>
            <pc:sldMk cId="2566628078" sldId="748"/>
            <ac:spMk id="37" creationId="{624F0174-65AB-4139-9C2E-C3AD3277DD04}"/>
          </ac:spMkLst>
        </pc:spChg>
        <pc:spChg chg="mod">
          <ac:chgData name="Paul Seino" userId="07e982196ffee162" providerId="LiveId" clId="{9954C63D-7A1A-4EAA-A68D-68D7F04B3ECB}" dt="2021-06-10T23:27:21.179" v="3167" actId="20577"/>
          <ac:spMkLst>
            <pc:docMk/>
            <pc:sldMk cId="2566628078" sldId="748"/>
            <ac:spMk id="38" creationId="{05C71F6B-9613-49E7-BF7C-EC8CE79C3CC9}"/>
          </ac:spMkLst>
        </pc:spChg>
        <pc:spChg chg="mod">
          <ac:chgData name="Paul Seino" userId="07e982196ffee162" providerId="LiveId" clId="{9954C63D-7A1A-4EAA-A68D-68D7F04B3ECB}" dt="2021-06-10T23:28:55.987" v="3312" actId="20577"/>
          <ac:spMkLst>
            <pc:docMk/>
            <pc:sldMk cId="2566628078" sldId="748"/>
            <ac:spMk id="39" creationId="{A4006C5D-9311-4C70-9960-F688DED38EA7}"/>
          </ac:spMkLst>
        </pc:spChg>
      </pc:sldChg>
      <pc:sldChg chg="modSp mod">
        <pc:chgData name="Paul Seino" userId="07e982196ffee162" providerId="LiveId" clId="{9954C63D-7A1A-4EAA-A68D-68D7F04B3ECB}" dt="2021-06-14T08:11:53.580" v="13727" actId="404"/>
        <pc:sldMkLst>
          <pc:docMk/>
          <pc:sldMk cId="228177234" sldId="749"/>
        </pc:sldMkLst>
        <pc:spChg chg="mod">
          <ac:chgData name="Paul Seino" userId="07e982196ffee162" providerId="LiveId" clId="{9954C63D-7A1A-4EAA-A68D-68D7F04B3ECB}" dt="2021-06-14T08:11:53.580" v="13727" actId="404"/>
          <ac:spMkLst>
            <pc:docMk/>
            <pc:sldMk cId="228177234" sldId="749"/>
            <ac:spMk id="36" creationId="{00D1F105-853B-4D52-BC1F-38910E340A01}"/>
          </ac:spMkLst>
        </pc:spChg>
        <pc:spChg chg="mod">
          <ac:chgData name="Paul Seino" userId="07e982196ffee162" providerId="LiveId" clId="{9954C63D-7A1A-4EAA-A68D-68D7F04B3ECB}" dt="2021-06-10T23:11:45.180" v="1933" actId="403"/>
          <ac:spMkLst>
            <pc:docMk/>
            <pc:sldMk cId="228177234" sldId="749"/>
            <ac:spMk id="37" creationId="{624F0174-65AB-4139-9C2E-C3AD3277DD04}"/>
          </ac:spMkLst>
        </pc:spChg>
        <pc:graphicFrameChg chg="mod modGraphic">
          <ac:chgData name="Paul Seino" userId="07e982196ffee162" providerId="LiveId" clId="{9954C63D-7A1A-4EAA-A68D-68D7F04B3ECB}" dt="2021-06-10T23:34:41.612" v="4017" actId="404"/>
          <ac:graphicFrameMkLst>
            <pc:docMk/>
            <pc:sldMk cId="228177234" sldId="749"/>
            <ac:graphicFrameMk id="3" creationId="{7C7DF709-4C5E-4F03-ABFC-EEF40B26325A}"/>
          </ac:graphicFrameMkLst>
        </pc:graphicFrameChg>
      </pc:sldChg>
      <pc:sldChg chg="modSp mod">
        <pc:chgData name="Paul Seino" userId="07e982196ffee162" providerId="LiveId" clId="{9954C63D-7A1A-4EAA-A68D-68D7F04B3ECB}" dt="2021-06-10T23:17:59.420" v="2484" actId="404"/>
        <pc:sldMkLst>
          <pc:docMk/>
          <pc:sldMk cId="2685533045" sldId="750"/>
        </pc:sldMkLst>
        <pc:spChg chg="mod">
          <ac:chgData name="Paul Seino" userId="07e982196ffee162" providerId="LiveId" clId="{9954C63D-7A1A-4EAA-A68D-68D7F04B3ECB}" dt="2021-06-10T23:12:50.731" v="2041" actId="20577"/>
          <ac:spMkLst>
            <pc:docMk/>
            <pc:sldMk cId="2685533045" sldId="750"/>
            <ac:spMk id="23" creationId="{46567799-76CA-4E53-9D62-FCA19326BA13}"/>
          </ac:spMkLst>
        </pc:spChg>
        <pc:spChg chg="mod">
          <ac:chgData name="Paul Seino" userId="07e982196ffee162" providerId="LiveId" clId="{9954C63D-7A1A-4EAA-A68D-68D7F04B3ECB}" dt="2021-06-10T23:13:53.589" v="2090" actId="404"/>
          <ac:spMkLst>
            <pc:docMk/>
            <pc:sldMk cId="2685533045" sldId="750"/>
            <ac:spMk id="26" creationId="{E696E56A-10E7-45D4-8762-0E002FFBE33B}"/>
          </ac:spMkLst>
        </pc:spChg>
        <pc:spChg chg="mod">
          <ac:chgData name="Paul Seino" userId="07e982196ffee162" providerId="LiveId" clId="{9954C63D-7A1A-4EAA-A68D-68D7F04B3ECB}" dt="2021-06-10T23:12:25.803" v="2010" actId="20577"/>
          <ac:spMkLst>
            <pc:docMk/>
            <pc:sldMk cId="2685533045" sldId="750"/>
            <ac:spMk id="28" creationId="{C65213C9-B983-434B-A114-56B460087681}"/>
          </ac:spMkLst>
        </pc:spChg>
        <pc:spChg chg="mod">
          <ac:chgData name="Paul Seino" userId="07e982196ffee162" providerId="LiveId" clId="{9954C63D-7A1A-4EAA-A68D-68D7F04B3ECB}" dt="2021-06-10T23:12:41.035" v="2027" actId="20577"/>
          <ac:spMkLst>
            <pc:docMk/>
            <pc:sldMk cId="2685533045" sldId="750"/>
            <ac:spMk id="29" creationId="{75749E89-18A4-4202-93DC-2706ADE0AAFE}"/>
          </ac:spMkLst>
        </pc:spChg>
        <pc:spChg chg="mod">
          <ac:chgData name="Paul Seino" userId="07e982196ffee162" providerId="LiveId" clId="{9954C63D-7A1A-4EAA-A68D-68D7F04B3ECB}" dt="2021-06-10T23:15:37.972" v="2294" actId="404"/>
          <ac:spMkLst>
            <pc:docMk/>
            <pc:sldMk cId="2685533045" sldId="750"/>
            <ac:spMk id="30" creationId="{ED769F20-8E44-4CD5-A9C4-93A8E8050A28}"/>
          </ac:spMkLst>
        </pc:spChg>
        <pc:spChg chg="mod">
          <ac:chgData name="Paul Seino" userId="07e982196ffee162" providerId="LiveId" clId="{9954C63D-7A1A-4EAA-A68D-68D7F04B3ECB}" dt="2021-06-10T23:16:31.821" v="2396" actId="404"/>
          <ac:spMkLst>
            <pc:docMk/>
            <pc:sldMk cId="2685533045" sldId="750"/>
            <ac:spMk id="31" creationId="{265F7631-06A1-4AB4-9124-9131221BD20B}"/>
          </ac:spMkLst>
        </pc:spChg>
        <pc:spChg chg="mod">
          <ac:chgData name="Paul Seino" userId="07e982196ffee162" providerId="LiveId" clId="{9954C63D-7A1A-4EAA-A68D-68D7F04B3ECB}" dt="2021-06-10T23:15:48.054" v="2298" actId="404"/>
          <ac:spMkLst>
            <pc:docMk/>
            <pc:sldMk cId="2685533045" sldId="750"/>
            <ac:spMk id="32" creationId="{A933DC83-A102-4379-8EA4-DDB0F9E3DE53}"/>
          </ac:spMkLst>
        </pc:spChg>
        <pc:spChg chg="mod">
          <ac:chgData name="Paul Seino" userId="07e982196ffee162" providerId="LiveId" clId="{9954C63D-7A1A-4EAA-A68D-68D7F04B3ECB}" dt="2021-06-10T23:17:59.420" v="2484" actId="404"/>
          <ac:spMkLst>
            <pc:docMk/>
            <pc:sldMk cId="2685533045" sldId="750"/>
            <ac:spMk id="36" creationId="{00D1F105-853B-4D52-BC1F-38910E340A01}"/>
          </ac:spMkLst>
        </pc:spChg>
        <pc:spChg chg="mod">
          <ac:chgData name="Paul Seino" userId="07e982196ffee162" providerId="LiveId" clId="{9954C63D-7A1A-4EAA-A68D-68D7F04B3ECB}" dt="2021-06-10T23:12:13.804" v="1991" actId="403"/>
          <ac:spMkLst>
            <pc:docMk/>
            <pc:sldMk cId="2685533045" sldId="750"/>
            <ac:spMk id="37" creationId="{624F0174-65AB-4139-9C2E-C3AD3277DD04}"/>
          </ac:spMkLst>
        </pc:spChg>
        <pc:spChg chg="mod">
          <ac:chgData name="Paul Seino" userId="07e982196ffee162" providerId="LiveId" clId="{9954C63D-7A1A-4EAA-A68D-68D7F04B3ECB}" dt="2021-06-10T23:14:06.660" v="2104" actId="404"/>
          <ac:spMkLst>
            <pc:docMk/>
            <pc:sldMk cId="2685533045" sldId="750"/>
            <ac:spMk id="48" creationId="{94C57603-4B30-4478-B989-8DEAE1D337B4}"/>
          </ac:spMkLst>
        </pc:spChg>
        <pc:spChg chg="mod">
          <ac:chgData name="Paul Seino" userId="07e982196ffee162" providerId="LiveId" clId="{9954C63D-7A1A-4EAA-A68D-68D7F04B3ECB}" dt="2021-06-10T23:14:47.404" v="2187" actId="404"/>
          <ac:spMkLst>
            <pc:docMk/>
            <pc:sldMk cId="2685533045" sldId="750"/>
            <ac:spMk id="50" creationId="{009F0507-790F-49B1-8F43-EC78B2730672}"/>
          </ac:spMkLst>
        </pc:spChg>
        <pc:spChg chg="mod">
          <ac:chgData name="Paul Seino" userId="07e982196ffee162" providerId="LiveId" clId="{9954C63D-7A1A-4EAA-A68D-68D7F04B3ECB}" dt="2021-06-10T23:14:20.972" v="2129" actId="404"/>
          <ac:spMkLst>
            <pc:docMk/>
            <pc:sldMk cId="2685533045" sldId="750"/>
            <ac:spMk id="54" creationId="{354174CF-1723-43CD-8294-29814C6CABFE}"/>
          </ac:spMkLst>
        </pc:spChg>
        <pc:cxnChg chg="mod">
          <ac:chgData name="Paul Seino" userId="07e982196ffee162" providerId="LiveId" clId="{9954C63D-7A1A-4EAA-A68D-68D7F04B3ECB}" dt="2021-06-10T23:16:31.821" v="2396" actId="404"/>
          <ac:cxnSpMkLst>
            <pc:docMk/>
            <pc:sldMk cId="2685533045" sldId="750"/>
            <ac:cxnSpMk id="49" creationId="{9803BB90-9EC4-435D-AFE1-364DFE556A3B}"/>
          </ac:cxnSpMkLst>
        </pc:cxnChg>
      </pc:sldChg>
      <pc:sldChg chg="modSp mod">
        <pc:chgData name="Paul Seino" userId="07e982196ffee162" providerId="LiveId" clId="{9954C63D-7A1A-4EAA-A68D-68D7F04B3ECB}" dt="2021-06-14T08:21:29.512" v="14584" actId="404"/>
        <pc:sldMkLst>
          <pc:docMk/>
          <pc:sldMk cId="921657931" sldId="751"/>
        </pc:sldMkLst>
        <pc:spChg chg="mod">
          <ac:chgData name="Paul Seino" userId="07e982196ffee162" providerId="LiveId" clId="{9954C63D-7A1A-4EAA-A68D-68D7F04B3ECB}" dt="2021-06-14T08:21:29.512" v="14584" actId="404"/>
          <ac:spMkLst>
            <pc:docMk/>
            <pc:sldMk cId="921657931" sldId="751"/>
            <ac:spMk id="22" creationId="{A9D98D1D-FFA4-4929-B0D6-577351AA6E1E}"/>
          </ac:spMkLst>
        </pc:spChg>
        <pc:spChg chg="mod">
          <ac:chgData name="Paul Seino" userId="07e982196ffee162" providerId="LiveId" clId="{9954C63D-7A1A-4EAA-A68D-68D7F04B3ECB}" dt="2021-06-14T08:12:56.044" v="13794" actId="404"/>
          <ac:spMkLst>
            <pc:docMk/>
            <pc:sldMk cId="921657931" sldId="751"/>
            <ac:spMk id="36" creationId="{00D1F105-853B-4D52-BC1F-38910E340A01}"/>
          </ac:spMkLst>
        </pc:spChg>
        <pc:spChg chg="mod">
          <ac:chgData name="Paul Seino" userId="07e982196ffee162" providerId="LiveId" clId="{9954C63D-7A1A-4EAA-A68D-68D7F04B3ECB}" dt="2021-06-10T23:36:20.645" v="4097" actId="404"/>
          <ac:spMkLst>
            <pc:docMk/>
            <pc:sldMk cId="921657931" sldId="751"/>
            <ac:spMk id="37" creationId="{624F0174-65AB-4139-9C2E-C3AD3277DD04}"/>
          </ac:spMkLst>
        </pc:spChg>
      </pc:sldChg>
      <pc:sldChg chg="modSp mod">
        <pc:chgData name="Paul Seino" userId="07e982196ffee162" providerId="LiveId" clId="{9954C63D-7A1A-4EAA-A68D-68D7F04B3ECB}" dt="2021-06-14T08:31:06.395" v="15719" actId="20577"/>
        <pc:sldMkLst>
          <pc:docMk/>
          <pc:sldMk cId="3209661939" sldId="752"/>
        </pc:sldMkLst>
        <pc:spChg chg="mod">
          <ac:chgData name="Paul Seino" userId="07e982196ffee162" providerId="LiveId" clId="{9954C63D-7A1A-4EAA-A68D-68D7F04B3ECB}" dt="2021-06-14T08:31:06.395" v="15719" actId="20577"/>
          <ac:spMkLst>
            <pc:docMk/>
            <pc:sldMk cId="3209661939" sldId="752"/>
            <ac:spMk id="5" creationId="{88F94B7D-3349-486D-A0FE-945994EEAE18}"/>
          </ac:spMkLst>
        </pc:spChg>
        <pc:spChg chg="mod">
          <ac:chgData name="Paul Seino" userId="07e982196ffee162" providerId="LiveId" clId="{9954C63D-7A1A-4EAA-A68D-68D7F04B3ECB}" dt="2021-06-14T08:27:05.902" v="15381" actId="404"/>
          <ac:spMkLst>
            <pc:docMk/>
            <pc:sldMk cId="3209661939" sldId="752"/>
            <ac:spMk id="6" creationId="{24AA385B-CCD1-46A1-8FC7-DFF0ADAEE7CA}"/>
          </ac:spMkLst>
        </pc:spChg>
        <pc:spChg chg="mod">
          <ac:chgData name="Paul Seino" userId="07e982196ffee162" providerId="LiveId" clId="{9954C63D-7A1A-4EAA-A68D-68D7F04B3ECB}" dt="2021-06-14T08:22:25.396" v="14741" actId="404"/>
          <ac:spMkLst>
            <pc:docMk/>
            <pc:sldMk cId="3209661939" sldId="752"/>
            <ac:spMk id="36" creationId="{00D1F105-853B-4D52-BC1F-38910E340A01}"/>
          </ac:spMkLst>
        </pc:spChg>
        <pc:spChg chg="mod">
          <ac:chgData name="Paul Seino" userId="07e982196ffee162" providerId="LiveId" clId="{9954C63D-7A1A-4EAA-A68D-68D7F04B3ECB}" dt="2021-06-10T23:36:47.027" v="4124" actId="20577"/>
          <ac:spMkLst>
            <pc:docMk/>
            <pc:sldMk cId="3209661939" sldId="752"/>
            <ac:spMk id="37" creationId="{624F0174-65AB-4139-9C2E-C3AD3277DD04}"/>
          </ac:spMkLst>
        </pc:spChg>
      </pc:sldChg>
      <pc:sldChg chg="modSp mod">
        <pc:chgData name="Paul Seino" userId="07e982196ffee162" providerId="LiveId" clId="{9954C63D-7A1A-4EAA-A68D-68D7F04B3ECB}" dt="2021-06-14T09:14:15.976" v="16531" actId="404"/>
        <pc:sldMkLst>
          <pc:docMk/>
          <pc:sldMk cId="4271502296" sldId="753"/>
        </pc:sldMkLst>
        <pc:spChg chg="mod">
          <ac:chgData name="Paul Seino" userId="07e982196ffee162" providerId="LiveId" clId="{9954C63D-7A1A-4EAA-A68D-68D7F04B3ECB}" dt="2021-06-14T08:30:31.196" v="15657" actId="404"/>
          <ac:spMkLst>
            <pc:docMk/>
            <pc:sldMk cId="4271502296" sldId="753"/>
            <ac:spMk id="10" creationId="{529B589E-B09F-41B0-BDBE-96E2AE8DCAA0}"/>
          </ac:spMkLst>
        </pc:spChg>
        <pc:spChg chg="mod">
          <ac:chgData name="Paul Seino" userId="07e982196ffee162" providerId="LiveId" clId="{9954C63D-7A1A-4EAA-A68D-68D7F04B3ECB}" dt="2021-06-14T08:36:13.077" v="16012" actId="404"/>
          <ac:spMkLst>
            <pc:docMk/>
            <pc:sldMk cId="4271502296" sldId="753"/>
            <ac:spMk id="22" creationId="{910B9988-0386-40D1-9C78-01725A6047CC}"/>
          </ac:spMkLst>
        </pc:spChg>
        <pc:spChg chg="mod">
          <ac:chgData name="Paul Seino" userId="07e982196ffee162" providerId="LiveId" clId="{9954C63D-7A1A-4EAA-A68D-68D7F04B3ECB}" dt="2021-06-14T08:36:59.838" v="16128" actId="404"/>
          <ac:spMkLst>
            <pc:docMk/>
            <pc:sldMk cId="4271502296" sldId="753"/>
            <ac:spMk id="23" creationId="{2EC4FA3A-4BCD-41DA-BB42-302B3E740B9C}"/>
          </ac:spMkLst>
        </pc:spChg>
        <pc:spChg chg="mod">
          <ac:chgData name="Paul Seino" userId="07e982196ffee162" providerId="LiveId" clId="{9954C63D-7A1A-4EAA-A68D-68D7F04B3ECB}" dt="2021-06-14T09:14:05.809" v="16526" actId="404"/>
          <ac:spMkLst>
            <pc:docMk/>
            <pc:sldMk cId="4271502296" sldId="753"/>
            <ac:spMk id="24" creationId="{DEDD28C6-4A52-470C-8C51-1D4D681293A3}"/>
          </ac:spMkLst>
        </pc:spChg>
        <pc:spChg chg="mod">
          <ac:chgData name="Paul Seino" userId="07e982196ffee162" providerId="LiveId" clId="{9954C63D-7A1A-4EAA-A68D-68D7F04B3ECB}" dt="2021-06-14T08:33:17.909" v="15856" actId="404"/>
          <ac:spMkLst>
            <pc:docMk/>
            <pc:sldMk cId="4271502296" sldId="753"/>
            <ac:spMk id="25" creationId="{D3B49208-CFFC-4B29-8978-49A047F31541}"/>
          </ac:spMkLst>
        </pc:spChg>
        <pc:spChg chg="mod">
          <ac:chgData name="Paul Seino" userId="07e982196ffee162" providerId="LiveId" clId="{9954C63D-7A1A-4EAA-A68D-68D7F04B3ECB}" dt="2021-06-14T09:14:15.976" v="16531" actId="404"/>
          <ac:spMkLst>
            <pc:docMk/>
            <pc:sldMk cId="4271502296" sldId="753"/>
            <ac:spMk id="26" creationId="{74142626-F4EB-42A6-AF9C-22C2B4E0212C}"/>
          </ac:spMkLst>
        </pc:spChg>
        <pc:spChg chg="mod">
          <ac:chgData name="Paul Seino" userId="07e982196ffee162" providerId="LiveId" clId="{9954C63D-7A1A-4EAA-A68D-68D7F04B3ECB}" dt="2021-06-14T08:29:26.228" v="15508" actId="404"/>
          <ac:spMkLst>
            <pc:docMk/>
            <pc:sldMk cId="4271502296" sldId="753"/>
            <ac:spMk id="27" creationId="{13BBE4BA-8B63-4622-9109-90848A663A6D}"/>
          </ac:spMkLst>
        </pc:spChg>
        <pc:spChg chg="mod">
          <ac:chgData name="Paul Seino" userId="07e982196ffee162" providerId="LiveId" clId="{9954C63D-7A1A-4EAA-A68D-68D7F04B3ECB}" dt="2021-06-14T08:30:59.035" v="15715" actId="20577"/>
          <ac:spMkLst>
            <pc:docMk/>
            <pc:sldMk cId="4271502296" sldId="753"/>
            <ac:spMk id="28" creationId="{FB80C0BE-04F5-4D7B-9132-BBE84BCADFA4}"/>
          </ac:spMkLst>
        </pc:spChg>
        <pc:spChg chg="mod">
          <ac:chgData name="Paul Seino" userId="07e982196ffee162" providerId="LiveId" clId="{9954C63D-7A1A-4EAA-A68D-68D7F04B3ECB}" dt="2021-06-14T08:30:04.476" v="15589" actId="404"/>
          <ac:spMkLst>
            <pc:docMk/>
            <pc:sldMk cId="4271502296" sldId="753"/>
            <ac:spMk id="29" creationId="{E8B5E755-80E3-480C-9873-164C15DF096C}"/>
          </ac:spMkLst>
        </pc:spChg>
        <pc:spChg chg="mod">
          <ac:chgData name="Paul Seino" userId="07e982196ffee162" providerId="LiveId" clId="{9954C63D-7A1A-4EAA-A68D-68D7F04B3ECB}" dt="2021-06-14T08:30:18.540" v="15632" actId="404"/>
          <ac:spMkLst>
            <pc:docMk/>
            <pc:sldMk cId="4271502296" sldId="753"/>
            <ac:spMk id="30" creationId="{794236FD-8AFB-4002-A27F-D7F283ECA8B8}"/>
          </ac:spMkLst>
        </pc:spChg>
        <pc:spChg chg="mod">
          <ac:chgData name="Paul Seino" userId="07e982196ffee162" providerId="LiveId" clId="{9954C63D-7A1A-4EAA-A68D-68D7F04B3ECB}" dt="2021-06-14T08:30:55.669" v="15714" actId="404"/>
          <ac:spMkLst>
            <pc:docMk/>
            <pc:sldMk cId="4271502296" sldId="753"/>
            <ac:spMk id="31" creationId="{AAA0A19A-AC2E-4E93-89F5-0AD5ACA36E6D}"/>
          </ac:spMkLst>
        </pc:spChg>
        <pc:spChg chg="mod">
          <ac:chgData name="Paul Seino" userId="07e982196ffee162" providerId="LiveId" clId="{9954C63D-7A1A-4EAA-A68D-68D7F04B3ECB}" dt="2021-06-14T08:31:37.243" v="15779" actId="20577"/>
          <ac:spMkLst>
            <pc:docMk/>
            <pc:sldMk cId="4271502296" sldId="753"/>
            <ac:spMk id="32" creationId="{99D99B61-644A-473F-A2FB-27DACE013956}"/>
          </ac:spMkLst>
        </pc:spChg>
        <pc:spChg chg="mod">
          <ac:chgData name="Paul Seino" userId="07e982196ffee162" providerId="LiveId" clId="{9954C63D-7A1A-4EAA-A68D-68D7F04B3ECB}" dt="2021-06-14T08:33:02.916" v="15851" actId="404"/>
          <ac:spMkLst>
            <pc:docMk/>
            <pc:sldMk cId="4271502296" sldId="753"/>
            <ac:spMk id="33" creationId="{8927F996-F2EE-4498-A333-3F018229C0E2}"/>
          </ac:spMkLst>
        </pc:spChg>
        <pc:spChg chg="mod">
          <ac:chgData name="Paul Seino" userId="07e982196ffee162" providerId="LiveId" clId="{9954C63D-7A1A-4EAA-A68D-68D7F04B3ECB}" dt="2021-06-14T08:32:45.730" v="15845" actId="404"/>
          <ac:spMkLst>
            <pc:docMk/>
            <pc:sldMk cId="4271502296" sldId="753"/>
            <ac:spMk id="34" creationId="{101B501A-2F37-4FBC-8836-794BCEFF41AA}"/>
          </ac:spMkLst>
        </pc:spChg>
        <pc:spChg chg="mod">
          <ac:chgData name="Paul Seino" userId="07e982196ffee162" providerId="LiveId" clId="{9954C63D-7A1A-4EAA-A68D-68D7F04B3ECB}" dt="2021-06-14T08:31:53.484" v="15820" actId="404"/>
          <ac:spMkLst>
            <pc:docMk/>
            <pc:sldMk cId="4271502296" sldId="753"/>
            <ac:spMk id="35" creationId="{431C41F2-0C25-4F39-8AC7-503A8AA4A6F2}"/>
          </ac:spMkLst>
        </pc:spChg>
        <pc:spChg chg="mod">
          <ac:chgData name="Paul Seino" userId="07e982196ffee162" providerId="LiveId" clId="{9954C63D-7A1A-4EAA-A68D-68D7F04B3ECB}" dt="2021-06-14T08:28:14.499" v="15450" actId="20577"/>
          <ac:spMkLst>
            <pc:docMk/>
            <pc:sldMk cId="4271502296" sldId="753"/>
            <ac:spMk id="36" creationId="{00D1F105-853B-4D52-BC1F-38910E340A01}"/>
          </ac:spMkLst>
        </pc:spChg>
        <pc:spChg chg="mod">
          <ac:chgData name="Paul Seino" userId="07e982196ffee162" providerId="LiveId" clId="{9954C63D-7A1A-4EAA-A68D-68D7F04B3ECB}" dt="2021-06-14T08:27:25.111" v="15383"/>
          <ac:spMkLst>
            <pc:docMk/>
            <pc:sldMk cId="4271502296" sldId="753"/>
            <ac:spMk id="37" creationId="{624F0174-65AB-4139-9C2E-C3AD3277DD04}"/>
          </ac:spMkLst>
        </pc:spChg>
        <pc:spChg chg="mod">
          <ac:chgData name="Paul Seino" userId="07e982196ffee162" providerId="LiveId" clId="{9954C63D-7A1A-4EAA-A68D-68D7F04B3ECB}" dt="2021-06-14T08:32:10.669" v="15826" actId="404"/>
          <ac:spMkLst>
            <pc:docMk/>
            <pc:sldMk cId="4271502296" sldId="753"/>
            <ac:spMk id="38" creationId="{DF8D9539-1D3B-46CD-8EB1-AAADC0750907}"/>
          </ac:spMkLst>
        </pc:spChg>
        <pc:spChg chg="mod">
          <ac:chgData name="Paul Seino" userId="07e982196ffee162" providerId="LiveId" clId="{9954C63D-7A1A-4EAA-A68D-68D7F04B3ECB}" dt="2021-06-14T08:32:31.444" v="15837" actId="1076"/>
          <ac:spMkLst>
            <pc:docMk/>
            <pc:sldMk cId="4271502296" sldId="753"/>
            <ac:spMk id="39" creationId="{C1D0B67D-76DD-461F-8F19-8F17B8A2D42C}"/>
          </ac:spMkLst>
        </pc:spChg>
        <pc:spChg chg="mod">
          <ac:chgData name="Paul Seino" userId="07e982196ffee162" providerId="LiveId" clId="{9954C63D-7A1A-4EAA-A68D-68D7F04B3ECB}" dt="2021-06-14T08:29:43.587" v="15540" actId="20577"/>
          <ac:spMkLst>
            <pc:docMk/>
            <pc:sldMk cId="4271502296" sldId="753"/>
            <ac:spMk id="40" creationId="{5CE7F102-D1EB-4223-884F-97F8C864C071}"/>
          </ac:spMkLst>
        </pc:spChg>
        <pc:spChg chg="mod">
          <ac:chgData name="Paul Seino" userId="07e982196ffee162" providerId="LiveId" clId="{9954C63D-7A1A-4EAA-A68D-68D7F04B3ECB}" dt="2021-06-14T08:33:47.429" v="15906" actId="404"/>
          <ac:spMkLst>
            <pc:docMk/>
            <pc:sldMk cId="4271502296" sldId="753"/>
            <ac:spMk id="41" creationId="{CDDFBC1F-D10E-40D8-A5E3-860EC0510164}"/>
          </ac:spMkLst>
        </pc:spChg>
      </pc:sldChg>
      <pc:sldChg chg="modSp mod">
        <pc:chgData name="Paul Seino" userId="07e982196ffee162" providerId="LiveId" clId="{9954C63D-7A1A-4EAA-A68D-68D7F04B3ECB}" dt="2021-06-11T00:05:11.702" v="5288" actId="404"/>
        <pc:sldMkLst>
          <pc:docMk/>
          <pc:sldMk cId="1378514264" sldId="754"/>
        </pc:sldMkLst>
        <pc:spChg chg="mod">
          <ac:chgData name="Paul Seino" userId="07e982196ffee162" providerId="LiveId" clId="{9954C63D-7A1A-4EAA-A68D-68D7F04B3ECB}" dt="2021-06-10T23:55:31.852" v="4631" actId="6549"/>
          <ac:spMkLst>
            <pc:docMk/>
            <pc:sldMk cId="1378514264" sldId="754"/>
            <ac:spMk id="5" creationId="{8F4FFFB3-2E49-4656-8E38-EC9C33F4220D}"/>
          </ac:spMkLst>
        </pc:spChg>
        <pc:spChg chg="mod">
          <ac:chgData name="Paul Seino" userId="07e982196ffee162" providerId="LiveId" clId="{9954C63D-7A1A-4EAA-A68D-68D7F04B3ECB}" dt="2021-06-11T00:05:11.702" v="5288" actId="404"/>
          <ac:spMkLst>
            <pc:docMk/>
            <pc:sldMk cId="1378514264" sldId="754"/>
            <ac:spMk id="10" creationId="{8F516A64-382B-4FF9-A060-4AB88837F06E}"/>
          </ac:spMkLst>
        </pc:spChg>
      </pc:sldChg>
      <pc:sldChg chg="new del">
        <pc:chgData name="Paul Seino" userId="07e982196ffee162" providerId="LiveId" clId="{9954C63D-7A1A-4EAA-A68D-68D7F04B3ECB}" dt="2021-06-14T07:49:14.019" v="11795" actId="680"/>
        <pc:sldMkLst>
          <pc:docMk/>
          <pc:sldMk cId="2194512578" sldId="755"/>
        </pc:sldMkLst>
      </pc:sldChg>
    </pc:docChg>
  </pc:docChgLst>
  <pc:docChgLst>
    <pc:chgData name="Yoshiyuki Tajima(田島　佳幸)" userId="1e833418-d2c0-4b2f-967a-8814016308fa" providerId="ADAL" clId="{CCF0A0AD-9450-40F8-8873-F97F1CED1ED0}"/>
    <pc:docChg chg="undo custSel addSld delSld modSld sldOrd">
      <pc:chgData name="Yoshiyuki Tajima(田島　佳幸)" userId="1e833418-d2c0-4b2f-967a-8814016308fa" providerId="ADAL" clId="{CCF0A0AD-9450-40F8-8873-F97F1CED1ED0}" dt="2021-05-18T05:34:13.976" v="5276" actId="6549"/>
      <pc:docMkLst>
        <pc:docMk/>
      </pc:docMkLst>
      <pc:sldChg chg="addSp delSp modSp add mod modAnim">
        <pc:chgData name="Yoshiyuki Tajima(田島　佳幸)" userId="1e833418-d2c0-4b2f-967a-8814016308fa" providerId="ADAL" clId="{CCF0A0AD-9450-40F8-8873-F97F1CED1ED0}" dt="2021-05-18T02:21:43.111" v="1753" actId="1076"/>
        <pc:sldMkLst>
          <pc:docMk/>
          <pc:sldMk cId="103223418" sldId="257"/>
        </pc:sldMkLst>
        <pc:spChg chg="del">
          <ac:chgData name="Yoshiyuki Tajima(田島　佳幸)" userId="1e833418-d2c0-4b2f-967a-8814016308fa" providerId="ADAL" clId="{CCF0A0AD-9450-40F8-8873-F97F1CED1ED0}" dt="2021-05-18T02:15:13" v="1330" actId="478"/>
          <ac:spMkLst>
            <pc:docMk/>
            <pc:sldMk cId="103223418" sldId="257"/>
            <ac:spMk id="2" creationId="{2DF9751E-B7DC-45D2-AF08-AE1F73B3AF2C}"/>
          </ac:spMkLst>
        </pc:spChg>
        <pc:spChg chg="mod">
          <ac:chgData name="Yoshiyuki Tajima(田島　佳幸)" userId="1e833418-d2c0-4b2f-967a-8814016308fa" providerId="ADAL" clId="{CCF0A0AD-9450-40F8-8873-F97F1CED1ED0}" dt="2021-05-18T02:15:27.546" v="1332" actId="1076"/>
          <ac:spMkLst>
            <pc:docMk/>
            <pc:sldMk cId="103223418" sldId="257"/>
            <ac:spMk id="3" creationId="{2F4C8A80-454C-4D70-AD4F-2D4644053A0F}"/>
          </ac:spMkLst>
        </pc:spChg>
        <pc:spChg chg="mod">
          <ac:chgData name="Yoshiyuki Tajima(田島　佳幸)" userId="1e833418-d2c0-4b2f-967a-8814016308fa" providerId="ADAL" clId="{CCF0A0AD-9450-40F8-8873-F97F1CED1ED0}" dt="2021-05-18T02:15:27.546" v="1332" actId="1076"/>
          <ac:spMkLst>
            <pc:docMk/>
            <pc:sldMk cId="103223418" sldId="257"/>
            <ac:spMk id="5" creationId="{716A9C3C-6691-4D12-83BD-2D10B916E659}"/>
          </ac:spMkLst>
        </pc:spChg>
        <pc:spChg chg="add del mod">
          <ac:chgData name="Yoshiyuki Tajima(田島　佳幸)" userId="1e833418-d2c0-4b2f-967a-8814016308fa" providerId="ADAL" clId="{CCF0A0AD-9450-40F8-8873-F97F1CED1ED0}" dt="2021-05-18T02:15:01.143" v="1324"/>
          <ac:spMkLst>
            <pc:docMk/>
            <pc:sldMk cId="103223418" sldId="257"/>
            <ac:spMk id="6" creationId="{9EEA3706-4E2D-494B-B7D7-90D6F0912CCF}"/>
          </ac:spMkLst>
        </pc:spChg>
        <pc:spChg chg="add mod">
          <ac:chgData name="Yoshiyuki Tajima(田島　佳幸)" userId="1e833418-d2c0-4b2f-967a-8814016308fa" providerId="ADAL" clId="{CCF0A0AD-9450-40F8-8873-F97F1CED1ED0}" dt="2021-05-18T02:15:08.519" v="1329"/>
          <ac:spMkLst>
            <pc:docMk/>
            <pc:sldMk cId="103223418" sldId="257"/>
            <ac:spMk id="7" creationId="{744B5905-87B4-40F2-A3C3-C39AE5134DED}"/>
          </ac:spMkLst>
        </pc:spChg>
        <pc:spChg chg="add del mod">
          <ac:chgData name="Yoshiyuki Tajima(田島　佳幸)" userId="1e833418-d2c0-4b2f-967a-8814016308fa" providerId="ADAL" clId="{CCF0A0AD-9450-40F8-8873-F97F1CED1ED0}" dt="2021-05-18T02:15:15.093" v="1331" actId="478"/>
          <ac:spMkLst>
            <pc:docMk/>
            <pc:sldMk cId="103223418" sldId="257"/>
            <ac:spMk id="8" creationId="{DC8EAD8A-9C1F-4D90-80F6-D7621C69D881}"/>
          </ac:spMkLst>
        </pc:spChg>
        <pc:spChg chg="add mod">
          <ac:chgData name="Yoshiyuki Tajima(田島　佳幸)" userId="1e833418-d2c0-4b2f-967a-8814016308fa" providerId="ADAL" clId="{CCF0A0AD-9450-40F8-8873-F97F1CED1ED0}" dt="2021-05-18T02:21:43.111" v="1753" actId="1076"/>
          <ac:spMkLst>
            <pc:docMk/>
            <pc:sldMk cId="103223418" sldId="257"/>
            <ac:spMk id="9" creationId="{28083D9A-5BC6-43D0-8F1B-BFD8CEF0EFEA}"/>
          </ac:spMkLst>
        </pc:spChg>
        <pc:spChg chg="add mod">
          <ac:chgData name="Yoshiyuki Tajima(田島　佳幸)" userId="1e833418-d2c0-4b2f-967a-8814016308fa" providerId="ADAL" clId="{CCF0A0AD-9450-40F8-8873-F97F1CED1ED0}" dt="2021-05-18T02:21:03.990" v="1689" actId="1037"/>
          <ac:spMkLst>
            <pc:docMk/>
            <pc:sldMk cId="103223418" sldId="257"/>
            <ac:spMk id="10" creationId="{151C8491-7112-45B0-9BC0-EE7B911F3947}"/>
          </ac:spMkLst>
        </pc:spChg>
        <pc:spChg chg="add mod">
          <ac:chgData name="Yoshiyuki Tajima(田島　佳幸)" userId="1e833418-d2c0-4b2f-967a-8814016308fa" providerId="ADAL" clId="{CCF0A0AD-9450-40F8-8873-F97F1CED1ED0}" dt="2021-05-18T02:20:59.080" v="1669" actId="1038"/>
          <ac:spMkLst>
            <pc:docMk/>
            <pc:sldMk cId="103223418" sldId="257"/>
            <ac:spMk id="11" creationId="{B70CC22A-E514-4640-A80C-56E1CB954358}"/>
          </ac:spMkLst>
        </pc:spChg>
        <pc:spChg chg="add mod">
          <ac:chgData name="Yoshiyuki Tajima(田島　佳幸)" userId="1e833418-d2c0-4b2f-967a-8814016308fa" providerId="ADAL" clId="{CCF0A0AD-9450-40F8-8873-F97F1CED1ED0}" dt="2021-05-18T02:21:06.527" v="1690" actId="1076"/>
          <ac:spMkLst>
            <pc:docMk/>
            <pc:sldMk cId="103223418" sldId="257"/>
            <ac:spMk id="12" creationId="{9789DF94-B147-47EF-8530-5280786CBC8C}"/>
          </ac:spMkLst>
        </pc:spChg>
      </pc:sldChg>
      <pc:sldChg chg="modSp mod">
        <pc:chgData name="Yoshiyuki Tajima(田島　佳幸)" userId="1e833418-d2c0-4b2f-967a-8814016308fa" providerId="ADAL" clId="{CCF0A0AD-9450-40F8-8873-F97F1CED1ED0}" dt="2021-05-18T05:34:13.976" v="5276" actId="6549"/>
        <pc:sldMkLst>
          <pc:docMk/>
          <pc:sldMk cId="0" sldId="269"/>
        </pc:sldMkLst>
        <pc:spChg chg="mod">
          <ac:chgData name="Yoshiyuki Tajima(田島　佳幸)" userId="1e833418-d2c0-4b2f-967a-8814016308fa" providerId="ADAL" clId="{CCF0A0AD-9450-40F8-8873-F97F1CED1ED0}" dt="2021-05-18T05:34:13.976" v="5276" actId="6549"/>
          <ac:spMkLst>
            <pc:docMk/>
            <pc:sldMk cId="0" sldId="269"/>
            <ac:spMk id="60422" creationId="{00000000-0000-0000-0000-000000000000}"/>
          </ac:spMkLst>
        </pc:spChg>
      </pc:sldChg>
      <pc:sldChg chg="modSp mod">
        <pc:chgData name="Yoshiyuki Tajima(田島　佳幸)" userId="1e833418-d2c0-4b2f-967a-8814016308fa" providerId="ADAL" clId="{CCF0A0AD-9450-40F8-8873-F97F1CED1ED0}" dt="2021-05-18T05:04:31.191" v="4361"/>
        <pc:sldMkLst>
          <pc:docMk/>
          <pc:sldMk cId="0" sldId="271"/>
        </pc:sldMkLst>
        <pc:spChg chg="mod">
          <ac:chgData name="Yoshiyuki Tajima(田島　佳幸)" userId="1e833418-d2c0-4b2f-967a-8814016308fa" providerId="ADAL" clId="{CCF0A0AD-9450-40F8-8873-F97F1CED1ED0}" dt="2021-05-18T05:04:31.191" v="4361"/>
          <ac:spMkLst>
            <pc:docMk/>
            <pc:sldMk cId="0" sldId="271"/>
            <ac:spMk id="2" creationId="{15BB33B7-0054-4174-8521-431CA433D921}"/>
          </ac:spMkLst>
        </pc:spChg>
      </pc:sldChg>
      <pc:sldChg chg="addSp delSp modSp add mod">
        <pc:chgData name="Yoshiyuki Tajima(田島　佳幸)" userId="1e833418-d2c0-4b2f-967a-8814016308fa" providerId="ADAL" clId="{CCF0A0AD-9450-40F8-8873-F97F1CED1ED0}" dt="2021-05-18T04:39:50.379" v="4304"/>
        <pc:sldMkLst>
          <pc:docMk/>
          <pc:sldMk cId="3916760153" sldId="512"/>
        </pc:sldMkLst>
        <pc:spChg chg="del mod">
          <ac:chgData name="Yoshiyuki Tajima(田島　佳幸)" userId="1e833418-d2c0-4b2f-967a-8814016308fa" providerId="ADAL" clId="{CCF0A0AD-9450-40F8-8873-F97F1CED1ED0}" dt="2021-05-18T04:38:12.657" v="4271" actId="478"/>
          <ac:spMkLst>
            <pc:docMk/>
            <pc:sldMk cId="3916760153" sldId="512"/>
            <ac:spMk id="2" creationId="{F007016F-E82F-4B81-8CAF-877F8541649A}"/>
          </ac:spMkLst>
        </pc:spChg>
        <pc:spChg chg="add mod">
          <ac:chgData name="Yoshiyuki Tajima(田島　佳幸)" userId="1e833418-d2c0-4b2f-967a-8814016308fa" providerId="ADAL" clId="{CCF0A0AD-9450-40F8-8873-F97F1CED1ED0}" dt="2021-05-18T04:37:36.510" v="4263"/>
          <ac:spMkLst>
            <pc:docMk/>
            <pc:sldMk cId="3916760153" sldId="512"/>
            <ac:spMk id="5" creationId="{1460BB8E-0B92-4ECD-B43C-500598436F6B}"/>
          </ac:spMkLst>
        </pc:spChg>
        <pc:spChg chg="add mod">
          <ac:chgData name="Yoshiyuki Tajima(田島　佳幸)" userId="1e833418-d2c0-4b2f-967a-8814016308fa" providerId="ADAL" clId="{CCF0A0AD-9450-40F8-8873-F97F1CED1ED0}" dt="2021-05-18T04:38:10.259" v="4270" actId="6549"/>
          <ac:spMkLst>
            <pc:docMk/>
            <pc:sldMk cId="3916760153" sldId="512"/>
            <ac:spMk id="7" creationId="{69228C81-0C4A-42C3-AFB7-DBC72B35303E}"/>
          </ac:spMkLst>
        </pc:spChg>
        <pc:spChg chg="add del mod">
          <ac:chgData name="Yoshiyuki Tajima(田島　佳幸)" userId="1e833418-d2c0-4b2f-967a-8814016308fa" providerId="ADAL" clId="{CCF0A0AD-9450-40F8-8873-F97F1CED1ED0}" dt="2021-05-18T04:38:15.362" v="4272" actId="478"/>
          <ac:spMkLst>
            <pc:docMk/>
            <pc:sldMk cId="3916760153" sldId="512"/>
            <ac:spMk id="8" creationId="{EB4290F0-68D9-4DF2-9020-4641CA666E81}"/>
          </ac:spMkLst>
        </pc:spChg>
        <pc:spChg chg="add mod">
          <ac:chgData name="Yoshiyuki Tajima(田島　佳幸)" userId="1e833418-d2c0-4b2f-967a-8814016308fa" providerId="ADAL" clId="{CCF0A0AD-9450-40F8-8873-F97F1CED1ED0}" dt="2021-05-18T04:39:50.379" v="4304"/>
          <ac:spMkLst>
            <pc:docMk/>
            <pc:sldMk cId="3916760153" sldId="512"/>
            <ac:spMk id="9" creationId="{AACE7C87-A1F8-4902-B76F-54A474EB0508}"/>
          </ac:spMkLst>
        </pc:spChg>
      </pc:sldChg>
      <pc:sldChg chg="addSp delSp modSp add mod setBg delDesignElem modNotes">
        <pc:chgData name="Yoshiyuki Tajima(田島　佳幸)" userId="1e833418-d2c0-4b2f-967a-8814016308fa" providerId="ADAL" clId="{CCF0A0AD-9450-40F8-8873-F97F1CED1ED0}" dt="2021-05-18T05:14:33.234" v="5262" actId="1076"/>
        <pc:sldMkLst>
          <pc:docMk/>
          <pc:sldMk cId="2285343495" sldId="513"/>
        </pc:sldMkLst>
        <pc:spChg chg="mod">
          <ac:chgData name="Yoshiyuki Tajima(田島　佳幸)" userId="1e833418-d2c0-4b2f-967a-8814016308fa" providerId="ADAL" clId="{CCF0A0AD-9450-40F8-8873-F97F1CED1ED0}" dt="2021-05-18T02:02:54.880" v="1023" actId="207"/>
          <ac:spMkLst>
            <pc:docMk/>
            <pc:sldMk cId="2285343495" sldId="513"/>
            <ac:spMk id="2" creationId="{0ED53848-A74D-4D5F-B016-7B4CCCEA5467}"/>
          </ac:spMkLst>
        </pc:spChg>
        <pc:spChg chg="add mod">
          <ac:chgData name="Yoshiyuki Tajima(田島　佳幸)" userId="1e833418-d2c0-4b2f-967a-8814016308fa" providerId="ADAL" clId="{CCF0A0AD-9450-40F8-8873-F97F1CED1ED0}" dt="2021-05-18T02:03:57.609" v="1099"/>
          <ac:spMkLst>
            <pc:docMk/>
            <pc:sldMk cId="2285343495" sldId="513"/>
            <ac:spMk id="13" creationId="{2FC0A01E-0BD0-4EE0-AF64-CB9C8037A43E}"/>
          </ac:spMkLst>
        </pc:spChg>
        <pc:spChg chg="add del mod">
          <ac:chgData name="Yoshiyuki Tajima(田島　佳幸)" userId="1e833418-d2c0-4b2f-967a-8814016308fa" providerId="ADAL" clId="{CCF0A0AD-9450-40F8-8873-F97F1CED1ED0}" dt="2021-05-18T05:13:47.391" v="5246" actId="478"/>
          <ac:spMkLst>
            <pc:docMk/>
            <pc:sldMk cId="2285343495" sldId="513"/>
            <ac:spMk id="14" creationId="{62E17B8C-1716-4C9E-B356-9047CFBE51F5}"/>
          </ac:spMkLst>
        </pc:spChg>
        <pc:spChg chg="add mod">
          <ac:chgData name="Yoshiyuki Tajima(田島　佳幸)" userId="1e833418-d2c0-4b2f-967a-8814016308fa" providerId="ADAL" clId="{CCF0A0AD-9450-40F8-8873-F97F1CED1ED0}" dt="2021-05-18T05:13:43.521" v="5245"/>
          <ac:spMkLst>
            <pc:docMk/>
            <pc:sldMk cId="2285343495" sldId="513"/>
            <ac:spMk id="15" creationId="{277DA863-9AA5-4A26-A599-6633F42E54A9}"/>
          </ac:spMkLst>
        </pc:spChg>
        <pc:spChg chg="mod">
          <ac:chgData name="Yoshiyuki Tajima(田島　佳幸)" userId="1e833418-d2c0-4b2f-967a-8814016308fa" providerId="ADAL" clId="{CCF0A0AD-9450-40F8-8873-F97F1CED1ED0}" dt="2021-05-18T05:14:33.234" v="5262" actId="1076"/>
          <ac:spMkLst>
            <pc:docMk/>
            <pc:sldMk cId="2285343495" sldId="513"/>
            <ac:spMk id="91" creationId="{3FE8C7BA-D675-4F56-84A3-8B62E0E94B7E}"/>
          </ac:spMkLst>
        </pc:spChg>
        <pc:spChg chg="del">
          <ac:chgData name="Yoshiyuki Tajima(田島　佳幸)" userId="1e833418-d2c0-4b2f-967a-8814016308fa" providerId="ADAL" clId="{CCF0A0AD-9450-40F8-8873-F97F1CED1ED0}" dt="2021-05-18T01:55:47.397" v="806"/>
          <ac:spMkLst>
            <pc:docMk/>
            <pc:sldMk cId="2285343495" sldId="513"/>
            <ac:spMk id="98" creationId="{796CD800-C8BF-41B5-983A-3B3D95FA99E5}"/>
          </ac:spMkLst>
        </pc:spChg>
        <pc:spChg chg="del">
          <ac:chgData name="Yoshiyuki Tajima(田島　佳幸)" userId="1e833418-d2c0-4b2f-967a-8814016308fa" providerId="ADAL" clId="{CCF0A0AD-9450-40F8-8873-F97F1CED1ED0}" dt="2021-05-18T01:55:47.397" v="806"/>
          <ac:spMkLst>
            <pc:docMk/>
            <pc:sldMk cId="2285343495" sldId="513"/>
            <ac:spMk id="100" creationId="{ED36A27B-61AE-4AA1-8BD6-7310E072D89D}"/>
          </ac:spMkLst>
        </pc:spChg>
        <pc:spChg chg="del">
          <ac:chgData name="Yoshiyuki Tajima(田島　佳幸)" userId="1e833418-d2c0-4b2f-967a-8814016308fa" providerId="ADAL" clId="{CCF0A0AD-9450-40F8-8873-F97F1CED1ED0}" dt="2021-05-18T01:55:47.397" v="806"/>
          <ac:spMkLst>
            <pc:docMk/>
            <pc:sldMk cId="2285343495" sldId="513"/>
            <ac:spMk id="104" creationId="{2F888C18-7E74-4A98-A7B4-A5C43583A482}"/>
          </ac:spMkLst>
        </pc:spChg>
        <pc:spChg chg="del">
          <ac:chgData name="Yoshiyuki Tajima(田島　佳幸)" userId="1e833418-d2c0-4b2f-967a-8814016308fa" providerId="ADAL" clId="{CCF0A0AD-9450-40F8-8873-F97F1CED1ED0}" dt="2021-05-18T01:55:47.397" v="806"/>
          <ac:spMkLst>
            <pc:docMk/>
            <pc:sldMk cId="2285343495" sldId="513"/>
            <ac:spMk id="106" creationId="{20436840-698D-4B5F-A7C0-101AD48D861E}"/>
          </ac:spMkLst>
        </pc:spChg>
        <pc:spChg chg="del">
          <ac:chgData name="Yoshiyuki Tajima(田島　佳幸)" userId="1e833418-d2c0-4b2f-967a-8814016308fa" providerId="ADAL" clId="{CCF0A0AD-9450-40F8-8873-F97F1CED1ED0}" dt="2021-05-18T01:55:47.397" v="806"/>
          <ac:spMkLst>
            <pc:docMk/>
            <pc:sldMk cId="2285343495" sldId="513"/>
            <ac:spMk id="108" creationId="{3682BE5A-770A-4799-BE6D-CE0BD0AD28C0}"/>
          </ac:spMkLst>
        </pc:spChg>
        <pc:spChg chg="del">
          <ac:chgData name="Yoshiyuki Tajima(田島　佳幸)" userId="1e833418-d2c0-4b2f-967a-8814016308fa" providerId="ADAL" clId="{CCF0A0AD-9450-40F8-8873-F97F1CED1ED0}" dt="2021-05-18T01:55:47.397" v="806"/>
          <ac:spMkLst>
            <pc:docMk/>
            <pc:sldMk cId="2285343495" sldId="513"/>
            <ac:spMk id="110" creationId="{85B58713-80A3-4F72-8ADA-A63E6BA8BC00}"/>
          </ac:spMkLst>
        </pc:spChg>
        <pc:picChg chg="mod">
          <ac:chgData name="Yoshiyuki Tajima(田島　佳幸)" userId="1e833418-d2c0-4b2f-967a-8814016308fa" providerId="ADAL" clId="{CCF0A0AD-9450-40F8-8873-F97F1CED1ED0}" dt="2021-05-18T02:02:54.880" v="1023" actId="207"/>
          <ac:picMkLst>
            <pc:docMk/>
            <pc:sldMk cId="2285343495" sldId="513"/>
            <ac:picMk id="90" creationId="{FD3B574C-2AFC-472F-B33B-785315F69D5D}"/>
          </ac:picMkLst>
        </pc:picChg>
        <pc:picChg chg="mod">
          <ac:chgData name="Yoshiyuki Tajima(田島　佳幸)" userId="1e833418-d2c0-4b2f-967a-8814016308fa" providerId="ADAL" clId="{CCF0A0AD-9450-40F8-8873-F97F1CED1ED0}" dt="2021-05-18T02:02:54.880" v="1023" actId="207"/>
          <ac:picMkLst>
            <pc:docMk/>
            <pc:sldMk cId="2285343495" sldId="513"/>
            <ac:picMk id="93" creationId="{C634F768-74E8-4DCA-BCEA-762AE1B81629}"/>
          </ac:picMkLst>
        </pc:picChg>
        <pc:cxnChg chg="del">
          <ac:chgData name="Yoshiyuki Tajima(田島　佳幸)" userId="1e833418-d2c0-4b2f-967a-8814016308fa" providerId="ADAL" clId="{CCF0A0AD-9450-40F8-8873-F97F1CED1ED0}" dt="2021-05-18T01:55:47.397" v="806"/>
          <ac:cxnSpMkLst>
            <pc:docMk/>
            <pc:sldMk cId="2285343495" sldId="513"/>
            <ac:cxnSpMk id="102" creationId="{511BC4C5-EB16-4C0B-83E6-96A39848CF19}"/>
          </ac:cxnSpMkLst>
        </pc:cxnChg>
      </pc:sldChg>
      <pc:sldChg chg="addSp delSp modSp add mod">
        <pc:chgData name="Yoshiyuki Tajima(田島　佳幸)" userId="1e833418-d2c0-4b2f-967a-8814016308fa" providerId="ADAL" clId="{CCF0A0AD-9450-40F8-8873-F97F1CED1ED0}" dt="2021-05-18T05:13:23.303" v="5227"/>
        <pc:sldMkLst>
          <pc:docMk/>
          <pc:sldMk cId="2866426028" sldId="538"/>
        </pc:sldMkLst>
        <pc:spChg chg="del mod">
          <ac:chgData name="Yoshiyuki Tajima(田島　佳幸)" userId="1e833418-d2c0-4b2f-967a-8814016308fa" providerId="ADAL" clId="{CCF0A0AD-9450-40F8-8873-F97F1CED1ED0}" dt="2021-05-18T05:13:08.825" v="5219" actId="478"/>
          <ac:spMkLst>
            <pc:docMk/>
            <pc:sldMk cId="2866426028" sldId="538"/>
            <ac:spMk id="2" creationId="{C6C3E991-70C8-4D29-8144-D9FA332FB699}"/>
          </ac:spMkLst>
        </pc:spChg>
        <pc:spChg chg="mod">
          <ac:chgData name="Yoshiyuki Tajima(田島　佳幸)" userId="1e833418-d2c0-4b2f-967a-8814016308fa" providerId="ADAL" clId="{CCF0A0AD-9450-40F8-8873-F97F1CED1ED0}" dt="2021-05-18T02:04:20.500" v="1101" actId="1076"/>
          <ac:spMkLst>
            <pc:docMk/>
            <pc:sldMk cId="2866426028" sldId="538"/>
            <ac:spMk id="3" creationId="{02E0B600-68D1-4BD4-9D87-DF7375835415}"/>
          </ac:spMkLst>
        </pc:spChg>
        <pc:spChg chg="add mod">
          <ac:chgData name="Yoshiyuki Tajima(田島　佳幸)" userId="1e833418-d2c0-4b2f-967a-8814016308fa" providerId="ADAL" clId="{CCF0A0AD-9450-40F8-8873-F97F1CED1ED0}" dt="2021-05-18T05:13:23.303" v="5227"/>
          <ac:spMkLst>
            <pc:docMk/>
            <pc:sldMk cId="2866426028" sldId="538"/>
            <ac:spMk id="6" creationId="{F0AAD8EB-E6BF-46A3-9EC1-FE3CE0E80282}"/>
          </ac:spMkLst>
        </pc:spChg>
        <pc:spChg chg="add mod">
          <ac:chgData name="Yoshiyuki Tajima(田島　佳幸)" userId="1e833418-d2c0-4b2f-967a-8814016308fa" providerId="ADAL" clId="{CCF0A0AD-9450-40F8-8873-F97F1CED1ED0}" dt="2021-05-18T05:13:15.558" v="5223" actId="20577"/>
          <ac:spMkLst>
            <pc:docMk/>
            <pc:sldMk cId="2866426028" sldId="538"/>
            <ac:spMk id="7" creationId="{06475DF0-E8C5-4BF3-9CCA-B1ECFB703A06}"/>
          </ac:spMkLst>
        </pc:spChg>
        <pc:spChg chg="add del mod">
          <ac:chgData name="Yoshiyuki Tajima(田島　佳幸)" userId="1e833418-d2c0-4b2f-967a-8814016308fa" providerId="ADAL" clId="{CCF0A0AD-9450-40F8-8873-F97F1CED1ED0}" dt="2021-05-18T05:13:10.895" v="5220" actId="478"/>
          <ac:spMkLst>
            <pc:docMk/>
            <pc:sldMk cId="2866426028" sldId="538"/>
            <ac:spMk id="9" creationId="{244E7A04-A863-46D3-803F-07C6B680C1D2}"/>
          </ac:spMkLst>
        </pc:spChg>
      </pc:sldChg>
      <pc:sldChg chg="addSp delSp modSp add mod">
        <pc:chgData name="Yoshiyuki Tajima(田島　佳幸)" userId="1e833418-d2c0-4b2f-967a-8814016308fa" providerId="ADAL" clId="{CCF0A0AD-9450-40F8-8873-F97F1CED1ED0}" dt="2021-05-18T05:01:06.417" v="4307" actId="478"/>
        <pc:sldMkLst>
          <pc:docMk/>
          <pc:sldMk cId="1184530522" sldId="542"/>
        </pc:sldMkLst>
        <pc:spChg chg="del">
          <ac:chgData name="Yoshiyuki Tajima(田島　佳幸)" userId="1e833418-d2c0-4b2f-967a-8814016308fa" providerId="ADAL" clId="{CCF0A0AD-9450-40F8-8873-F97F1CED1ED0}" dt="2021-05-18T05:01:04.501" v="4306" actId="478"/>
          <ac:spMkLst>
            <pc:docMk/>
            <pc:sldMk cId="1184530522" sldId="542"/>
            <ac:spMk id="2" creationId="{F007016F-E82F-4B81-8CAF-877F8541649A}"/>
          </ac:spMkLst>
        </pc:spChg>
        <pc:spChg chg="add mod">
          <ac:chgData name="Yoshiyuki Tajima(田島　佳幸)" userId="1e833418-d2c0-4b2f-967a-8814016308fa" providerId="ADAL" clId="{CCF0A0AD-9450-40F8-8873-F97F1CED1ED0}" dt="2021-05-18T05:01:02.423" v="4305"/>
          <ac:spMkLst>
            <pc:docMk/>
            <pc:sldMk cId="1184530522" sldId="542"/>
            <ac:spMk id="5" creationId="{500802D1-C396-48C6-958C-411AB99D5129}"/>
          </ac:spMkLst>
        </pc:spChg>
        <pc:spChg chg="add mod">
          <ac:chgData name="Yoshiyuki Tajima(田島　佳幸)" userId="1e833418-d2c0-4b2f-967a-8814016308fa" providerId="ADAL" clId="{CCF0A0AD-9450-40F8-8873-F97F1CED1ED0}" dt="2021-05-18T05:01:02.423" v="4305"/>
          <ac:spMkLst>
            <pc:docMk/>
            <pc:sldMk cId="1184530522" sldId="542"/>
            <ac:spMk id="7" creationId="{5EEACA54-0DB0-4095-9EA8-C189572322B3}"/>
          </ac:spMkLst>
        </pc:spChg>
        <pc:spChg chg="add del mod">
          <ac:chgData name="Yoshiyuki Tajima(田島　佳幸)" userId="1e833418-d2c0-4b2f-967a-8814016308fa" providerId="ADAL" clId="{CCF0A0AD-9450-40F8-8873-F97F1CED1ED0}" dt="2021-05-18T05:01:06.417" v="4307" actId="478"/>
          <ac:spMkLst>
            <pc:docMk/>
            <pc:sldMk cId="1184530522" sldId="542"/>
            <ac:spMk id="8" creationId="{086EC475-76E2-458A-BE90-4FEE6E0D1BC6}"/>
          </ac:spMkLst>
        </pc:spChg>
      </pc:sldChg>
      <pc:sldChg chg="addSp delSp modSp add mod">
        <pc:chgData name="Yoshiyuki Tajima(田島　佳幸)" userId="1e833418-d2c0-4b2f-967a-8814016308fa" providerId="ADAL" clId="{CCF0A0AD-9450-40F8-8873-F97F1CED1ED0}" dt="2021-05-18T05:01:19.162" v="4310" actId="478"/>
        <pc:sldMkLst>
          <pc:docMk/>
          <pc:sldMk cId="664661744" sldId="546"/>
        </pc:sldMkLst>
        <pc:spChg chg="del">
          <ac:chgData name="Yoshiyuki Tajima(田島　佳幸)" userId="1e833418-d2c0-4b2f-967a-8814016308fa" providerId="ADAL" clId="{CCF0A0AD-9450-40F8-8873-F97F1CED1ED0}" dt="2021-05-18T05:01:17.427" v="4309" actId="478"/>
          <ac:spMkLst>
            <pc:docMk/>
            <pc:sldMk cId="664661744" sldId="546"/>
            <ac:spMk id="2" creationId="{F007016F-E82F-4B81-8CAF-877F8541649A}"/>
          </ac:spMkLst>
        </pc:spChg>
        <pc:spChg chg="add mod">
          <ac:chgData name="Yoshiyuki Tajima(田島　佳幸)" userId="1e833418-d2c0-4b2f-967a-8814016308fa" providerId="ADAL" clId="{CCF0A0AD-9450-40F8-8873-F97F1CED1ED0}" dt="2021-05-18T05:01:15.290" v="4308"/>
          <ac:spMkLst>
            <pc:docMk/>
            <pc:sldMk cId="664661744" sldId="546"/>
            <ac:spMk id="5" creationId="{C5FF6900-23AA-47EE-9566-59D2F7655011}"/>
          </ac:spMkLst>
        </pc:spChg>
        <pc:spChg chg="add mod">
          <ac:chgData name="Yoshiyuki Tajima(田島　佳幸)" userId="1e833418-d2c0-4b2f-967a-8814016308fa" providerId="ADAL" clId="{CCF0A0AD-9450-40F8-8873-F97F1CED1ED0}" dt="2021-05-18T05:01:15.290" v="4308"/>
          <ac:spMkLst>
            <pc:docMk/>
            <pc:sldMk cId="664661744" sldId="546"/>
            <ac:spMk id="7" creationId="{E24F8FB1-A02D-49AF-AB77-09CC1EB35208}"/>
          </ac:spMkLst>
        </pc:spChg>
        <pc:spChg chg="add del mod">
          <ac:chgData name="Yoshiyuki Tajima(田島　佳幸)" userId="1e833418-d2c0-4b2f-967a-8814016308fa" providerId="ADAL" clId="{CCF0A0AD-9450-40F8-8873-F97F1CED1ED0}" dt="2021-05-18T05:01:19.162" v="4310" actId="478"/>
          <ac:spMkLst>
            <pc:docMk/>
            <pc:sldMk cId="664661744" sldId="546"/>
            <ac:spMk id="8" creationId="{2D0DF42A-F9C1-4D4A-8DA5-8BED273B47F9}"/>
          </ac:spMkLst>
        </pc:spChg>
      </pc:sldChg>
      <pc:sldChg chg="addSp delSp modSp add mod">
        <pc:chgData name="Yoshiyuki Tajima(田島　佳幸)" userId="1e833418-d2c0-4b2f-967a-8814016308fa" providerId="ADAL" clId="{CCF0A0AD-9450-40F8-8873-F97F1CED1ED0}" dt="2021-05-18T05:01:29.577" v="4316" actId="478"/>
        <pc:sldMkLst>
          <pc:docMk/>
          <pc:sldMk cId="3077237137" sldId="547"/>
        </pc:sldMkLst>
        <pc:spChg chg="del">
          <ac:chgData name="Yoshiyuki Tajima(田島　佳幸)" userId="1e833418-d2c0-4b2f-967a-8814016308fa" providerId="ADAL" clId="{CCF0A0AD-9450-40F8-8873-F97F1CED1ED0}" dt="2021-05-18T05:01:28.315" v="4315" actId="478"/>
          <ac:spMkLst>
            <pc:docMk/>
            <pc:sldMk cId="3077237137" sldId="547"/>
            <ac:spMk id="2" creationId="{F007016F-E82F-4B81-8CAF-877F8541649A}"/>
          </ac:spMkLst>
        </pc:spChg>
        <pc:spChg chg="add mod">
          <ac:chgData name="Yoshiyuki Tajima(田島　佳幸)" userId="1e833418-d2c0-4b2f-967a-8814016308fa" providerId="ADAL" clId="{CCF0A0AD-9450-40F8-8873-F97F1CED1ED0}" dt="2021-05-18T05:01:26.387" v="4314"/>
          <ac:spMkLst>
            <pc:docMk/>
            <pc:sldMk cId="3077237137" sldId="547"/>
            <ac:spMk id="5" creationId="{1D528505-AACA-4ED1-828A-B30F4A1CBD1B}"/>
          </ac:spMkLst>
        </pc:spChg>
        <pc:spChg chg="add mod">
          <ac:chgData name="Yoshiyuki Tajima(田島　佳幸)" userId="1e833418-d2c0-4b2f-967a-8814016308fa" providerId="ADAL" clId="{CCF0A0AD-9450-40F8-8873-F97F1CED1ED0}" dt="2021-05-18T05:01:26.387" v="4314"/>
          <ac:spMkLst>
            <pc:docMk/>
            <pc:sldMk cId="3077237137" sldId="547"/>
            <ac:spMk id="7" creationId="{8179BC7F-AC20-481D-9BDA-05007DEABD8D}"/>
          </ac:spMkLst>
        </pc:spChg>
        <pc:spChg chg="add del mod">
          <ac:chgData name="Yoshiyuki Tajima(田島　佳幸)" userId="1e833418-d2c0-4b2f-967a-8814016308fa" providerId="ADAL" clId="{CCF0A0AD-9450-40F8-8873-F97F1CED1ED0}" dt="2021-05-18T05:01:29.577" v="4316" actId="478"/>
          <ac:spMkLst>
            <pc:docMk/>
            <pc:sldMk cId="3077237137" sldId="547"/>
            <ac:spMk id="8" creationId="{DDFA2776-D4A6-4EBA-B93B-16DFD1560FCF}"/>
          </ac:spMkLst>
        </pc:spChg>
      </pc:sldChg>
      <pc:sldChg chg="addSp delSp modSp add mod">
        <pc:chgData name="Yoshiyuki Tajima(田島　佳幸)" userId="1e833418-d2c0-4b2f-967a-8814016308fa" providerId="ADAL" clId="{CCF0A0AD-9450-40F8-8873-F97F1CED1ED0}" dt="2021-05-18T05:01:24.306" v="4313" actId="478"/>
        <pc:sldMkLst>
          <pc:docMk/>
          <pc:sldMk cId="2357297985" sldId="548"/>
        </pc:sldMkLst>
        <pc:spChg chg="del">
          <ac:chgData name="Yoshiyuki Tajima(田島　佳幸)" userId="1e833418-d2c0-4b2f-967a-8814016308fa" providerId="ADAL" clId="{CCF0A0AD-9450-40F8-8873-F97F1CED1ED0}" dt="2021-05-18T05:01:23.078" v="4312" actId="478"/>
          <ac:spMkLst>
            <pc:docMk/>
            <pc:sldMk cId="2357297985" sldId="548"/>
            <ac:spMk id="2" creationId="{F007016F-E82F-4B81-8CAF-877F8541649A}"/>
          </ac:spMkLst>
        </pc:spChg>
        <pc:spChg chg="add mod">
          <ac:chgData name="Yoshiyuki Tajima(田島　佳幸)" userId="1e833418-d2c0-4b2f-967a-8814016308fa" providerId="ADAL" clId="{CCF0A0AD-9450-40F8-8873-F97F1CED1ED0}" dt="2021-05-18T05:01:21.209" v="4311"/>
          <ac:spMkLst>
            <pc:docMk/>
            <pc:sldMk cId="2357297985" sldId="548"/>
            <ac:spMk id="5" creationId="{774B1D0F-4CF4-473E-8F1D-1CEF18AD7BCD}"/>
          </ac:spMkLst>
        </pc:spChg>
        <pc:spChg chg="add mod">
          <ac:chgData name="Yoshiyuki Tajima(田島　佳幸)" userId="1e833418-d2c0-4b2f-967a-8814016308fa" providerId="ADAL" clId="{CCF0A0AD-9450-40F8-8873-F97F1CED1ED0}" dt="2021-05-18T05:01:21.209" v="4311"/>
          <ac:spMkLst>
            <pc:docMk/>
            <pc:sldMk cId="2357297985" sldId="548"/>
            <ac:spMk id="7" creationId="{BC95561D-D990-4E3B-AEA6-F121FBCC8A1F}"/>
          </ac:spMkLst>
        </pc:spChg>
        <pc:spChg chg="add del mod">
          <ac:chgData name="Yoshiyuki Tajima(田島　佳幸)" userId="1e833418-d2c0-4b2f-967a-8814016308fa" providerId="ADAL" clId="{CCF0A0AD-9450-40F8-8873-F97F1CED1ED0}" dt="2021-05-18T05:01:24.306" v="4313" actId="478"/>
          <ac:spMkLst>
            <pc:docMk/>
            <pc:sldMk cId="2357297985" sldId="548"/>
            <ac:spMk id="8" creationId="{B24B94EA-746B-47C7-A4D1-D7AB2C3720C8}"/>
          </ac:spMkLst>
        </pc:spChg>
      </pc:sldChg>
      <pc:sldChg chg="addSp delSp modSp mod">
        <pc:chgData name="Yoshiyuki Tajima(田島　佳幸)" userId="1e833418-d2c0-4b2f-967a-8814016308fa" providerId="ADAL" clId="{CCF0A0AD-9450-40F8-8873-F97F1CED1ED0}" dt="2021-05-18T02:25:59.992" v="1994" actId="20577"/>
        <pc:sldMkLst>
          <pc:docMk/>
          <pc:sldMk cId="2087845183" sldId="556"/>
        </pc:sldMkLst>
        <pc:spChg chg="del">
          <ac:chgData name="Yoshiyuki Tajima(田島　佳幸)" userId="1e833418-d2c0-4b2f-967a-8814016308fa" providerId="ADAL" clId="{CCF0A0AD-9450-40F8-8873-F97F1CED1ED0}" dt="2021-05-18T02:24:20.202" v="1941" actId="478"/>
          <ac:spMkLst>
            <pc:docMk/>
            <pc:sldMk cId="2087845183" sldId="556"/>
            <ac:spMk id="2" creationId="{F007016F-E82F-4B81-8CAF-877F8541649A}"/>
          </ac:spMkLst>
        </pc:spChg>
        <pc:spChg chg="add mod">
          <ac:chgData name="Yoshiyuki Tajima(田島　佳幸)" userId="1e833418-d2c0-4b2f-967a-8814016308fa" providerId="ADAL" clId="{CCF0A0AD-9450-40F8-8873-F97F1CED1ED0}" dt="2021-05-18T02:25:59.992" v="1994" actId="20577"/>
          <ac:spMkLst>
            <pc:docMk/>
            <pc:sldMk cId="2087845183" sldId="556"/>
            <ac:spMk id="5" creationId="{9BB9B55C-D696-4829-9B80-11D0FFB21241}"/>
          </ac:spMkLst>
        </pc:spChg>
        <pc:spChg chg="add del mod">
          <ac:chgData name="Yoshiyuki Tajima(田島　佳幸)" userId="1e833418-d2c0-4b2f-967a-8814016308fa" providerId="ADAL" clId="{CCF0A0AD-9450-40F8-8873-F97F1CED1ED0}" dt="2021-05-18T02:24:21.370" v="1942" actId="478"/>
          <ac:spMkLst>
            <pc:docMk/>
            <pc:sldMk cId="2087845183" sldId="556"/>
            <ac:spMk id="6" creationId="{4DCCEEED-ADA4-46B0-B5C1-CCDD54CF24AE}"/>
          </ac:spMkLst>
        </pc:spChg>
      </pc:sldChg>
      <pc:sldChg chg="addSp delSp modSp mod">
        <pc:chgData name="Yoshiyuki Tajima(田島　佳幸)" userId="1e833418-d2c0-4b2f-967a-8814016308fa" providerId="ADAL" clId="{CCF0A0AD-9450-40F8-8873-F97F1CED1ED0}" dt="2021-05-18T02:25:56.284" v="1992" actId="6549"/>
        <pc:sldMkLst>
          <pc:docMk/>
          <pc:sldMk cId="3070654212" sldId="557"/>
        </pc:sldMkLst>
        <pc:spChg chg="del">
          <ac:chgData name="Yoshiyuki Tajima(田島　佳幸)" userId="1e833418-d2c0-4b2f-967a-8814016308fa" providerId="ADAL" clId="{CCF0A0AD-9450-40F8-8873-F97F1CED1ED0}" dt="2021-05-18T02:24:51.387" v="1953" actId="478"/>
          <ac:spMkLst>
            <pc:docMk/>
            <pc:sldMk cId="3070654212" sldId="557"/>
            <ac:spMk id="2" creationId="{F007016F-E82F-4B81-8CAF-877F8541649A}"/>
          </ac:spMkLst>
        </pc:spChg>
        <pc:spChg chg="add mod">
          <ac:chgData name="Yoshiyuki Tajima(田島　佳幸)" userId="1e833418-d2c0-4b2f-967a-8814016308fa" providerId="ADAL" clId="{CCF0A0AD-9450-40F8-8873-F97F1CED1ED0}" dt="2021-05-18T02:25:56.284" v="1992" actId="6549"/>
          <ac:spMkLst>
            <pc:docMk/>
            <pc:sldMk cId="3070654212" sldId="557"/>
            <ac:spMk id="5" creationId="{38056DD3-1621-4C32-BAE7-BFD0F3DABC05}"/>
          </ac:spMkLst>
        </pc:spChg>
        <pc:spChg chg="add del mod">
          <ac:chgData name="Yoshiyuki Tajima(田島　佳幸)" userId="1e833418-d2c0-4b2f-967a-8814016308fa" providerId="ADAL" clId="{CCF0A0AD-9450-40F8-8873-F97F1CED1ED0}" dt="2021-05-18T02:24:52.991" v="1954" actId="478"/>
          <ac:spMkLst>
            <pc:docMk/>
            <pc:sldMk cId="3070654212" sldId="557"/>
            <ac:spMk id="6" creationId="{33CF13A1-9B62-49F2-97BA-1E6A20B7F818}"/>
          </ac:spMkLst>
        </pc:spChg>
      </pc:sldChg>
      <pc:sldChg chg="addSp delSp modSp mod">
        <pc:chgData name="Yoshiyuki Tajima(田島　佳幸)" userId="1e833418-d2c0-4b2f-967a-8814016308fa" providerId="ADAL" clId="{CCF0A0AD-9450-40F8-8873-F97F1CED1ED0}" dt="2021-05-18T02:25:52.945" v="1990" actId="6549"/>
        <pc:sldMkLst>
          <pc:docMk/>
          <pc:sldMk cId="429785983" sldId="558"/>
        </pc:sldMkLst>
        <pc:spChg chg="del">
          <ac:chgData name="Yoshiyuki Tajima(田島　佳幸)" userId="1e833418-d2c0-4b2f-967a-8814016308fa" providerId="ADAL" clId="{CCF0A0AD-9450-40F8-8873-F97F1CED1ED0}" dt="2021-05-18T02:24:59.390" v="1958" actId="478"/>
          <ac:spMkLst>
            <pc:docMk/>
            <pc:sldMk cId="429785983" sldId="558"/>
            <ac:spMk id="2" creationId="{F007016F-E82F-4B81-8CAF-877F8541649A}"/>
          </ac:spMkLst>
        </pc:spChg>
        <pc:spChg chg="add mod">
          <ac:chgData name="Yoshiyuki Tajima(田島　佳幸)" userId="1e833418-d2c0-4b2f-967a-8814016308fa" providerId="ADAL" clId="{CCF0A0AD-9450-40F8-8873-F97F1CED1ED0}" dt="2021-05-18T02:25:52.945" v="1990" actId="6549"/>
          <ac:spMkLst>
            <pc:docMk/>
            <pc:sldMk cId="429785983" sldId="558"/>
            <ac:spMk id="5" creationId="{0CAE9FD0-0185-4D0B-85E1-B0C583B0B4C1}"/>
          </ac:spMkLst>
        </pc:spChg>
        <pc:spChg chg="add del mod">
          <ac:chgData name="Yoshiyuki Tajima(田島　佳幸)" userId="1e833418-d2c0-4b2f-967a-8814016308fa" providerId="ADAL" clId="{CCF0A0AD-9450-40F8-8873-F97F1CED1ED0}" dt="2021-05-18T02:25:00.455" v="1959" actId="478"/>
          <ac:spMkLst>
            <pc:docMk/>
            <pc:sldMk cId="429785983" sldId="558"/>
            <ac:spMk id="6" creationId="{1C5CD225-BD9D-4044-A7D9-FAA04351F189}"/>
          </ac:spMkLst>
        </pc:spChg>
      </pc:sldChg>
      <pc:sldChg chg="addSp delSp modSp mod">
        <pc:chgData name="Yoshiyuki Tajima(田島　佳幸)" userId="1e833418-d2c0-4b2f-967a-8814016308fa" providerId="ADAL" clId="{CCF0A0AD-9450-40F8-8873-F97F1CED1ED0}" dt="2021-05-18T02:25:48.837" v="1988" actId="6549"/>
        <pc:sldMkLst>
          <pc:docMk/>
          <pc:sldMk cId="3127093249" sldId="559"/>
        </pc:sldMkLst>
        <pc:spChg chg="del mod">
          <ac:chgData name="Yoshiyuki Tajima(田島　佳幸)" userId="1e833418-d2c0-4b2f-967a-8814016308fa" providerId="ADAL" clId="{CCF0A0AD-9450-40F8-8873-F97F1CED1ED0}" dt="2021-05-18T02:25:06.890" v="1964" actId="478"/>
          <ac:spMkLst>
            <pc:docMk/>
            <pc:sldMk cId="3127093249" sldId="559"/>
            <ac:spMk id="2" creationId="{F007016F-E82F-4B81-8CAF-877F8541649A}"/>
          </ac:spMkLst>
        </pc:spChg>
        <pc:spChg chg="add mod">
          <ac:chgData name="Yoshiyuki Tajima(田島　佳幸)" userId="1e833418-d2c0-4b2f-967a-8814016308fa" providerId="ADAL" clId="{CCF0A0AD-9450-40F8-8873-F97F1CED1ED0}" dt="2021-05-18T02:25:48.837" v="1988" actId="6549"/>
          <ac:spMkLst>
            <pc:docMk/>
            <pc:sldMk cId="3127093249" sldId="559"/>
            <ac:spMk id="5" creationId="{0E699E98-23CC-4CA6-9B41-997D49BA3922}"/>
          </ac:spMkLst>
        </pc:spChg>
        <pc:spChg chg="add del mod">
          <ac:chgData name="Yoshiyuki Tajima(田島　佳幸)" userId="1e833418-d2c0-4b2f-967a-8814016308fa" providerId="ADAL" clId="{CCF0A0AD-9450-40F8-8873-F97F1CED1ED0}" dt="2021-05-18T02:25:08.093" v="1965" actId="478"/>
          <ac:spMkLst>
            <pc:docMk/>
            <pc:sldMk cId="3127093249" sldId="559"/>
            <ac:spMk id="6" creationId="{D55669D9-FC2D-49EB-81E1-B2049F89B1C5}"/>
          </ac:spMkLst>
        </pc:spChg>
      </pc:sldChg>
      <pc:sldChg chg="addSp delSp modSp mod">
        <pc:chgData name="Yoshiyuki Tajima(田島　佳幸)" userId="1e833418-d2c0-4b2f-967a-8814016308fa" providerId="ADAL" clId="{CCF0A0AD-9450-40F8-8873-F97F1CED1ED0}" dt="2021-05-18T02:25:42.423" v="1984" actId="20577"/>
        <pc:sldMkLst>
          <pc:docMk/>
          <pc:sldMk cId="890069557" sldId="560"/>
        </pc:sldMkLst>
        <pc:spChg chg="del">
          <ac:chgData name="Yoshiyuki Tajima(田島　佳幸)" userId="1e833418-d2c0-4b2f-967a-8814016308fa" providerId="ADAL" clId="{CCF0A0AD-9450-40F8-8873-F97F1CED1ED0}" dt="2021-05-18T02:25:23.225" v="1974" actId="478"/>
          <ac:spMkLst>
            <pc:docMk/>
            <pc:sldMk cId="890069557" sldId="560"/>
            <ac:spMk id="2" creationId="{F007016F-E82F-4B81-8CAF-877F8541649A}"/>
          </ac:spMkLst>
        </pc:spChg>
        <pc:spChg chg="add mod">
          <ac:chgData name="Yoshiyuki Tajima(田島　佳幸)" userId="1e833418-d2c0-4b2f-967a-8814016308fa" providerId="ADAL" clId="{CCF0A0AD-9450-40F8-8873-F97F1CED1ED0}" dt="2021-05-18T02:25:42.423" v="1984" actId="20577"/>
          <ac:spMkLst>
            <pc:docMk/>
            <pc:sldMk cId="890069557" sldId="560"/>
            <ac:spMk id="5" creationId="{AC62A2F6-33D4-409B-8604-E42E51D56D36}"/>
          </ac:spMkLst>
        </pc:spChg>
        <pc:spChg chg="add del mod">
          <ac:chgData name="Yoshiyuki Tajima(田島　佳幸)" userId="1e833418-d2c0-4b2f-967a-8814016308fa" providerId="ADAL" clId="{CCF0A0AD-9450-40F8-8873-F97F1CED1ED0}" dt="2021-05-18T02:25:24.016" v="1975" actId="478"/>
          <ac:spMkLst>
            <pc:docMk/>
            <pc:sldMk cId="890069557" sldId="560"/>
            <ac:spMk id="6" creationId="{E4877B2A-6417-4442-8AC5-81376A1F4169}"/>
          </ac:spMkLst>
        </pc:spChg>
      </pc:sldChg>
      <pc:sldChg chg="addSp delSp modSp mod">
        <pc:chgData name="Yoshiyuki Tajima(田島　佳幸)" userId="1e833418-d2c0-4b2f-967a-8814016308fa" providerId="ADAL" clId="{CCF0A0AD-9450-40F8-8873-F97F1CED1ED0}" dt="2021-05-18T02:25:46.199" v="1986" actId="6549"/>
        <pc:sldMkLst>
          <pc:docMk/>
          <pc:sldMk cId="3053862997" sldId="561"/>
        </pc:sldMkLst>
        <pc:spChg chg="del">
          <ac:chgData name="Yoshiyuki Tajima(田島　佳幸)" userId="1e833418-d2c0-4b2f-967a-8814016308fa" providerId="ADAL" clId="{CCF0A0AD-9450-40F8-8873-F97F1CED1ED0}" dt="2021-05-18T02:25:15.124" v="1969" actId="478"/>
          <ac:spMkLst>
            <pc:docMk/>
            <pc:sldMk cId="3053862997" sldId="561"/>
            <ac:spMk id="2" creationId="{F007016F-E82F-4B81-8CAF-877F8541649A}"/>
          </ac:spMkLst>
        </pc:spChg>
        <pc:spChg chg="add mod">
          <ac:chgData name="Yoshiyuki Tajima(田島　佳幸)" userId="1e833418-d2c0-4b2f-967a-8814016308fa" providerId="ADAL" clId="{CCF0A0AD-9450-40F8-8873-F97F1CED1ED0}" dt="2021-05-18T02:25:46.199" v="1986" actId="6549"/>
          <ac:spMkLst>
            <pc:docMk/>
            <pc:sldMk cId="3053862997" sldId="561"/>
            <ac:spMk id="5" creationId="{5FE966EB-A771-47A9-9876-B64B1A1ACCBD}"/>
          </ac:spMkLst>
        </pc:spChg>
        <pc:spChg chg="add del mod">
          <ac:chgData name="Yoshiyuki Tajima(田島　佳幸)" userId="1e833418-d2c0-4b2f-967a-8814016308fa" providerId="ADAL" clId="{CCF0A0AD-9450-40F8-8873-F97F1CED1ED0}" dt="2021-05-18T02:25:16.363" v="1970" actId="478"/>
          <ac:spMkLst>
            <pc:docMk/>
            <pc:sldMk cId="3053862997" sldId="561"/>
            <ac:spMk id="6" creationId="{33F5EF32-1E68-4006-906E-E3D3BEDDFE56}"/>
          </ac:spMkLst>
        </pc:spChg>
      </pc:sldChg>
      <pc:sldChg chg="addSp delSp modSp mod">
        <pc:chgData name="Yoshiyuki Tajima(田島　佳幸)" userId="1e833418-d2c0-4b2f-967a-8814016308fa" providerId="ADAL" clId="{CCF0A0AD-9450-40F8-8873-F97F1CED1ED0}" dt="2021-05-18T02:25:38.584" v="1982" actId="6549"/>
        <pc:sldMkLst>
          <pc:docMk/>
          <pc:sldMk cId="1221027299" sldId="562"/>
        </pc:sldMkLst>
        <pc:spChg chg="del">
          <ac:chgData name="Yoshiyuki Tajima(田島　佳幸)" userId="1e833418-d2c0-4b2f-967a-8814016308fa" providerId="ADAL" clId="{CCF0A0AD-9450-40F8-8873-F97F1CED1ED0}" dt="2021-05-18T02:25:34.812" v="1979" actId="478"/>
          <ac:spMkLst>
            <pc:docMk/>
            <pc:sldMk cId="1221027299" sldId="562"/>
            <ac:spMk id="2" creationId="{F007016F-E82F-4B81-8CAF-877F8541649A}"/>
          </ac:spMkLst>
        </pc:spChg>
        <pc:spChg chg="add mod">
          <ac:chgData name="Yoshiyuki Tajima(田島　佳幸)" userId="1e833418-d2c0-4b2f-967a-8814016308fa" providerId="ADAL" clId="{CCF0A0AD-9450-40F8-8873-F97F1CED1ED0}" dt="2021-05-18T02:25:38.584" v="1982" actId="6549"/>
          <ac:spMkLst>
            <pc:docMk/>
            <pc:sldMk cId="1221027299" sldId="562"/>
            <ac:spMk id="5" creationId="{6D10BC19-DD49-4D8F-83F6-3EC6A799CE3C}"/>
          </ac:spMkLst>
        </pc:spChg>
        <pc:spChg chg="add del mod">
          <ac:chgData name="Yoshiyuki Tajima(田島　佳幸)" userId="1e833418-d2c0-4b2f-967a-8814016308fa" providerId="ADAL" clId="{CCF0A0AD-9450-40F8-8873-F97F1CED1ED0}" dt="2021-05-18T02:25:36.594" v="1980" actId="478"/>
          <ac:spMkLst>
            <pc:docMk/>
            <pc:sldMk cId="1221027299" sldId="562"/>
            <ac:spMk id="6" creationId="{FA33BF77-12B3-475F-8323-530BC161760B}"/>
          </ac:spMkLst>
        </pc:spChg>
      </pc:sldChg>
      <pc:sldChg chg="addSp delSp modSp mod delAnim">
        <pc:chgData name="Yoshiyuki Tajima(田島　佳幸)" userId="1e833418-d2c0-4b2f-967a-8814016308fa" providerId="ADAL" clId="{CCF0A0AD-9450-40F8-8873-F97F1CED1ED0}" dt="2021-05-18T02:28:46.812" v="2124" actId="478"/>
        <pc:sldMkLst>
          <pc:docMk/>
          <pc:sldMk cId="3263009947" sldId="563"/>
        </pc:sldMkLst>
        <pc:spChg chg="del">
          <ac:chgData name="Yoshiyuki Tajima(田島　佳幸)" userId="1e833418-d2c0-4b2f-967a-8814016308fa" providerId="ADAL" clId="{CCF0A0AD-9450-40F8-8873-F97F1CED1ED0}" dt="2021-05-18T02:27:47.405" v="2019" actId="478"/>
          <ac:spMkLst>
            <pc:docMk/>
            <pc:sldMk cId="3263009947" sldId="563"/>
            <ac:spMk id="2" creationId="{F007016F-E82F-4B81-8CAF-877F8541649A}"/>
          </ac:spMkLst>
        </pc:spChg>
        <pc:spChg chg="mod">
          <ac:chgData name="Yoshiyuki Tajima(田島　佳幸)" userId="1e833418-d2c0-4b2f-967a-8814016308fa" providerId="ADAL" clId="{CCF0A0AD-9450-40F8-8873-F97F1CED1ED0}" dt="2021-05-18T02:28:30.786" v="2123" actId="1076"/>
          <ac:spMkLst>
            <pc:docMk/>
            <pc:sldMk cId="3263009947" sldId="563"/>
            <ac:spMk id="4" creationId="{AED9C93A-E244-4923-9920-01B52ACA1BB5}"/>
          </ac:spMkLst>
        </pc:spChg>
        <pc:spChg chg="del mod">
          <ac:chgData name="Yoshiyuki Tajima(田島　佳幸)" userId="1e833418-d2c0-4b2f-967a-8814016308fa" providerId="ADAL" clId="{CCF0A0AD-9450-40F8-8873-F97F1CED1ED0}" dt="2021-05-18T02:28:46.812" v="2124" actId="478"/>
          <ac:spMkLst>
            <pc:docMk/>
            <pc:sldMk cId="3263009947" sldId="563"/>
            <ac:spMk id="5" creationId="{5983BA44-158C-414C-A325-A605BC50C0EC}"/>
          </ac:spMkLst>
        </pc:spChg>
        <pc:spChg chg="add mod">
          <ac:chgData name="Yoshiyuki Tajima(田島　佳幸)" userId="1e833418-d2c0-4b2f-967a-8814016308fa" providerId="ADAL" clId="{CCF0A0AD-9450-40F8-8873-F97F1CED1ED0}" dt="2021-05-18T02:27:52.176" v="2022" actId="20577"/>
          <ac:spMkLst>
            <pc:docMk/>
            <pc:sldMk cId="3263009947" sldId="563"/>
            <ac:spMk id="6" creationId="{5907F98D-41EF-47FF-B2E2-CBD4C3588422}"/>
          </ac:spMkLst>
        </pc:spChg>
        <pc:spChg chg="add del mod">
          <ac:chgData name="Yoshiyuki Tajima(田島　佳幸)" userId="1e833418-d2c0-4b2f-967a-8814016308fa" providerId="ADAL" clId="{CCF0A0AD-9450-40F8-8873-F97F1CED1ED0}" dt="2021-05-18T02:27:49.971" v="2020" actId="478"/>
          <ac:spMkLst>
            <pc:docMk/>
            <pc:sldMk cId="3263009947" sldId="563"/>
            <ac:spMk id="7" creationId="{E1AC921B-3931-43BC-9D44-C4CBCA54955B}"/>
          </ac:spMkLst>
        </pc:spChg>
        <pc:spChg chg="add mod">
          <ac:chgData name="Yoshiyuki Tajima(田島　佳幸)" userId="1e833418-d2c0-4b2f-967a-8814016308fa" providerId="ADAL" clId="{CCF0A0AD-9450-40F8-8873-F97F1CED1ED0}" dt="2021-05-18T02:28:27.555" v="2122"/>
          <ac:spMkLst>
            <pc:docMk/>
            <pc:sldMk cId="3263009947" sldId="563"/>
            <ac:spMk id="8" creationId="{7467FFF3-4759-4FEE-BD51-6D79526EA1B8}"/>
          </ac:spMkLst>
        </pc:spChg>
      </pc:sldChg>
      <pc:sldChg chg="addSp delSp modSp mod delAnim">
        <pc:chgData name="Yoshiyuki Tajima(田島　佳幸)" userId="1e833418-d2c0-4b2f-967a-8814016308fa" providerId="ADAL" clId="{CCF0A0AD-9450-40F8-8873-F97F1CED1ED0}" dt="2021-05-18T02:31:33.577" v="2238" actId="478"/>
        <pc:sldMkLst>
          <pc:docMk/>
          <pc:sldMk cId="1177767078" sldId="564"/>
        </pc:sldMkLst>
        <pc:spChg chg="del">
          <ac:chgData name="Yoshiyuki Tajima(田島　佳幸)" userId="1e833418-d2c0-4b2f-967a-8814016308fa" providerId="ADAL" clId="{CCF0A0AD-9450-40F8-8873-F97F1CED1ED0}" dt="2021-05-18T02:31:07.702" v="2177" actId="478"/>
          <ac:spMkLst>
            <pc:docMk/>
            <pc:sldMk cId="1177767078" sldId="564"/>
            <ac:spMk id="2" creationId="{F007016F-E82F-4B81-8CAF-877F8541649A}"/>
          </ac:spMkLst>
        </pc:spChg>
        <pc:spChg chg="del">
          <ac:chgData name="Yoshiyuki Tajima(田島　佳幸)" userId="1e833418-d2c0-4b2f-967a-8814016308fa" providerId="ADAL" clId="{CCF0A0AD-9450-40F8-8873-F97F1CED1ED0}" dt="2021-05-18T02:31:33.577" v="2238" actId="478"/>
          <ac:spMkLst>
            <pc:docMk/>
            <pc:sldMk cId="1177767078" sldId="564"/>
            <ac:spMk id="3" creationId="{63027197-7DB1-4C96-A68C-B0A1108BA01A}"/>
          </ac:spMkLst>
        </pc:spChg>
        <pc:spChg chg="add mod">
          <ac:chgData name="Yoshiyuki Tajima(田島　佳幸)" userId="1e833418-d2c0-4b2f-967a-8814016308fa" providerId="ADAL" clId="{CCF0A0AD-9450-40F8-8873-F97F1CED1ED0}" dt="2021-05-18T02:31:03.993" v="2176"/>
          <ac:spMkLst>
            <pc:docMk/>
            <pc:sldMk cId="1177767078" sldId="564"/>
            <ac:spMk id="5" creationId="{CB61FE48-27D7-452F-876D-CAF586BF202F}"/>
          </ac:spMkLst>
        </pc:spChg>
        <pc:spChg chg="add del mod">
          <ac:chgData name="Yoshiyuki Tajima(田島　佳幸)" userId="1e833418-d2c0-4b2f-967a-8814016308fa" providerId="ADAL" clId="{CCF0A0AD-9450-40F8-8873-F97F1CED1ED0}" dt="2021-05-18T02:31:09.593" v="2178" actId="478"/>
          <ac:spMkLst>
            <pc:docMk/>
            <pc:sldMk cId="1177767078" sldId="564"/>
            <ac:spMk id="7" creationId="{C55677BC-C230-4E76-9DAF-0AA4097887E7}"/>
          </ac:spMkLst>
        </pc:spChg>
        <pc:spChg chg="add mod">
          <ac:chgData name="Yoshiyuki Tajima(田島　佳幸)" userId="1e833418-d2c0-4b2f-967a-8814016308fa" providerId="ADAL" clId="{CCF0A0AD-9450-40F8-8873-F97F1CED1ED0}" dt="2021-05-18T02:31:26.665" v="2237"/>
          <ac:spMkLst>
            <pc:docMk/>
            <pc:sldMk cId="1177767078" sldId="564"/>
            <ac:spMk id="8" creationId="{33D61F5B-56B9-4088-972C-8EB299E88FAA}"/>
          </ac:spMkLst>
        </pc:spChg>
      </pc:sldChg>
      <pc:sldChg chg="addSp delSp modSp add mod">
        <pc:chgData name="Yoshiyuki Tajima(田島　佳幸)" userId="1e833418-d2c0-4b2f-967a-8814016308fa" providerId="ADAL" clId="{CCF0A0AD-9450-40F8-8873-F97F1CED1ED0}" dt="2021-05-18T05:11:10.204" v="5107"/>
        <pc:sldMkLst>
          <pc:docMk/>
          <pc:sldMk cId="3293889435" sldId="565"/>
        </pc:sldMkLst>
        <pc:spChg chg="del mod">
          <ac:chgData name="Yoshiyuki Tajima(田島　佳幸)" userId="1e833418-d2c0-4b2f-967a-8814016308fa" providerId="ADAL" clId="{CCF0A0AD-9450-40F8-8873-F97F1CED1ED0}" dt="2021-05-18T05:06:22.049" v="4532" actId="478"/>
          <ac:spMkLst>
            <pc:docMk/>
            <pc:sldMk cId="3293889435" sldId="565"/>
            <ac:spMk id="2" creationId="{F007016F-E82F-4B81-8CAF-877F8541649A}"/>
          </ac:spMkLst>
        </pc:spChg>
        <pc:spChg chg="mod">
          <ac:chgData name="Yoshiyuki Tajima(田島　佳幸)" userId="1e833418-d2c0-4b2f-967a-8814016308fa" providerId="ADAL" clId="{CCF0A0AD-9450-40F8-8873-F97F1CED1ED0}" dt="2021-05-18T05:05:53.902" v="4478" actId="1076"/>
          <ac:spMkLst>
            <pc:docMk/>
            <pc:sldMk cId="3293889435" sldId="565"/>
            <ac:spMk id="4" creationId="{AED9C93A-E244-4923-9920-01B52ACA1BB5}"/>
          </ac:spMkLst>
        </pc:spChg>
        <pc:spChg chg="add mod">
          <ac:chgData name="Yoshiyuki Tajima(田島　佳幸)" userId="1e833418-d2c0-4b2f-967a-8814016308fa" providerId="ADAL" clId="{CCF0A0AD-9450-40F8-8873-F97F1CED1ED0}" dt="2021-05-18T05:07:53.014" v="4765"/>
          <ac:spMkLst>
            <pc:docMk/>
            <pc:sldMk cId="3293889435" sldId="565"/>
            <ac:spMk id="5" creationId="{6EF97376-E55F-4CB6-930A-A371FC37B350}"/>
          </ac:spMkLst>
        </pc:spChg>
        <pc:spChg chg="add mod">
          <ac:chgData name="Yoshiyuki Tajima(田島　佳幸)" userId="1e833418-d2c0-4b2f-967a-8814016308fa" providerId="ADAL" clId="{CCF0A0AD-9450-40F8-8873-F97F1CED1ED0}" dt="2021-05-18T05:06:15.251" v="4529"/>
          <ac:spMkLst>
            <pc:docMk/>
            <pc:sldMk cId="3293889435" sldId="565"/>
            <ac:spMk id="6" creationId="{67117CCD-04A7-4EF2-9162-56669D6FDB98}"/>
          </ac:spMkLst>
        </pc:spChg>
        <pc:spChg chg="add del mod">
          <ac:chgData name="Yoshiyuki Tajima(田島　佳幸)" userId="1e833418-d2c0-4b2f-967a-8814016308fa" providerId="ADAL" clId="{CCF0A0AD-9450-40F8-8873-F97F1CED1ED0}" dt="2021-05-18T05:07:10.151" v="4661" actId="478"/>
          <ac:spMkLst>
            <pc:docMk/>
            <pc:sldMk cId="3293889435" sldId="565"/>
            <ac:spMk id="7" creationId="{4EF7E9B7-8C15-49AF-BAA8-94668AC47BD8}"/>
          </ac:spMkLst>
        </pc:spChg>
        <pc:spChg chg="add mod">
          <ac:chgData name="Yoshiyuki Tajima(田島　佳幸)" userId="1e833418-d2c0-4b2f-967a-8814016308fa" providerId="ADAL" clId="{CCF0A0AD-9450-40F8-8873-F97F1CED1ED0}" dt="2021-05-18T05:07:07.406" v="4660"/>
          <ac:spMkLst>
            <pc:docMk/>
            <pc:sldMk cId="3293889435" sldId="565"/>
            <ac:spMk id="8" creationId="{3C8C2A43-FDF2-4D77-B7EF-5BBFBCCC1B50}"/>
          </ac:spMkLst>
        </pc:spChg>
        <pc:spChg chg="add mod">
          <ac:chgData name="Yoshiyuki Tajima(田島　佳幸)" userId="1e833418-d2c0-4b2f-967a-8814016308fa" providerId="ADAL" clId="{CCF0A0AD-9450-40F8-8873-F97F1CED1ED0}" dt="2021-05-18T05:11:10.204" v="5107"/>
          <ac:spMkLst>
            <pc:docMk/>
            <pc:sldMk cId="3293889435" sldId="565"/>
            <ac:spMk id="9" creationId="{11E88CB7-2F74-4955-B80D-2DA8CE9A268F}"/>
          </ac:spMkLst>
        </pc:spChg>
      </pc:sldChg>
      <pc:sldChg chg="addSp delSp modSp add mod delAnim modAnim">
        <pc:chgData name="Yoshiyuki Tajima(田島　佳幸)" userId="1e833418-d2c0-4b2f-967a-8814016308fa" providerId="ADAL" clId="{CCF0A0AD-9450-40F8-8873-F97F1CED1ED0}" dt="2021-05-18T04:09:52.351" v="3272" actId="1076"/>
        <pc:sldMkLst>
          <pc:docMk/>
          <pc:sldMk cId="925500540" sldId="570"/>
        </pc:sldMkLst>
        <pc:spChg chg="del">
          <ac:chgData name="Yoshiyuki Tajima(田島　佳幸)" userId="1e833418-d2c0-4b2f-967a-8814016308fa" providerId="ADAL" clId="{CCF0A0AD-9450-40F8-8873-F97F1CED1ED0}" dt="2021-05-18T02:07:18.090" v="1126" actId="478"/>
          <ac:spMkLst>
            <pc:docMk/>
            <pc:sldMk cId="925500540" sldId="570"/>
            <ac:spMk id="2" creationId="{2DF9751E-B7DC-45D2-AF08-AE1F73B3AF2C}"/>
          </ac:spMkLst>
        </pc:spChg>
        <pc:spChg chg="del mod">
          <ac:chgData name="Yoshiyuki Tajima(田島　佳幸)" userId="1e833418-d2c0-4b2f-967a-8814016308fa" providerId="ADAL" clId="{CCF0A0AD-9450-40F8-8873-F97F1CED1ED0}" dt="2021-05-18T02:11:52.453" v="1272" actId="478"/>
          <ac:spMkLst>
            <pc:docMk/>
            <pc:sldMk cId="925500540" sldId="570"/>
            <ac:spMk id="3" creationId="{2F4C8A80-454C-4D70-AD4F-2D4644053A0F}"/>
          </ac:spMkLst>
        </pc:spChg>
        <pc:spChg chg="add del mod">
          <ac:chgData name="Yoshiyuki Tajima(田島　佳幸)" userId="1e833418-d2c0-4b2f-967a-8814016308fa" providerId="ADAL" clId="{CCF0A0AD-9450-40F8-8873-F97F1CED1ED0}" dt="2021-05-18T02:07:20.295" v="1127" actId="478"/>
          <ac:spMkLst>
            <pc:docMk/>
            <pc:sldMk cId="925500540" sldId="570"/>
            <ac:spMk id="5" creationId="{139B67B8-17CC-4088-86AE-2DC7FD366EFD}"/>
          </ac:spMkLst>
        </pc:spChg>
        <pc:spChg chg="mod">
          <ac:chgData name="Yoshiyuki Tajima(田島　佳幸)" userId="1e833418-d2c0-4b2f-967a-8814016308fa" providerId="ADAL" clId="{CCF0A0AD-9450-40F8-8873-F97F1CED1ED0}" dt="2021-05-18T02:13:58.459" v="1317" actId="1076"/>
          <ac:spMkLst>
            <pc:docMk/>
            <pc:sldMk cId="925500540" sldId="570"/>
            <ac:spMk id="6" creationId="{00000000-0000-0000-0000-000000000000}"/>
          </ac:spMkLst>
        </pc:spChg>
        <pc:spChg chg="add mod">
          <ac:chgData name="Yoshiyuki Tajima(田島　佳幸)" userId="1e833418-d2c0-4b2f-967a-8814016308fa" providerId="ADAL" clId="{CCF0A0AD-9450-40F8-8873-F97F1CED1ED0}" dt="2021-05-18T02:09:13.827" v="1134"/>
          <ac:spMkLst>
            <pc:docMk/>
            <pc:sldMk cId="925500540" sldId="570"/>
            <ac:spMk id="7" creationId="{6ADDD41A-4121-4D40-A991-87F482C9252E}"/>
          </ac:spMkLst>
        </pc:spChg>
        <pc:spChg chg="del mod">
          <ac:chgData name="Yoshiyuki Tajima(田島　佳幸)" userId="1e833418-d2c0-4b2f-967a-8814016308fa" providerId="ADAL" clId="{CCF0A0AD-9450-40F8-8873-F97F1CED1ED0}" dt="2021-05-18T02:11:59.993" v="1274" actId="478"/>
          <ac:spMkLst>
            <pc:docMk/>
            <pc:sldMk cId="925500540" sldId="570"/>
            <ac:spMk id="8" creationId="{00000000-0000-0000-0000-000000000000}"/>
          </ac:spMkLst>
        </pc:spChg>
        <pc:spChg chg="del mod">
          <ac:chgData name="Yoshiyuki Tajima(田島　佳幸)" userId="1e833418-d2c0-4b2f-967a-8814016308fa" providerId="ADAL" clId="{CCF0A0AD-9450-40F8-8873-F97F1CED1ED0}" dt="2021-05-18T02:14:10.249" v="1322" actId="478"/>
          <ac:spMkLst>
            <pc:docMk/>
            <pc:sldMk cId="925500540" sldId="570"/>
            <ac:spMk id="9" creationId="{00000000-0000-0000-0000-000000000000}"/>
          </ac:spMkLst>
        </pc:spChg>
        <pc:spChg chg="add mod">
          <ac:chgData name="Yoshiyuki Tajima(田島　佳幸)" userId="1e833418-d2c0-4b2f-967a-8814016308fa" providerId="ADAL" clId="{CCF0A0AD-9450-40F8-8873-F97F1CED1ED0}" dt="2021-05-18T02:11:16.589" v="1255"/>
          <ac:spMkLst>
            <pc:docMk/>
            <pc:sldMk cId="925500540" sldId="570"/>
            <ac:spMk id="11" creationId="{37B4F302-D2FD-4397-B135-CA1038164E88}"/>
          </ac:spMkLst>
        </pc:spChg>
        <pc:spChg chg="add del mod">
          <ac:chgData name="Yoshiyuki Tajima(田島　佳幸)" userId="1e833418-d2c0-4b2f-967a-8814016308fa" providerId="ADAL" clId="{CCF0A0AD-9450-40F8-8873-F97F1CED1ED0}" dt="2021-05-18T02:13:22.389" v="1303" actId="478"/>
          <ac:spMkLst>
            <pc:docMk/>
            <pc:sldMk cId="925500540" sldId="570"/>
            <ac:spMk id="12" creationId="{BB8FA0ED-B5E8-4CAE-B2D4-58DE6F399A70}"/>
          </ac:spMkLst>
        </pc:spChg>
        <pc:spChg chg="add del mod">
          <ac:chgData name="Yoshiyuki Tajima(田島　佳幸)" userId="1e833418-d2c0-4b2f-967a-8814016308fa" providerId="ADAL" clId="{CCF0A0AD-9450-40F8-8873-F97F1CED1ED0}" dt="2021-05-18T02:13:23.767" v="1304" actId="478"/>
          <ac:spMkLst>
            <pc:docMk/>
            <pc:sldMk cId="925500540" sldId="570"/>
            <ac:spMk id="13" creationId="{371312C8-2A60-4CE4-9EE0-6F62D4E37C8A}"/>
          </ac:spMkLst>
        </pc:spChg>
        <pc:spChg chg="add del mod">
          <ac:chgData name="Yoshiyuki Tajima(田島　佳幸)" userId="1e833418-d2c0-4b2f-967a-8814016308fa" providerId="ADAL" clId="{CCF0A0AD-9450-40F8-8873-F97F1CED1ED0}" dt="2021-05-18T02:11:55.201" v="1273" actId="478"/>
          <ac:spMkLst>
            <pc:docMk/>
            <pc:sldMk cId="925500540" sldId="570"/>
            <ac:spMk id="15" creationId="{DFA808B0-B1FA-4384-BDB2-DAA0E00CDEC2}"/>
          </ac:spMkLst>
        </pc:spChg>
        <pc:spChg chg="add mod">
          <ac:chgData name="Yoshiyuki Tajima(田島　佳幸)" userId="1e833418-d2c0-4b2f-967a-8814016308fa" providerId="ADAL" clId="{CCF0A0AD-9450-40F8-8873-F97F1CED1ED0}" dt="2021-05-18T04:09:52.351" v="3272" actId="1076"/>
          <ac:spMkLst>
            <pc:docMk/>
            <pc:sldMk cId="925500540" sldId="570"/>
            <ac:spMk id="16" creationId="{EC3E538B-2C09-4F9C-88AD-8B20AEA4141C}"/>
          </ac:spMkLst>
        </pc:spChg>
        <pc:spChg chg="add mod ord">
          <ac:chgData name="Yoshiyuki Tajima(田島　佳幸)" userId="1e833418-d2c0-4b2f-967a-8814016308fa" providerId="ADAL" clId="{CCF0A0AD-9450-40F8-8873-F97F1CED1ED0}" dt="2021-05-18T02:17:15.795" v="1341" actId="20577"/>
          <ac:spMkLst>
            <pc:docMk/>
            <pc:sldMk cId="925500540" sldId="570"/>
            <ac:spMk id="17" creationId="{52F608AF-00A0-4198-9A05-482037471F86}"/>
          </ac:spMkLst>
        </pc:spChg>
        <pc:spChg chg="add mod">
          <ac:chgData name="Yoshiyuki Tajima(田島　佳幸)" userId="1e833418-d2c0-4b2f-967a-8814016308fa" providerId="ADAL" clId="{CCF0A0AD-9450-40F8-8873-F97F1CED1ED0}" dt="2021-05-18T02:14:06.674" v="1321" actId="1076"/>
          <ac:spMkLst>
            <pc:docMk/>
            <pc:sldMk cId="925500540" sldId="570"/>
            <ac:spMk id="18" creationId="{AD121A7C-27C1-46E8-B884-285E89A71F16}"/>
          </ac:spMkLst>
        </pc:spChg>
        <pc:spChg chg="add mod">
          <ac:chgData name="Yoshiyuki Tajima(田島　佳幸)" userId="1e833418-d2c0-4b2f-967a-8814016308fa" providerId="ADAL" clId="{CCF0A0AD-9450-40F8-8873-F97F1CED1ED0}" dt="2021-05-18T02:17:40.071" v="1409"/>
          <ac:spMkLst>
            <pc:docMk/>
            <pc:sldMk cId="925500540" sldId="570"/>
            <ac:spMk id="19" creationId="{63B10931-F34D-44CD-A599-0FA22E93A5FA}"/>
          </ac:spMkLst>
        </pc:spChg>
        <pc:spChg chg="add mod">
          <ac:chgData name="Yoshiyuki Tajima(田島　佳幸)" userId="1e833418-d2c0-4b2f-967a-8814016308fa" providerId="ADAL" clId="{CCF0A0AD-9450-40F8-8873-F97F1CED1ED0}" dt="2021-05-18T02:17:49.717" v="1434"/>
          <ac:spMkLst>
            <pc:docMk/>
            <pc:sldMk cId="925500540" sldId="570"/>
            <ac:spMk id="20" creationId="{CE0A005E-B068-4D68-BA02-76D0B99C36E1}"/>
          </ac:spMkLst>
        </pc:spChg>
        <pc:spChg chg="add mod">
          <ac:chgData name="Yoshiyuki Tajima(田島　佳幸)" userId="1e833418-d2c0-4b2f-967a-8814016308fa" providerId="ADAL" clId="{CCF0A0AD-9450-40F8-8873-F97F1CED1ED0}" dt="2021-05-18T02:18:08.950" v="1460"/>
          <ac:spMkLst>
            <pc:docMk/>
            <pc:sldMk cId="925500540" sldId="570"/>
            <ac:spMk id="21" creationId="{1E6B8D39-7CEE-40A2-8784-9FDC8F5A68D9}"/>
          </ac:spMkLst>
        </pc:spChg>
        <pc:graphicFrameChg chg="add del mod">
          <ac:chgData name="Yoshiyuki Tajima(田島　佳幸)" userId="1e833418-d2c0-4b2f-967a-8814016308fa" providerId="ADAL" clId="{CCF0A0AD-9450-40F8-8873-F97F1CED1ED0}" dt="2021-05-18T02:08:23.544" v="1130" actId="478"/>
          <ac:graphicFrameMkLst>
            <pc:docMk/>
            <pc:sldMk cId="925500540" sldId="570"/>
            <ac:graphicFrameMk id="10" creationId="{FF9F326C-4A74-4208-96CD-A2358CAC1479}"/>
          </ac:graphicFrameMkLst>
        </pc:graphicFrameChg>
      </pc:sldChg>
      <pc:sldChg chg="addSp delSp modSp add mod modAnim modNotes">
        <pc:chgData name="Yoshiyuki Tajima(田島　佳幸)" userId="1e833418-d2c0-4b2f-967a-8814016308fa" providerId="ADAL" clId="{CCF0A0AD-9450-40F8-8873-F97F1CED1ED0}" dt="2021-05-18T04:09:58.336" v="3273"/>
        <pc:sldMkLst>
          <pc:docMk/>
          <pc:sldMk cId="4288007157" sldId="571"/>
        </pc:sldMkLst>
        <pc:spChg chg="del mod">
          <ac:chgData name="Yoshiyuki Tajima(田島　佳幸)" userId="1e833418-d2c0-4b2f-967a-8814016308fa" providerId="ADAL" clId="{CCF0A0AD-9450-40F8-8873-F97F1CED1ED0}" dt="2021-05-18T03:39:17.147" v="3145" actId="478"/>
          <ac:spMkLst>
            <pc:docMk/>
            <pc:sldMk cId="4288007157" sldId="571"/>
            <ac:spMk id="2" creationId="{94276AA2-401D-4A2C-813D-FA17ACCB1D1B}"/>
          </ac:spMkLst>
        </pc:spChg>
        <pc:spChg chg="mod">
          <ac:chgData name="Yoshiyuki Tajima(田島　佳幸)" userId="1e833418-d2c0-4b2f-967a-8814016308fa" providerId="ADAL" clId="{CCF0A0AD-9450-40F8-8873-F97F1CED1ED0}" dt="2021-05-18T04:01:44.275" v="3213"/>
          <ac:spMkLst>
            <pc:docMk/>
            <pc:sldMk cId="4288007157" sldId="571"/>
            <ac:spMk id="3" creationId="{558D49F6-C933-43F5-94EC-9DA22CE5279B}"/>
          </ac:spMkLst>
        </pc:spChg>
        <pc:spChg chg="add mod">
          <ac:chgData name="Yoshiyuki Tajima(田島　佳幸)" userId="1e833418-d2c0-4b2f-967a-8814016308fa" providerId="ADAL" clId="{CCF0A0AD-9450-40F8-8873-F97F1CED1ED0}" dt="2021-05-18T03:36:06.287" v="3144"/>
          <ac:spMkLst>
            <pc:docMk/>
            <pc:sldMk cId="4288007157" sldId="571"/>
            <ac:spMk id="4" creationId="{4E00D1CC-082F-4306-8A72-D752CF485388}"/>
          </ac:spMkLst>
        </pc:spChg>
        <pc:spChg chg="add mod">
          <ac:chgData name="Yoshiyuki Tajima(田島　佳幸)" userId="1e833418-d2c0-4b2f-967a-8814016308fa" providerId="ADAL" clId="{CCF0A0AD-9450-40F8-8873-F97F1CED1ED0}" dt="2021-05-18T03:44:04.906" v="3181"/>
          <ac:spMkLst>
            <pc:docMk/>
            <pc:sldMk cId="4288007157" sldId="571"/>
            <ac:spMk id="5" creationId="{DBBE1FD1-3EB7-4D22-928C-DF7BBF49BF3B}"/>
          </ac:spMkLst>
        </pc:spChg>
        <pc:spChg chg="add del mod">
          <ac:chgData name="Yoshiyuki Tajima(田島　佳幸)" userId="1e833418-d2c0-4b2f-967a-8814016308fa" providerId="ADAL" clId="{CCF0A0AD-9450-40F8-8873-F97F1CED1ED0}" dt="2021-05-18T03:39:23.436" v="3146" actId="478"/>
          <ac:spMkLst>
            <pc:docMk/>
            <pc:sldMk cId="4288007157" sldId="571"/>
            <ac:spMk id="7" creationId="{ED99966F-61E3-4A6D-A8A4-4B1EDCC94C34}"/>
          </ac:spMkLst>
        </pc:spChg>
        <pc:spChg chg="add mod">
          <ac:chgData name="Yoshiyuki Tajima(田島　佳幸)" userId="1e833418-d2c0-4b2f-967a-8814016308fa" providerId="ADAL" clId="{CCF0A0AD-9450-40F8-8873-F97F1CED1ED0}" dt="2021-05-18T04:09:58.336" v="3273"/>
          <ac:spMkLst>
            <pc:docMk/>
            <pc:sldMk cId="4288007157" sldId="571"/>
            <ac:spMk id="8" creationId="{2569CB8A-E347-460E-9F6C-5BEC81B6CDC8}"/>
          </ac:spMkLst>
        </pc:spChg>
      </pc:sldChg>
      <pc:sldChg chg="addSp delSp modSp add mod modNotes">
        <pc:chgData name="Yoshiyuki Tajima(田島　佳幸)" userId="1e833418-d2c0-4b2f-967a-8814016308fa" providerId="ADAL" clId="{CCF0A0AD-9450-40F8-8873-F97F1CED1ED0}" dt="2021-05-18T04:11:40.158" v="3283" actId="20577"/>
        <pc:sldMkLst>
          <pc:docMk/>
          <pc:sldMk cId="3047904802" sldId="573"/>
        </pc:sldMkLst>
        <pc:spChg chg="del mod">
          <ac:chgData name="Yoshiyuki Tajima(田島　佳幸)" userId="1e833418-d2c0-4b2f-967a-8814016308fa" providerId="ADAL" clId="{CCF0A0AD-9450-40F8-8873-F97F1CED1ED0}" dt="2021-05-18T04:08:09.992" v="3269" actId="478"/>
          <ac:spMkLst>
            <pc:docMk/>
            <pc:sldMk cId="3047904802" sldId="573"/>
            <ac:spMk id="2" creationId="{94276AA2-401D-4A2C-813D-FA17ACCB1D1B}"/>
          </ac:spMkLst>
        </pc:spChg>
        <pc:spChg chg="add mod">
          <ac:chgData name="Yoshiyuki Tajima(田島　佳幸)" userId="1e833418-d2c0-4b2f-967a-8814016308fa" providerId="ADAL" clId="{CCF0A0AD-9450-40F8-8873-F97F1CED1ED0}" dt="2021-05-18T04:11:40.158" v="3283" actId="20577"/>
          <ac:spMkLst>
            <pc:docMk/>
            <pc:sldMk cId="3047904802" sldId="573"/>
            <ac:spMk id="4" creationId="{2818101A-4B77-4D5D-A79D-20DEFB24F7AE}"/>
          </ac:spMkLst>
        </pc:spChg>
        <pc:spChg chg="add mod ord">
          <ac:chgData name="Yoshiyuki Tajima(田島　佳幸)" userId="1e833418-d2c0-4b2f-967a-8814016308fa" providerId="ADAL" clId="{CCF0A0AD-9450-40F8-8873-F97F1CED1ED0}" dt="2021-05-18T04:11:32.465" v="3278"/>
          <ac:spMkLst>
            <pc:docMk/>
            <pc:sldMk cId="3047904802" sldId="573"/>
            <ac:spMk id="5" creationId="{76AA1226-53FF-4FF4-BB59-8D62C0484F45}"/>
          </ac:spMkLst>
        </pc:spChg>
        <pc:spChg chg="add del mod">
          <ac:chgData name="Yoshiyuki Tajima(田島　佳幸)" userId="1e833418-d2c0-4b2f-967a-8814016308fa" providerId="ADAL" clId="{CCF0A0AD-9450-40F8-8873-F97F1CED1ED0}" dt="2021-05-18T04:08:12.716" v="3270" actId="478"/>
          <ac:spMkLst>
            <pc:docMk/>
            <pc:sldMk cId="3047904802" sldId="573"/>
            <ac:spMk id="7" creationId="{F8E54413-889A-4990-8785-44F89B97508B}"/>
          </ac:spMkLst>
        </pc:spChg>
        <pc:spChg chg="add mod">
          <ac:chgData name="Yoshiyuki Tajima(田島　佳幸)" userId="1e833418-d2c0-4b2f-967a-8814016308fa" providerId="ADAL" clId="{CCF0A0AD-9450-40F8-8873-F97F1CED1ED0}" dt="2021-05-18T04:10:00.542" v="3274"/>
          <ac:spMkLst>
            <pc:docMk/>
            <pc:sldMk cId="3047904802" sldId="573"/>
            <ac:spMk id="8" creationId="{3F973D48-F744-43F7-91D9-71E1FEA6A370}"/>
          </ac:spMkLst>
        </pc:spChg>
      </pc:sldChg>
      <pc:sldChg chg="addSp delSp modSp add mod modNotes">
        <pc:chgData name="Yoshiyuki Tajima(田島　佳幸)" userId="1e833418-d2c0-4b2f-967a-8814016308fa" providerId="ADAL" clId="{CCF0A0AD-9450-40F8-8873-F97F1CED1ED0}" dt="2021-05-18T04:13:01.997" v="3289" actId="478"/>
        <pc:sldMkLst>
          <pc:docMk/>
          <pc:sldMk cId="2942703913" sldId="574"/>
        </pc:sldMkLst>
        <pc:spChg chg="del mod">
          <ac:chgData name="Yoshiyuki Tajima(田島　佳幸)" userId="1e833418-d2c0-4b2f-967a-8814016308fa" providerId="ADAL" clId="{CCF0A0AD-9450-40F8-8873-F97F1CED1ED0}" dt="2021-05-18T04:11:53.108" v="3288" actId="478"/>
          <ac:spMkLst>
            <pc:docMk/>
            <pc:sldMk cId="2942703913" sldId="574"/>
            <ac:spMk id="2" creationId="{94276AA2-401D-4A2C-813D-FA17ACCB1D1B}"/>
          </ac:spMkLst>
        </pc:spChg>
        <pc:spChg chg="add mod">
          <ac:chgData name="Yoshiyuki Tajima(田島　佳幸)" userId="1e833418-d2c0-4b2f-967a-8814016308fa" providerId="ADAL" clId="{CCF0A0AD-9450-40F8-8873-F97F1CED1ED0}" dt="2021-05-18T04:11:45.230" v="3284"/>
          <ac:spMkLst>
            <pc:docMk/>
            <pc:sldMk cId="2942703913" sldId="574"/>
            <ac:spMk id="4" creationId="{BDCF72DC-7AC1-40AE-981E-D883FB0502E4}"/>
          </ac:spMkLst>
        </pc:spChg>
        <pc:spChg chg="add mod">
          <ac:chgData name="Yoshiyuki Tajima(田島　佳幸)" userId="1e833418-d2c0-4b2f-967a-8814016308fa" providerId="ADAL" clId="{CCF0A0AD-9450-40F8-8873-F97F1CED1ED0}" dt="2021-05-18T04:11:48.957" v="3287" actId="20577"/>
          <ac:spMkLst>
            <pc:docMk/>
            <pc:sldMk cId="2942703913" sldId="574"/>
            <ac:spMk id="5" creationId="{A9A36C04-6312-4A00-99FD-1C00EFA62CD1}"/>
          </ac:spMkLst>
        </pc:spChg>
        <pc:spChg chg="add del mod">
          <ac:chgData name="Yoshiyuki Tajima(田島　佳幸)" userId="1e833418-d2c0-4b2f-967a-8814016308fa" providerId="ADAL" clId="{CCF0A0AD-9450-40F8-8873-F97F1CED1ED0}" dt="2021-05-18T04:13:01.997" v="3289" actId="478"/>
          <ac:spMkLst>
            <pc:docMk/>
            <pc:sldMk cId="2942703913" sldId="574"/>
            <ac:spMk id="7" creationId="{DE876096-AB7B-424A-938D-E5603A6291AA}"/>
          </ac:spMkLst>
        </pc:spChg>
      </pc:sldChg>
      <pc:sldChg chg="addSp delSp modSp add mod modNotes">
        <pc:chgData name="Yoshiyuki Tajima(田島　佳幸)" userId="1e833418-d2c0-4b2f-967a-8814016308fa" providerId="ADAL" clId="{CCF0A0AD-9450-40F8-8873-F97F1CED1ED0}" dt="2021-05-18T04:36:43.155" v="4262"/>
        <pc:sldMkLst>
          <pc:docMk/>
          <pc:sldMk cId="963362996" sldId="575"/>
        </pc:sldMkLst>
        <pc:spChg chg="del mod">
          <ac:chgData name="Yoshiyuki Tajima(田島　佳幸)" userId="1e833418-d2c0-4b2f-967a-8814016308fa" providerId="ADAL" clId="{CCF0A0AD-9450-40F8-8873-F97F1CED1ED0}" dt="2021-05-18T04:34:40.512" v="4069" actId="478"/>
          <ac:spMkLst>
            <pc:docMk/>
            <pc:sldMk cId="963362996" sldId="575"/>
            <ac:spMk id="2" creationId="{94276AA2-401D-4A2C-813D-FA17ACCB1D1B}"/>
          </ac:spMkLst>
        </pc:spChg>
        <pc:spChg chg="add mod">
          <ac:chgData name="Yoshiyuki Tajima(田島　佳幸)" userId="1e833418-d2c0-4b2f-967a-8814016308fa" providerId="ADAL" clId="{CCF0A0AD-9450-40F8-8873-F97F1CED1ED0}" dt="2021-05-18T04:34:22.322" v="4020"/>
          <ac:spMkLst>
            <pc:docMk/>
            <pc:sldMk cId="963362996" sldId="575"/>
            <ac:spMk id="4" creationId="{2EA24435-6CE5-493D-8297-F582125A44D3}"/>
          </ac:spMkLst>
        </pc:spChg>
        <pc:spChg chg="add mod">
          <ac:chgData name="Yoshiyuki Tajima(田島　佳幸)" userId="1e833418-d2c0-4b2f-967a-8814016308fa" providerId="ADAL" clId="{CCF0A0AD-9450-40F8-8873-F97F1CED1ED0}" dt="2021-05-18T04:34:38.439" v="4068"/>
          <ac:spMkLst>
            <pc:docMk/>
            <pc:sldMk cId="963362996" sldId="575"/>
            <ac:spMk id="5" creationId="{0DDC9A7E-6D91-489A-BF28-4C213903FAEE}"/>
          </ac:spMkLst>
        </pc:spChg>
        <pc:spChg chg="add del mod">
          <ac:chgData name="Yoshiyuki Tajima(田島　佳幸)" userId="1e833418-d2c0-4b2f-967a-8814016308fa" providerId="ADAL" clId="{CCF0A0AD-9450-40F8-8873-F97F1CED1ED0}" dt="2021-05-18T04:34:42.353" v="4070" actId="478"/>
          <ac:spMkLst>
            <pc:docMk/>
            <pc:sldMk cId="963362996" sldId="575"/>
            <ac:spMk id="7" creationId="{5E3DD764-FA79-4BA8-882C-D5E78E2D1EC1}"/>
          </ac:spMkLst>
        </pc:spChg>
        <pc:spChg chg="add mod">
          <ac:chgData name="Yoshiyuki Tajima(田島　佳幸)" userId="1e833418-d2c0-4b2f-967a-8814016308fa" providerId="ADAL" clId="{CCF0A0AD-9450-40F8-8873-F97F1CED1ED0}" dt="2021-05-18T04:36:43.155" v="4262"/>
          <ac:spMkLst>
            <pc:docMk/>
            <pc:sldMk cId="963362996" sldId="575"/>
            <ac:spMk id="8" creationId="{7FFD62D6-E42F-4627-9DB4-9490B9D949BC}"/>
          </ac:spMkLst>
        </pc:spChg>
      </pc:sldChg>
      <pc:sldChg chg="addSp delSp modSp add mod modNotes">
        <pc:chgData name="Yoshiyuki Tajima(田島　佳幸)" userId="1e833418-d2c0-4b2f-967a-8814016308fa" providerId="ADAL" clId="{CCF0A0AD-9450-40F8-8873-F97F1CED1ED0}" dt="2021-05-18T04:28:14.239" v="4019"/>
        <pc:sldMkLst>
          <pc:docMk/>
          <pc:sldMk cId="441907715" sldId="576"/>
        </pc:sldMkLst>
        <pc:spChg chg="del">
          <ac:chgData name="Yoshiyuki Tajima(田島　佳幸)" userId="1e833418-d2c0-4b2f-967a-8814016308fa" providerId="ADAL" clId="{CCF0A0AD-9450-40F8-8873-F97F1CED1ED0}" dt="2021-05-18T04:28:01.166" v="4012" actId="478"/>
          <ac:spMkLst>
            <pc:docMk/>
            <pc:sldMk cId="441907715" sldId="576"/>
            <ac:spMk id="2" creationId="{94276AA2-401D-4A2C-813D-FA17ACCB1D1B}"/>
          </ac:spMkLst>
        </pc:spChg>
        <pc:spChg chg="add mod">
          <ac:chgData name="Yoshiyuki Tajima(田島　佳幸)" userId="1e833418-d2c0-4b2f-967a-8814016308fa" providerId="ADAL" clId="{CCF0A0AD-9450-40F8-8873-F97F1CED1ED0}" dt="2021-05-18T04:27:52.629" v="4010"/>
          <ac:spMkLst>
            <pc:docMk/>
            <pc:sldMk cId="441907715" sldId="576"/>
            <ac:spMk id="4" creationId="{4E8AF9AA-6AC8-4AAF-B1B5-E4DE5B7588C1}"/>
          </ac:spMkLst>
        </pc:spChg>
        <pc:spChg chg="add mod">
          <ac:chgData name="Yoshiyuki Tajima(田島　佳幸)" userId="1e833418-d2c0-4b2f-967a-8814016308fa" providerId="ADAL" clId="{CCF0A0AD-9450-40F8-8873-F97F1CED1ED0}" dt="2021-05-18T04:27:57.816" v="4011"/>
          <ac:spMkLst>
            <pc:docMk/>
            <pc:sldMk cId="441907715" sldId="576"/>
            <ac:spMk id="5" creationId="{861DB432-E20A-404E-B864-47F4B39B1735}"/>
          </ac:spMkLst>
        </pc:spChg>
        <pc:spChg chg="add mod">
          <ac:chgData name="Yoshiyuki Tajima(田島　佳幸)" userId="1e833418-d2c0-4b2f-967a-8814016308fa" providerId="ADAL" clId="{CCF0A0AD-9450-40F8-8873-F97F1CED1ED0}" dt="2021-05-18T04:28:14.239" v="4019"/>
          <ac:spMkLst>
            <pc:docMk/>
            <pc:sldMk cId="441907715" sldId="576"/>
            <ac:spMk id="6" creationId="{2E6E09F4-38A8-4917-943D-54811C1FF67F}"/>
          </ac:spMkLst>
        </pc:spChg>
        <pc:spChg chg="add del mod">
          <ac:chgData name="Yoshiyuki Tajima(田島　佳幸)" userId="1e833418-d2c0-4b2f-967a-8814016308fa" providerId="ADAL" clId="{CCF0A0AD-9450-40F8-8873-F97F1CED1ED0}" dt="2021-05-18T04:28:03.970" v="4013" actId="478"/>
          <ac:spMkLst>
            <pc:docMk/>
            <pc:sldMk cId="441907715" sldId="576"/>
            <ac:spMk id="8" creationId="{AE29093F-DCBC-4BB3-9E8A-07B52FF900CB}"/>
          </ac:spMkLst>
        </pc:spChg>
      </pc:sldChg>
      <pc:sldChg chg="addSp delSp modSp add mod">
        <pc:chgData name="Yoshiyuki Tajima(田島　佳幸)" userId="1e833418-d2c0-4b2f-967a-8814016308fa" providerId="ADAL" clId="{CCF0A0AD-9450-40F8-8873-F97F1CED1ED0}" dt="2021-05-18T02:22:51.155" v="1895" actId="1076"/>
        <pc:sldMkLst>
          <pc:docMk/>
          <pc:sldMk cId="2656539028" sldId="577"/>
        </pc:sldMkLst>
        <pc:spChg chg="mod">
          <ac:chgData name="Yoshiyuki Tajima(田島　佳幸)" userId="1e833418-d2c0-4b2f-967a-8814016308fa" providerId="ADAL" clId="{CCF0A0AD-9450-40F8-8873-F97F1CED1ED0}" dt="2021-05-18T02:22:51.155" v="1895" actId="1076"/>
          <ac:spMkLst>
            <pc:docMk/>
            <pc:sldMk cId="2656539028" sldId="577"/>
            <ac:spMk id="3" creationId="{7E655E7C-12CF-4157-B880-F52FD9856988}"/>
          </ac:spMkLst>
        </pc:spChg>
        <pc:spChg chg="del">
          <ac:chgData name="Yoshiyuki Tajima(田島　佳幸)" userId="1e833418-d2c0-4b2f-967a-8814016308fa" providerId="ADAL" clId="{CCF0A0AD-9450-40F8-8873-F97F1CED1ED0}" dt="2021-05-18T02:21:33.178" v="1748" actId="478"/>
          <ac:spMkLst>
            <pc:docMk/>
            <pc:sldMk cId="2656539028" sldId="577"/>
            <ac:spMk id="4" creationId="{7092DCE3-9A2C-49E7-B526-628F7A74ED8C}"/>
          </ac:spMkLst>
        </pc:spChg>
        <pc:spChg chg="add mod">
          <ac:chgData name="Yoshiyuki Tajima(田島　佳幸)" userId="1e833418-d2c0-4b2f-967a-8814016308fa" providerId="ADAL" clId="{CCF0A0AD-9450-40F8-8873-F97F1CED1ED0}" dt="2021-05-18T02:21:27.694" v="1747"/>
          <ac:spMkLst>
            <pc:docMk/>
            <pc:sldMk cId="2656539028" sldId="577"/>
            <ac:spMk id="5" creationId="{A769C659-1875-45E9-B7CD-8C51D4026071}"/>
          </ac:spMkLst>
        </pc:spChg>
        <pc:spChg chg="add del mod">
          <ac:chgData name="Yoshiyuki Tajima(田島　佳幸)" userId="1e833418-d2c0-4b2f-967a-8814016308fa" providerId="ADAL" clId="{CCF0A0AD-9450-40F8-8873-F97F1CED1ED0}" dt="2021-05-18T02:21:35.569" v="1749" actId="478"/>
          <ac:spMkLst>
            <pc:docMk/>
            <pc:sldMk cId="2656539028" sldId="577"/>
            <ac:spMk id="6" creationId="{36FDAE2C-7829-49CD-9EB6-B183DACC0A2E}"/>
          </ac:spMkLst>
        </pc:spChg>
        <pc:spChg chg="add mod">
          <ac:chgData name="Yoshiyuki Tajima(田島　佳幸)" userId="1e833418-d2c0-4b2f-967a-8814016308fa" providerId="ADAL" clId="{CCF0A0AD-9450-40F8-8873-F97F1CED1ED0}" dt="2021-05-18T02:22:47.062" v="1894"/>
          <ac:spMkLst>
            <pc:docMk/>
            <pc:sldMk cId="2656539028" sldId="577"/>
            <ac:spMk id="7" creationId="{7F8520E5-9485-45C3-BE2D-3A595CD5B61E}"/>
          </ac:spMkLst>
        </pc:spChg>
        <pc:spChg chg="add mod">
          <ac:chgData name="Yoshiyuki Tajima(田島　佳幸)" userId="1e833418-d2c0-4b2f-967a-8814016308fa" providerId="ADAL" clId="{CCF0A0AD-9450-40F8-8873-F97F1CED1ED0}" dt="2021-05-18T02:21:49.909" v="1755"/>
          <ac:spMkLst>
            <pc:docMk/>
            <pc:sldMk cId="2656539028" sldId="577"/>
            <ac:spMk id="8" creationId="{C02C24D7-3D94-400B-A9A2-92A59F37861F}"/>
          </ac:spMkLst>
        </pc:spChg>
      </pc:sldChg>
      <pc:sldChg chg="addSp delSp modSp mod">
        <pc:chgData name="Yoshiyuki Tajima(田島　佳幸)" userId="1e833418-d2c0-4b2f-967a-8814016308fa" providerId="ADAL" clId="{CCF0A0AD-9450-40F8-8873-F97F1CED1ED0}" dt="2021-05-18T02:33:12.404" v="2403"/>
        <pc:sldMkLst>
          <pc:docMk/>
          <pc:sldMk cId="4207471659" sldId="578"/>
        </pc:sldMkLst>
        <pc:spChg chg="del mod">
          <ac:chgData name="Yoshiyuki Tajima(田島　佳幸)" userId="1e833418-d2c0-4b2f-967a-8814016308fa" providerId="ADAL" clId="{CCF0A0AD-9450-40F8-8873-F97F1CED1ED0}" dt="2021-05-18T02:31:54.929" v="2269" actId="478"/>
          <ac:spMkLst>
            <pc:docMk/>
            <pc:sldMk cId="4207471659" sldId="578"/>
            <ac:spMk id="2" creationId="{F007016F-E82F-4B81-8CAF-877F8541649A}"/>
          </ac:spMkLst>
        </pc:spChg>
        <pc:spChg chg="mod">
          <ac:chgData name="Yoshiyuki Tajima(田島　佳幸)" userId="1e833418-d2c0-4b2f-967a-8814016308fa" providerId="ADAL" clId="{CCF0A0AD-9450-40F8-8873-F97F1CED1ED0}" dt="2021-05-18T02:33:10.022" v="2391" actId="1076"/>
          <ac:spMkLst>
            <pc:docMk/>
            <pc:sldMk cId="4207471659" sldId="578"/>
            <ac:spMk id="4" creationId="{AED9C93A-E244-4923-9920-01B52ACA1BB5}"/>
          </ac:spMkLst>
        </pc:spChg>
        <pc:spChg chg="add mod">
          <ac:chgData name="Yoshiyuki Tajima(田島　佳幸)" userId="1e833418-d2c0-4b2f-967a-8814016308fa" providerId="ADAL" clId="{CCF0A0AD-9450-40F8-8873-F97F1CED1ED0}" dt="2021-05-18T02:32:38.379" v="2273" actId="20577"/>
          <ac:spMkLst>
            <pc:docMk/>
            <pc:sldMk cId="4207471659" sldId="578"/>
            <ac:spMk id="5" creationId="{C2445ADB-1BB5-4105-9DC9-F93A60104854}"/>
          </ac:spMkLst>
        </pc:spChg>
        <pc:spChg chg="add mod">
          <ac:chgData name="Yoshiyuki Tajima(田島　佳幸)" userId="1e833418-d2c0-4b2f-967a-8814016308fa" providerId="ADAL" clId="{CCF0A0AD-9450-40F8-8873-F97F1CED1ED0}" dt="2021-05-18T02:33:12.404" v="2403"/>
          <ac:spMkLst>
            <pc:docMk/>
            <pc:sldMk cId="4207471659" sldId="578"/>
            <ac:spMk id="6" creationId="{F2D99AA6-5780-4130-882C-0AA792CA18AB}"/>
          </ac:spMkLst>
        </pc:spChg>
        <pc:spChg chg="add del mod">
          <ac:chgData name="Yoshiyuki Tajima(田島　佳幸)" userId="1e833418-d2c0-4b2f-967a-8814016308fa" providerId="ADAL" clId="{CCF0A0AD-9450-40F8-8873-F97F1CED1ED0}" dt="2021-05-18T02:31:58.934" v="2270" actId="478"/>
          <ac:spMkLst>
            <pc:docMk/>
            <pc:sldMk cId="4207471659" sldId="578"/>
            <ac:spMk id="7" creationId="{DCFA2132-5A55-42D8-AE93-DD0B84E411B6}"/>
          </ac:spMkLst>
        </pc:spChg>
      </pc:sldChg>
      <pc:sldChg chg="addSp delSp modSp mod delAnim modAnim">
        <pc:chgData name="Yoshiyuki Tajima(田島　佳幸)" userId="1e833418-d2c0-4b2f-967a-8814016308fa" providerId="ADAL" clId="{CCF0A0AD-9450-40F8-8873-F97F1CED1ED0}" dt="2021-05-18T02:34:35.665" v="2576" actId="5793"/>
        <pc:sldMkLst>
          <pc:docMk/>
          <pc:sldMk cId="195423995" sldId="654"/>
        </pc:sldMkLst>
        <pc:spChg chg="del">
          <ac:chgData name="Yoshiyuki Tajima(田島　佳幸)" userId="1e833418-d2c0-4b2f-967a-8814016308fa" providerId="ADAL" clId="{CCF0A0AD-9450-40F8-8873-F97F1CED1ED0}" dt="2021-05-18T02:33:25.694" v="2406" actId="478"/>
          <ac:spMkLst>
            <pc:docMk/>
            <pc:sldMk cId="195423995" sldId="654"/>
            <ac:spMk id="2" creationId="{F007016F-E82F-4B81-8CAF-877F8541649A}"/>
          </ac:spMkLst>
        </pc:spChg>
        <pc:spChg chg="del mod">
          <ac:chgData name="Yoshiyuki Tajima(田島　佳幸)" userId="1e833418-d2c0-4b2f-967a-8814016308fa" providerId="ADAL" clId="{CCF0A0AD-9450-40F8-8873-F97F1CED1ED0}" dt="2021-05-18T02:34:23.317" v="2571" actId="478"/>
          <ac:spMkLst>
            <pc:docMk/>
            <pc:sldMk cId="195423995" sldId="654"/>
            <ac:spMk id="3" creationId="{41A15224-C566-46DF-83F5-EE7F3389CDD2}"/>
          </ac:spMkLst>
        </pc:spChg>
        <pc:spChg chg="mod">
          <ac:chgData name="Yoshiyuki Tajima(田島　佳幸)" userId="1e833418-d2c0-4b2f-967a-8814016308fa" providerId="ADAL" clId="{CCF0A0AD-9450-40F8-8873-F97F1CED1ED0}" dt="2021-05-18T02:34:35.665" v="2576" actId="5793"/>
          <ac:spMkLst>
            <pc:docMk/>
            <pc:sldMk cId="195423995" sldId="654"/>
            <ac:spMk id="4" creationId="{AED9C93A-E244-4923-9920-01B52ACA1BB5}"/>
          </ac:spMkLst>
        </pc:spChg>
        <pc:spChg chg="del mod">
          <ac:chgData name="Yoshiyuki Tajima(田島　佳幸)" userId="1e833418-d2c0-4b2f-967a-8814016308fa" providerId="ADAL" clId="{CCF0A0AD-9450-40F8-8873-F97F1CED1ED0}" dt="2021-05-18T02:34:24.677" v="2572" actId="478"/>
          <ac:spMkLst>
            <pc:docMk/>
            <pc:sldMk cId="195423995" sldId="654"/>
            <ac:spMk id="6" creationId="{B4278447-D631-4BD7-BDCE-2A122464AFE7}"/>
          </ac:spMkLst>
        </pc:spChg>
        <pc:spChg chg="add mod">
          <ac:chgData name="Yoshiyuki Tajima(田島　佳幸)" userId="1e833418-d2c0-4b2f-967a-8814016308fa" providerId="ADAL" clId="{CCF0A0AD-9450-40F8-8873-F97F1CED1ED0}" dt="2021-05-18T02:33:30.357" v="2411" actId="20577"/>
          <ac:spMkLst>
            <pc:docMk/>
            <pc:sldMk cId="195423995" sldId="654"/>
            <ac:spMk id="7" creationId="{7B3E450B-12AE-478E-A7BD-70525BF906A2}"/>
          </ac:spMkLst>
        </pc:spChg>
        <pc:spChg chg="add mod">
          <ac:chgData name="Yoshiyuki Tajima(田島　佳幸)" userId="1e833418-d2c0-4b2f-967a-8814016308fa" providerId="ADAL" clId="{CCF0A0AD-9450-40F8-8873-F97F1CED1ED0}" dt="2021-05-18T02:34:09.122" v="2566"/>
          <ac:spMkLst>
            <pc:docMk/>
            <pc:sldMk cId="195423995" sldId="654"/>
            <ac:spMk id="8" creationId="{67963163-343D-40EF-8536-8A6AC94D21D8}"/>
          </ac:spMkLst>
        </pc:spChg>
        <pc:spChg chg="add del mod">
          <ac:chgData name="Yoshiyuki Tajima(田島　佳幸)" userId="1e833418-d2c0-4b2f-967a-8814016308fa" providerId="ADAL" clId="{CCF0A0AD-9450-40F8-8873-F97F1CED1ED0}" dt="2021-05-18T02:33:27.705" v="2407" actId="478"/>
          <ac:spMkLst>
            <pc:docMk/>
            <pc:sldMk cId="195423995" sldId="654"/>
            <ac:spMk id="9" creationId="{02CE11D1-FAA9-4313-B6EE-BCCA31D87C6D}"/>
          </ac:spMkLst>
        </pc:spChg>
      </pc:sldChg>
      <pc:sldChg chg="addSp delSp modSp add mod">
        <pc:chgData name="Yoshiyuki Tajima(田島　佳幸)" userId="1e833418-d2c0-4b2f-967a-8814016308fa" providerId="ADAL" clId="{CCF0A0AD-9450-40F8-8873-F97F1CED1ED0}" dt="2021-05-18T03:35:05.403" v="3112"/>
        <pc:sldMkLst>
          <pc:docMk/>
          <pc:sldMk cId="2734559464" sldId="662"/>
        </pc:sldMkLst>
        <pc:spChg chg="del mod">
          <ac:chgData name="Yoshiyuki Tajima(田島　佳幸)" userId="1e833418-d2c0-4b2f-967a-8814016308fa" providerId="ADAL" clId="{CCF0A0AD-9450-40F8-8873-F97F1CED1ED0}" dt="2021-05-18T02:37:26.992" v="2891" actId="478"/>
          <ac:spMkLst>
            <pc:docMk/>
            <pc:sldMk cId="2734559464" sldId="662"/>
            <ac:spMk id="2" creationId="{141B568B-922F-49B3-AEFE-21A494E79CBD}"/>
          </ac:spMkLst>
        </pc:spChg>
        <pc:spChg chg="add mod">
          <ac:chgData name="Yoshiyuki Tajima(田島　佳幸)" userId="1e833418-d2c0-4b2f-967a-8814016308fa" providerId="ADAL" clId="{CCF0A0AD-9450-40F8-8873-F97F1CED1ED0}" dt="2021-05-18T02:37:20.198" v="2890"/>
          <ac:spMkLst>
            <pc:docMk/>
            <pc:sldMk cId="2734559464" sldId="662"/>
            <ac:spMk id="5" creationId="{DCA5BE79-E3A7-4EAC-B669-E22DA649E07B}"/>
          </ac:spMkLst>
        </pc:spChg>
        <pc:spChg chg="add del mod">
          <ac:chgData name="Yoshiyuki Tajima(田島　佳幸)" userId="1e833418-d2c0-4b2f-967a-8814016308fa" providerId="ADAL" clId="{CCF0A0AD-9450-40F8-8873-F97F1CED1ED0}" dt="2021-05-18T02:37:28.590" v="2892" actId="478"/>
          <ac:spMkLst>
            <pc:docMk/>
            <pc:sldMk cId="2734559464" sldId="662"/>
            <ac:spMk id="6" creationId="{AC60F5D7-BA17-49A3-99BC-9FAE6199E21E}"/>
          </ac:spMkLst>
        </pc:spChg>
        <pc:spChg chg="add mod">
          <ac:chgData name="Yoshiyuki Tajima(田島　佳幸)" userId="1e833418-d2c0-4b2f-967a-8814016308fa" providerId="ADAL" clId="{CCF0A0AD-9450-40F8-8873-F97F1CED1ED0}" dt="2021-05-18T03:35:05.403" v="3112"/>
          <ac:spMkLst>
            <pc:docMk/>
            <pc:sldMk cId="2734559464" sldId="662"/>
            <ac:spMk id="7" creationId="{C9E20E81-3A69-418F-8CAD-85D0389E8D63}"/>
          </ac:spMkLst>
        </pc:spChg>
        <pc:spChg chg="add mod">
          <ac:chgData name="Yoshiyuki Tajima(田島　佳幸)" userId="1e833418-d2c0-4b2f-967a-8814016308fa" providerId="ADAL" clId="{CCF0A0AD-9450-40F8-8873-F97F1CED1ED0}" dt="2021-05-18T02:58:40.855" v="3087"/>
          <ac:spMkLst>
            <pc:docMk/>
            <pc:sldMk cId="2734559464" sldId="662"/>
            <ac:spMk id="8" creationId="{5327BA53-1286-4205-A7CA-43AFDC14B4D9}"/>
          </ac:spMkLst>
        </pc:spChg>
        <pc:spChg chg="add mod">
          <ac:chgData name="Yoshiyuki Tajima(田島　佳幸)" userId="1e833418-d2c0-4b2f-967a-8814016308fa" providerId="ADAL" clId="{CCF0A0AD-9450-40F8-8873-F97F1CED1ED0}" dt="2021-05-18T02:58:44.971" v="3093" actId="5793"/>
          <ac:spMkLst>
            <pc:docMk/>
            <pc:sldMk cId="2734559464" sldId="662"/>
            <ac:spMk id="9" creationId="{D55EFD7C-F01D-4D5E-B172-A5448BAD7ABB}"/>
          </ac:spMkLst>
        </pc:spChg>
        <pc:graphicFrameChg chg="mod">
          <ac:chgData name="Yoshiyuki Tajima(田島　佳幸)" userId="1e833418-d2c0-4b2f-967a-8814016308fa" providerId="ADAL" clId="{CCF0A0AD-9450-40F8-8873-F97F1CED1ED0}" dt="2021-05-18T01:56:53.482" v="810" actId="404"/>
          <ac:graphicFrameMkLst>
            <pc:docMk/>
            <pc:sldMk cId="2734559464" sldId="662"/>
            <ac:graphicFrameMk id="4" creationId="{F4117510-CA58-4E51-BF74-7024C9009EC0}"/>
          </ac:graphicFrameMkLst>
        </pc:graphicFrameChg>
      </pc:sldChg>
      <pc:sldChg chg="addSp delSp modSp add mod modNotes">
        <pc:chgData name="Yoshiyuki Tajima(田島　佳幸)" userId="1e833418-d2c0-4b2f-967a-8814016308fa" providerId="ADAL" clId="{CCF0A0AD-9450-40F8-8873-F97F1CED1ED0}" dt="2021-05-18T04:28:08.949" v="4018" actId="20577"/>
        <pc:sldMkLst>
          <pc:docMk/>
          <pc:sldMk cId="1525779122" sldId="663"/>
        </pc:sldMkLst>
        <pc:spChg chg="del mod">
          <ac:chgData name="Yoshiyuki Tajima(田島　佳幸)" userId="1e833418-d2c0-4b2f-967a-8814016308fa" providerId="ADAL" clId="{CCF0A0AD-9450-40F8-8873-F97F1CED1ED0}" dt="2021-05-18T04:17:39.515" v="3564" actId="478"/>
          <ac:spMkLst>
            <pc:docMk/>
            <pc:sldMk cId="1525779122" sldId="663"/>
            <ac:spMk id="2" creationId="{94276AA2-401D-4A2C-813D-FA17ACCB1D1B}"/>
          </ac:spMkLst>
        </pc:spChg>
        <pc:spChg chg="add mod">
          <ac:chgData name="Yoshiyuki Tajima(田島　佳幸)" userId="1e833418-d2c0-4b2f-967a-8814016308fa" providerId="ADAL" clId="{CCF0A0AD-9450-40F8-8873-F97F1CED1ED0}" dt="2021-05-18T04:16:06.007" v="3521"/>
          <ac:spMkLst>
            <pc:docMk/>
            <pc:sldMk cId="1525779122" sldId="663"/>
            <ac:spMk id="4" creationId="{750356C9-A6E0-40B7-9867-5F779D5571DB}"/>
          </ac:spMkLst>
        </pc:spChg>
        <pc:spChg chg="add mod">
          <ac:chgData name="Yoshiyuki Tajima(田島　佳幸)" userId="1e833418-d2c0-4b2f-967a-8814016308fa" providerId="ADAL" clId="{CCF0A0AD-9450-40F8-8873-F97F1CED1ED0}" dt="2021-05-18T04:28:08.949" v="4018" actId="20577"/>
          <ac:spMkLst>
            <pc:docMk/>
            <pc:sldMk cId="1525779122" sldId="663"/>
            <ac:spMk id="5" creationId="{2EE99DFB-84ED-461B-AAEA-0D56B1E8549D}"/>
          </ac:spMkLst>
        </pc:spChg>
        <pc:spChg chg="add del mod">
          <ac:chgData name="Yoshiyuki Tajima(田島　佳幸)" userId="1e833418-d2c0-4b2f-967a-8814016308fa" providerId="ADAL" clId="{CCF0A0AD-9450-40F8-8873-F97F1CED1ED0}" dt="2021-05-18T04:17:42.701" v="3565" actId="478"/>
          <ac:spMkLst>
            <pc:docMk/>
            <pc:sldMk cId="1525779122" sldId="663"/>
            <ac:spMk id="7" creationId="{2873A2D8-7EE8-493D-8E00-B89A579F9ADA}"/>
          </ac:spMkLst>
        </pc:spChg>
        <pc:spChg chg="add mod">
          <ac:chgData name="Yoshiyuki Tajima(田島　佳幸)" userId="1e833418-d2c0-4b2f-967a-8814016308fa" providerId="ADAL" clId="{CCF0A0AD-9450-40F8-8873-F97F1CED1ED0}" dt="2021-05-18T04:24:37.997" v="3797" actId="1076"/>
          <ac:spMkLst>
            <pc:docMk/>
            <pc:sldMk cId="1525779122" sldId="663"/>
            <ac:spMk id="8" creationId="{3001A7FC-48BA-40A3-8CA5-674D048733D7}"/>
          </ac:spMkLst>
        </pc:spChg>
        <pc:spChg chg="add mod">
          <ac:chgData name="Yoshiyuki Tajima(田島　佳幸)" userId="1e833418-d2c0-4b2f-967a-8814016308fa" providerId="ADAL" clId="{CCF0A0AD-9450-40F8-8873-F97F1CED1ED0}" dt="2021-05-18T04:26:33.684" v="3892" actId="1076"/>
          <ac:spMkLst>
            <pc:docMk/>
            <pc:sldMk cId="1525779122" sldId="663"/>
            <ac:spMk id="9" creationId="{CD485E73-35A8-4F43-B7DC-9DD0CB332EAF}"/>
          </ac:spMkLst>
        </pc:spChg>
      </pc:sldChg>
      <pc:sldChg chg="addSp delSp modSp mod">
        <pc:chgData name="Yoshiyuki Tajima(田島　佳幸)" userId="1e833418-d2c0-4b2f-967a-8814016308fa" providerId="ADAL" clId="{CCF0A0AD-9450-40F8-8873-F97F1CED1ED0}" dt="2021-05-18T01:45:17.266" v="273"/>
        <pc:sldMkLst>
          <pc:docMk/>
          <pc:sldMk cId="0" sldId="722"/>
        </pc:sldMkLst>
        <pc:spChg chg="mod">
          <ac:chgData name="Yoshiyuki Tajima(田島　佳幸)" userId="1e833418-d2c0-4b2f-967a-8814016308fa" providerId="ADAL" clId="{CCF0A0AD-9450-40F8-8873-F97F1CED1ED0}" dt="2021-05-18T01:44:31.895" v="271" actId="6549"/>
          <ac:spMkLst>
            <pc:docMk/>
            <pc:sldMk cId="0" sldId="722"/>
            <ac:spMk id="3" creationId="{9DF8C54C-D8BE-4BE1-A3E1-F3CBF48EBC96}"/>
          </ac:spMkLst>
        </pc:spChg>
        <pc:spChg chg="mod">
          <ac:chgData name="Yoshiyuki Tajima(田島　佳幸)" userId="1e833418-d2c0-4b2f-967a-8814016308fa" providerId="ADAL" clId="{CCF0A0AD-9450-40F8-8873-F97F1CED1ED0}" dt="2021-05-18T01:43:47.038" v="176" actId="20577"/>
          <ac:spMkLst>
            <pc:docMk/>
            <pc:sldMk cId="0" sldId="722"/>
            <ac:spMk id="4" creationId="{221C2CEA-6DC4-45E9-9BB5-EF38006BE760}"/>
          </ac:spMkLst>
        </pc:spChg>
        <pc:spChg chg="mod">
          <ac:chgData name="Yoshiyuki Tajima(田島　佳幸)" userId="1e833418-d2c0-4b2f-967a-8814016308fa" providerId="ADAL" clId="{CCF0A0AD-9450-40F8-8873-F97F1CED1ED0}" dt="2021-05-18T01:43:41.147" v="170"/>
          <ac:spMkLst>
            <pc:docMk/>
            <pc:sldMk cId="0" sldId="722"/>
            <ac:spMk id="62468" creationId="{00000000-0000-0000-0000-000000000000}"/>
          </ac:spMkLst>
        </pc:spChg>
        <pc:graphicFrameChg chg="add del mod">
          <ac:chgData name="Yoshiyuki Tajima(田島　佳幸)" userId="1e833418-d2c0-4b2f-967a-8814016308fa" providerId="ADAL" clId="{CCF0A0AD-9450-40F8-8873-F97F1CED1ED0}" dt="2021-05-18T01:45:17.266" v="273"/>
          <ac:graphicFrameMkLst>
            <pc:docMk/>
            <pc:sldMk cId="0" sldId="722"/>
            <ac:graphicFrameMk id="2" creationId="{937EDD25-51B1-4BB7-966F-6632ED53EEA5}"/>
          </ac:graphicFrameMkLst>
        </pc:graphicFrameChg>
      </pc:sldChg>
      <pc:sldChg chg="del">
        <pc:chgData name="Yoshiyuki Tajima(田島　佳幸)" userId="1e833418-d2c0-4b2f-967a-8814016308fa" providerId="ADAL" clId="{CCF0A0AD-9450-40F8-8873-F97F1CED1ED0}" dt="2021-05-18T01:51:42.771" v="797" actId="47"/>
        <pc:sldMkLst>
          <pc:docMk/>
          <pc:sldMk cId="246347200" sldId="725"/>
        </pc:sldMkLst>
      </pc:sldChg>
      <pc:sldChg chg="ord">
        <pc:chgData name="Yoshiyuki Tajima(田島　佳幸)" userId="1e833418-d2c0-4b2f-967a-8814016308fa" providerId="ADAL" clId="{CCF0A0AD-9450-40F8-8873-F97F1CED1ED0}" dt="2021-05-18T05:12:40.570" v="5187"/>
        <pc:sldMkLst>
          <pc:docMk/>
          <pc:sldMk cId="3354617220" sldId="728"/>
        </pc:sldMkLst>
      </pc:sldChg>
      <pc:sldChg chg="modSp mod">
        <pc:chgData name="Yoshiyuki Tajima(田島　佳幸)" userId="1e833418-d2c0-4b2f-967a-8814016308fa" providerId="ADAL" clId="{CCF0A0AD-9450-40F8-8873-F97F1CED1ED0}" dt="2021-05-18T05:14:59.773" v="5274" actId="6549"/>
        <pc:sldMkLst>
          <pc:docMk/>
          <pc:sldMk cId="3484401635" sldId="738"/>
        </pc:sldMkLst>
        <pc:spChg chg="mod">
          <ac:chgData name="Yoshiyuki Tajima(田島　佳幸)" userId="1e833418-d2c0-4b2f-967a-8814016308fa" providerId="ADAL" clId="{CCF0A0AD-9450-40F8-8873-F97F1CED1ED0}" dt="2021-05-18T05:14:50.139" v="5273" actId="20577"/>
          <ac:spMkLst>
            <pc:docMk/>
            <pc:sldMk cId="3484401635" sldId="738"/>
            <ac:spMk id="3" creationId="{ACA380C7-0904-46CA-B250-02E650899558}"/>
          </ac:spMkLst>
        </pc:spChg>
        <pc:spChg chg="mod">
          <ac:chgData name="Yoshiyuki Tajima(田島　佳幸)" userId="1e833418-d2c0-4b2f-967a-8814016308fa" providerId="ADAL" clId="{CCF0A0AD-9450-40F8-8873-F97F1CED1ED0}" dt="2021-05-18T05:14:43.616" v="5264" actId="20577"/>
          <ac:spMkLst>
            <pc:docMk/>
            <pc:sldMk cId="3484401635" sldId="738"/>
            <ac:spMk id="4" creationId="{BA2D0A58-3EA1-44CD-BB2A-F33BA90261EE}"/>
          </ac:spMkLst>
        </pc:spChg>
        <pc:spChg chg="mod">
          <ac:chgData name="Yoshiyuki Tajima(田島　佳幸)" userId="1e833418-d2c0-4b2f-967a-8814016308fa" providerId="ADAL" clId="{CCF0A0AD-9450-40F8-8873-F97F1CED1ED0}" dt="2021-05-18T05:14:59.773" v="5274" actId="6549"/>
          <ac:spMkLst>
            <pc:docMk/>
            <pc:sldMk cId="3484401635" sldId="738"/>
            <ac:spMk id="7" creationId="{CE3C2FE9-A203-41E3-B93D-37929B2289F7}"/>
          </ac:spMkLst>
        </pc:spChg>
      </pc:sldChg>
      <pc:sldChg chg="modSp add mod">
        <pc:chgData name="Yoshiyuki Tajima(田島　佳幸)" userId="1e833418-d2c0-4b2f-967a-8814016308fa" providerId="ADAL" clId="{CCF0A0AD-9450-40F8-8873-F97F1CED1ED0}" dt="2021-05-18T01:49:10.117" v="621" actId="6549"/>
        <pc:sldMkLst>
          <pc:docMk/>
          <pc:sldMk cId="877087631" sldId="739"/>
        </pc:sldMkLst>
        <pc:spChg chg="mod">
          <ac:chgData name="Yoshiyuki Tajima(田島　佳幸)" userId="1e833418-d2c0-4b2f-967a-8814016308fa" providerId="ADAL" clId="{CCF0A0AD-9450-40F8-8873-F97F1CED1ED0}" dt="2021-05-18T01:47:22.739" v="565"/>
          <ac:spMkLst>
            <pc:docMk/>
            <pc:sldMk cId="877087631" sldId="739"/>
            <ac:spMk id="3" creationId="{9DF8C54C-D8BE-4BE1-A3E1-F3CBF48EBC96}"/>
          </ac:spMkLst>
        </pc:spChg>
        <pc:spChg chg="mod">
          <ac:chgData name="Yoshiyuki Tajima(田島　佳幸)" userId="1e833418-d2c0-4b2f-967a-8814016308fa" providerId="ADAL" clId="{CCF0A0AD-9450-40F8-8873-F97F1CED1ED0}" dt="2021-05-18T01:49:10.117" v="621" actId="6549"/>
          <ac:spMkLst>
            <pc:docMk/>
            <pc:sldMk cId="877087631" sldId="739"/>
            <ac:spMk id="62468" creationId="{00000000-0000-0000-0000-000000000000}"/>
          </ac:spMkLst>
        </pc:spChg>
      </pc:sldChg>
      <pc:sldChg chg="add del">
        <pc:chgData name="Yoshiyuki Tajima(田島　佳幸)" userId="1e833418-d2c0-4b2f-967a-8814016308fa" providerId="ADAL" clId="{CCF0A0AD-9450-40F8-8873-F97F1CED1ED0}" dt="2021-05-18T01:55:28.682" v="804" actId="47"/>
        <pc:sldMkLst>
          <pc:docMk/>
          <pc:sldMk cId="2086559607" sldId="740"/>
        </pc:sldMkLst>
      </pc:sldChg>
      <pc:sldChg chg="modSp add del mod">
        <pc:chgData name="Yoshiyuki Tajima(田島　佳幸)" userId="1e833418-d2c0-4b2f-967a-8814016308fa" providerId="ADAL" clId="{CCF0A0AD-9450-40F8-8873-F97F1CED1ED0}" dt="2021-05-18T01:51:38.015" v="795" actId="2696"/>
        <pc:sldMkLst>
          <pc:docMk/>
          <pc:sldMk cId="2848858042" sldId="740"/>
        </pc:sldMkLst>
        <pc:spChg chg="mod">
          <ac:chgData name="Yoshiyuki Tajima(田島　佳幸)" userId="1e833418-d2c0-4b2f-967a-8814016308fa" providerId="ADAL" clId="{CCF0A0AD-9450-40F8-8873-F97F1CED1ED0}" dt="2021-05-18T01:50:39.607" v="792" actId="6549"/>
          <ac:spMkLst>
            <pc:docMk/>
            <pc:sldMk cId="2848858042" sldId="740"/>
            <ac:spMk id="3" creationId="{9DF8C54C-D8BE-4BE1-A3E1-F3CBF48EBC96}"/>
          </ac:spMkLst>
        </pc:spChg>
        <pc:spChg chg="mod">
          <ac:chgData name="Yoshiyuki Tajima(田島　佳幸)" userId="1e833418-d2c0-4b2f-967a-8814016308fa" providerId="ADAL" clId="{CCF0A0AD-9450-40F8-8873-F97F1CED1ED0}" dt="2021-05-18T01:49:49.604" v="688"/>
          <ac:spMkLst>
            <pc:docMk/>
            <pc:sldMk cId="2848858042" sldId="740"/>
            <ac:spMk id="62468" creationId="{00000000-0000-0000-0000-000000000000}"/>
          </ac:spMkLst>
        </pc:spChg>
      </pc:sldChg>
      <pc:sldChg chg="modSp add mod ord">
        <pc:chgData name="Yoshiyuki Tajima(田島　佳幸)" userId="1e833418-d2c0-4b2f-967a-8814016308fa" providerId="ADAL" clId="{CCF0A0AD-9450-40F8-8873-F97F1CED1ED0}" dt="2021-05-18T02:02:02.196" v="1022" actId="6549"/>
        <pc:sldMkLst>
          <pc:docMk/>
          <pc:sldMk cId="1801406829" sldId="741"/>
        </pc:sldMkLst>
        <pc:spChg chg="mod">
          <ac:chgData name="Yoshiyuki Tajima(田島　佳幸)" userId="1e833418-d2c0-4b2f-967a-8814016308fa" providerId="ADAL" clId="{CCF0A0AD-9450-40F8-8873-F97F1CED1ED0}" dt="2021-05-18T02:02:02.196" v="1022" actId="6549"/>
          <ac:spMkLst>
            <pc:docMk/>
            <pc:sldMk cId="1801406829" sldId="741"/>
            <ac:spMk id="3" creationId="{9DF8C54C-D8BE-4BE1-A3E1-F3CBF48EBC96}"/>
          </ac:spMkLst>
        </pc:spChg>
      </pc:sldChg>
      <pc:sldChg chg="add del">
        <pc:chgData name="Yoshiyuki Tajima(田島　佳幸)" userId="1e833418-d2c0-4b2f-967a-8814016308fa" providerId="ADAL" clId="{CCF0A0AD-9450-40F8-8873-F97F1CED1ED0}" dt="2021-05-18T02:36:13.466" v="2828" actId="47"/>
        <pc:sldMkLst>
          <pc:docMk/>
          <pc:sldMk cId="2184571143" sldId="742"/>
        </pc:sldMkLst>
      </pc:sldChg>
      <pc:sldChg chg="addSp delSp modSp add mod delAnim modAnim">
        <pc:chgData name="Yoshiyuki Tajima(田島　佳幸)" userId="1e833418-d2c0-4b2f-967a-8814016308fa" providerId="ADAL" clId="{CCF0A0AD-9450-40F8-8873-F97F1CED1ED0}" dt="2021-05-18T02:36:46.437" v="2830" actId="20577"/>
        <pc:sldMkLst>
          <pc:docMk/>
          <pc:sldMk cId="3850749828" sldId="743"/>
        </pc:sldMkLst>
        <pc:spChg chg="del">
          <ac:chgData name="Yoshiyuki Tajima(田島　佳幸)" userId="1e833418-d2c0-4b2f-967a-8814016308fa" providerId="ADAL" clId="{CCF0A0AD-9450-40F8-8873-F97F1CED1ED0}" dt="2021-05-18T02:34:30.832" v="2573" actId="478"/>
          <ac:spMkLst>
            <pc:docMk/>
            <pc:sldMk cId="3850749828" sldId="743"/>
            <ac:spMk id="3" creationId="{41A15224-C566-46DF-83F5-EE7F3389CDD2}"/>
          </ac:spMkLst>
        </pc:spChg>
        <pc:spChg chg="mod">
          <ac:chgData name="Yoshiyuki Tajima(田島　佳幸)" userId="1e833418-d2c0-4b2f-967a-8814016308fa" providerId="ADAL" clId="{CCF0A0AD-9450-40F8-8873-F97F1CED1ED0}" dt="2021-05-18T02:36:11.138" v="2827" actId="1076"/>
          <ac:spMkLst>
            <pc:docMk/>
            <pc:sldMk cId="3850749828" sldId="743"/>
            <ac:spMk id="4" creationId="{AED9C93A-E244-4923-9920-01B52ACA1BB5}"/>
          </ac:spMkLst>
        </pc:spChg>
        <pc:spChg chg="del">
          <ac:chgData name="Yoshiyuki Tajima(田島　佳幸)" userId="1e833418-d2c0-4b2f-967a-8814016308fa" providerId="ADAL" clId="{CCF0A0AD-9450-40F8-8873-F97F1CED1ED0}" dt="2021-05-18T02:36:01.815" v="2795" actId="478"/>
          <ac:spMkLst>
            <pc:docMk/>
            <pc:sldMk cId="3850749828" sldId="743"/>
            <ac:spMk id="6" creationId="{B4278447-D631-4BD7-BDCE-2A122464AFE7}"/>
          </ac:spMkLst>
        </pc:spChg>
        <pc:spChg chg="mod">
          <ac:chgData name="Yoshiyuki Tajima(田島　佳幸)" userId="1e833418-d2c0-4b2f-967a-8814016308fa" providerId="ADAL" clId="{CCF0A0AD-9450-40F8-8873-F97F1CED1ED0}" dt="2021-05-18T02:36:46.437" v="2830" actId="20577"/>
          <ac:spMkLst>
            <pc:docMk/>
            <pc:sldMk cId="3850749828" sldId="743"/>
            <ac:spMk id="7" creationId="{7B3E450B-12AE-478E-A7BD-70525BF906A2}"/>
          </ac:spMkLst>
        </pc:spChg>
        <pc:spChg chg="mod">
          <ac:chgData name="Yoshiyuki Tajima(田島　佳幸)" userId="1e833418-d2c0-4b2f-967a-8814016308fa" providerId="ADAL" clId="{CCF0A0AD-9450-40F8-8873-F97F1CED1ED0}" dt="2021-05-18T02:35:47.272" v="2793" actId="6549"/>
          <ac:spMkLst>
            <pc:docMk/>
            <pc:sldMk cId="3850749828" sldId="743"/>
            <ac:spMk id="8" creationId="{67963163-343D-40EF-8536-8A6AC94D21D8}"/>
          </ac:spMkLst>
        </pc:spChg>
        <pc:spChg chg="add mod">
          <ac:chgData name="Yoshiyuki Tajima(田島　佳幸)" userId="1e833418-d2c0-4b2f-967a-8814016308fa" providerId="ADAL" clId="{CCF0A0AD-9450-40F8-8873-F97F1CED1ED0}" dt="2021-05-18T02:36:07.781" v="2826"/>
          <ac:spMkLst>
            <pc:docMk/>
            <pc:sldMk cId="3850749828" sldId="743"/>
            <ac:spMk id="9" creationId="{D699F664-5890-4E9D-85AD-394273DB4810}"/>
          </ac:spMkLst>
        </pc:spChg>
      </pc:sldChg>
      <pc:sldChg chg="modSp add mod ord">
        <pc:chgData name="Yoshiyuki Tajima(田島　佳幸)" userId="1e833418-d2c0-4b2f-967a-8814016308fa" providerId="ADAL" clId="{CCF0A0AD-9450-40F8-8873-F97F1CED1ED0}" dt="2021-05-18T04:15:52.992" v="3520" actId="6549"/>
        <pc:sldMkLst>
          <pc:docMk/>
          <pc:sldMk cId="1782446407" sldId="744"/>
        </pc:sldMkLst>
        <pc:spChg chg="mod">
          <ac:chgData name="Yoshiyuki Tajima(田島　佳幸)" userId="1e833418-d2c0-4b2f-967a-8814016308fa" providerId="ADAL" clId="{CCF0A0AD-9450-40F8-8873-F97F1CED1ED0}" dt="2021-05-18T04:15:52.992" v="3520" actId="6549"/>
          <ac:spMkLst>
            <pc:docMk/>
            <pc:sldMk cId="1782446407" sldId="744"/>
            <ac:spMk id="3" creationId="{9DF8C54C-D8BE-4BE1-A3E1-F3CBF48EBC96}"/>
          </ac:spMkLst>
        </pc:spChg>
        <pc:spChg chg="mod">
          <ac:chgData name="Yoshiyuki Tajima(田島　佳幸)" userId="1e833418-d2c0-4b2f-967a-8814016308fa" providerId="ADAL" clId="{CCF0A0AD-9450-40F8-8873-F97F1CED1ED0}" dt="2021-05-18T04:14:00.988" v="3375" actId="6549"/>
          <ac:spMkLst>
            <pc:docMk/>
            <pc:sldMk cId="1782446407" sldId="744"/>
            <ac:spMk id="62468" creationId="{00000000-0000-0000-0000-000000000000}"/>
          </ac:spMkLst>
        </pc:spChg>
      </pc:sldChg>
      <pc:sldChg chg="modSp add mod ord">
        <pc:chgData name="Yoshiyuki Tajima(田島　佳幸)" userId="1e833418-d2c0-4b2f-967a-8814016308fa" providerId="ADAL" clId="{CCF0A0AD-9450-40F8-8873-F97F1CED1ED0}" dt="2021-05-18T05:05:47.420" v="4475"/>
        <pc:sldMkLst>
          <pc:docMk/>
          <pc:sldMk cId="2851343817" sldId="745"/>
        </pc:sldMkLst>
        <pc:spChg chg="mod">
          <ac:chgData name="Yoshiyuki Tajima(田島　佳幸)" userId="1e833418-d2c0-4b2f-967a-8814016308fa" providerId="ADAL" clId="{CCF0A0AD-9450-40F8-8873-F97F1CED1ED0}" dt="2021-05-18T05:05:37.092" v="4473"/>
          <ac:spMkLst>
            <pc:docMk/>
            <pc:sldMk cId="2851343817" sldId="745"/>
            <ac:spMk id="3" creationId="{9DF8C54C-D8BE-4BE1-A3E1-F3CBF48EBC96}"/>
          </ac:spMkLst>
        </pc:spChg>
        <pc:spChg chg="mod">
          <ac:chgData name="Yoshiyuki Tajima(田島　佳幸)" userId="1e833418-d2c0-4b2f-967a-8814016308fa" providerId="ADAL" clId="{CCF0A0AD-9450-40F8-8873-F97F1CED1ED0}" dt="2021-05-18T05:05:12.139" v="4408"/>
          <ac:spMkLst>
            <pc:docMk/>
            <pc:sldMk cId="2851343817" sldId="745"/>
            <ac:spMk id="62468" creationId="{00000000-0000-0000-0000-000000000000}"/>
          </ac:spMkLst>
        </pc:spChg>
      </pc:sldChg>
      <pc:sldChg chg="delSp modSp add mod">
        <pc:chgData name="Yoshiyuki Tajima(田島　佳幸)" userId="1e833418-d2c0-4b2f-967a-8814016308fa" providerId="ADAL" clId="{CCF0A0AD-9450-40F8-8873-F97F1CED1ED0}" dt="2021-05-18T05:11:59.569" v="5185"/>
        <pc:sldMkLst>
          <pc:docMk/>
          <pc:sldMk cId="4289756083" sldId="746"/>
        </pc:sldMkLst>
        <pc:spChg chg="mod">
          <ac:chgData name="Yoshiyuki Tajima(田島　佳幸)" userId="1e833418-d2c0-4b2f-967a-8814016308fa" providerId="ADAL" clId="{CCF0A0AD-9450-40F8-8873-F97F1CED1ED0}" dt="2021-05-18T05:11:59.569" v="5185"/>
          <ac:spMkLst>
            <pc:docMk/>
            <pc:sldMk cId="4289756083" sldId="746"/>
            <ac:spMk id="5" creationId="{6EF97376-E55F-4CB6-930A-A371FC37B350}"/>
          </ac:spMkLst>
        </pc:spChg>
        <pc:spChg chg="del">
          <ac:chgData name="Yoshiyuki Tajima(田島　佳幸)" userId="1e833418-d2c0-4b2f-967a-8814016308fa" providerId="ADAL" clId="{CCF0A0AD-9450-40F8-8873-F97F1CED1ED0}" dt="2021-05-18T05:06:31.453" v="4534" actId="478"/>
          <ac:spMkLst>
            <pc:docMk/>
            <pc:sldMk cId="4289756083" sldId="746"/>
            <ac:spMk id="7" creationId="{4EF7E9B7-8C15-49AF-BAA8-94668AC47BD8}"/>
          </ac:spMkLst>
        </pc:spChg>
      </pc:sldChg>
    </pc:docChg>
  </pc:docChgLst>
  <pc:docChgLst>
    <pc:chgData name="Yoshiyuki Tajima(田島　佳幸)" userId="1e833418-d2c0-4b2f-967a-8814016308fa" providerId="ADAL" clId="{074F152C-19BD-47FD-B302-8F8657DE5A17}"/>
    <pc:docChg chg="undo custSel addSld delSld modSld sldOrd">
      <pc:chgData name="Yoshiyuki Tajima(田島　佳幸)" userId="1e833418-d2c0-4b2f-967a-8814016308fa" providerId="ADAL" clId="{074F152C-19BD-47FD-B302-8F8657DE5A17}" dt="2021-06-10T07:56:24.515" v="6043" actId="20577"/>
      <pc:docMkLst>
        <pc:docMk/>
      </pc:docMkLst>
      <pc:sldChg chg="ord">
        <pc:chgData name="Yoshiyuki Tajima(田島　佳幸)" userId="1e833418-d2c0-4b2f-967a-8814016308fa" providerId="ADAL" clId="{074F152C-19BD-47FD-B302-8F8657DE5A17}" dt="2021-06-03T01:33:55.532" v="2354"/>
        <pc:sldMkLst>
          <pc:docMk/>
          <pc:sldMk cId="0" sldId="268"/>
        </pc:sldMkLst>
      </pc:sldChg>
      <pc:sldChg chg="delSp modSp mod">
        <pc:chgData name="Yoshiyuki Tajima(田島　佳幸)" userId="1e833418-d2c0-4b2f-967a-8814016308fa" providerId="ADAL" clId="{074F152C-19BD-47FD-B302-8F8657DE5A17}" dt="2021-06-03T00:43:43.516" v="68" actId="478"/>
        <pc:sldMkLst>
          <pc:docMk/>
          <pc:sldMk cId="0" sldId="269"/>
        </pc:sldMkLst>
        <pc:spChg chg="del">
          <ac:chgData name="Yoshiyuki Tajima(田島　佳幸)" userId="1e833418-d2c0-4b2f-967a-8814016308fa" providerId="ADAL" clId="{074F152C-19BD-47FD-B302-8F8657DE5A17}" dt="2021-06-03T00:43:43.516" v="68" actId="478"/>
          <ac:spMkLst>
            <pc:docMk/>
            <pc:sldMk cId="0" sldId="269"/>
            <ac:spMk id="4" creationId="{BEEE7A0F-800B-44FC-AC58-C5555D605C6A}"/>
          </ac:spMkLst>
        </pc:spChg>
        <pc:spChg chg="mod">
          <ac:chgData name="Yoshiyuki Tajima(田島　佳幸)" userId="1e833418-d2c0-4b2f-967a-8814016308fa" providerId="ADAL" clId="{074F152C-19BD-47FD-B302-8F8657DE5A17}" dt="2021-06-03T00:43:38.373" v="67" actId="20577"/>
          <ac:spMkLst>
            <pc:docMk/>
            <pc:sldMk cId="0" sldId="269"/>
            <ac:spMk id="60422" creationId="{00000000-0000-0000-0000-000000000000}"/>
          </ac:spMkLst>
        </pc:spChg>
      </pc:sldChg>
      <pc:sldChg chg="delSp modSp mod">
        <pc:chgData name="Yoshiyuki Tajima(田島　佳幸)" userId="1e833418-d2c0-4b2f-967a-8814016308fa" providerId="ADAL" clId="{074F152C-19BD-47FD-B302-8F8657DE5A17}" dt="2021-06-03T03:47:30.837" v="6029" actId="14100"/>
        <pc:sldMkLst>
          <pc:docMk/>
          <pc:sldMk cId="0" sldId="271"/>
        </pc:sldMkLst>
        <pc:spChg chg="mod">
          <ac:chgData name="Yoshiyuki Tajima(田島　佳幸)" userId="1e833418-d2c0-4b2f-967a-8814016308fa" providerId="ADAL" clId="{074F152C-19BD-47FD-B302-8F8657DE5A17}" dt="2021-06-03T02:43:59.525" v="5863" actId="20577"/>
          <ac:spMkLst>
            <pc:docMk/>
            <pc:sldMk cId="0" sldId="271"/>
            <ac:spMk id="2" creationId="{15BB33B7-0054-4174-8521-431CA433D921}"/>
          </ac:spMkLst>
        </pc:spChg>
        <pc:spChg chg="mod">
          <ac:chgData name="Yoshiyuki Tajima(田島　佳幸)" userId="1e833418-d2c0-4b2f-967a-8814016308fa" providerId="ADAL" clId="{074F152C-19BD-47FD-B302-8F8657DE5A17}" dt="2021-06-03T03:47:30.837" v="6029" actId="14100"/>
          <ac:spMkLst>
            <pc:docMk/>
            <pc:sldMk cId="0" sldId="271"/>
            <ac:spMk id="7" creationId="{C6BB1167-0E25-43E9-B0E6-83F4D0485C7A}"/>
          </ac:spMkLst>
        </pc:spChg>
        <pc:spChg chg="del">
          <ac:chgData name="Yoshiyuki Tajima(田島　佳幸)" userId="1e833418-d2c0-4b2f-967a-8814016308fa" providerId="ADAL" clId="{074F152C-19BD-47FD-B302-8F8657DE5A17}" dt="2021-06-03T02:43:33.365" v="5840" actId="478"/>
          <ac:spMkLst>
            <pc:docMk/>
            <pc:sldMk cId="0" sldId="271"/>
            <ac:spMk id="8" creationId="{E22A13BF-E68E-4A07-BFD5-114A3CC60A3E}"/>
          </ac:spMkLst>
        </pc:spChg>
      </pc:sldChg>
      <pc:sldChg chg="modSp del mod">
        <pc:chgData name="Yoshiyuki Tajima(田島　佳幸)" userId="1e833418-d2c0-4b2f-967a-8814016308fa" providerId="ADAL" clId="{074F152C-19BD-47FD-B302-8F8657DE5A17}" dt="2021-06-03T01:33:05.276" v="2352" actId="47"/>
        <pc:sldMkLst>
          <pc:docMk/>
          <pc:sldMk cId="0" sldId="338"/>
        </pc:sldMkLst>
        <pc:spChg chg="mod">
          <ac:chgData name="Yoshiyuki Tajima(田島　佳幸)" userId="1e833418-d2c0-4b2f-967a-8814016308fa" providerId="ADAL" clId="{074F152C-19BD-47FD-B302-8F8657DE5A17}" dt="2021-06-03T01:18:09.466" v="1773" actId="1076"/>
          <ac:spMkLst>
            <pc:docMk/>
            <pc:sldMk cId="0" sldId="338"/>
            <ac:spMk id="29" creationId="{E93158D7-BBC9-45E7-9FBE-99FF1A8FB997}"/>
          </ac:spMkLst>
        </pc:spChg>
      </pc:sldChg>
      <pc:sldChg chg="ord">
        <pc:chgData name="Yoshiyuki Tajima(田島　佳幸)" userId="1e833418-d2c0-4b2f-967a-8814016308fa" providerId="ADAL" clId="{074F152C-19BD-47FD-B302-8F8657DE5A17}" dt="2021-06-03T02:22:59.049" v="3642"/>
        <pc:sldMkLst>
          <pc:docMk/>
          <pc:sldMk cId="2015854542" sldId="340"/>
        </pc:sldMkLst>
      </pc:sldChg>
      <pc:sldChg chg="modSp del">
        <pc:chgData name="Yoshiyuki Tajima(田島　佳幸)" userId="1e833418-d2c0-4b2f-967a-8814016308fa" providerId="ADAL" clId="{074F152C-19BD-47FD-B302-8F8657DE5A17}" dt="2021-06-03T02:22:15.528" v="3639" actId="47"/>
        <pc:sldMkLst>
          <pc:docMk/>
          <pc:sldMk cId="0" sldId="387"/>
        </pc:sldMkLst>
        <pc:spChg chg="mod">
          <ac:chgData name="Yoshiyuki Tajima(田島　佳幸)" userId="1e833418-d2c0-4b2f-967a-8814016308fa" providerId="ADAL" clId="{074F152C-19BD-47FD-B302-8F8657DE5A17}" dt="2021-06-03T02:15:02.744" v="3463" actId="1076"/>
          <ac:spMkLst>
            <pc:docMk/>
            <pc:sldMk cId="0" sldId="387"/>
            <ac:spMk id="3" creationId="{6C9DBC13-67AB-4352-9F9B-11BAB81E0526}"/>
          </ac:spMkLst>
        </pc:spChg>
        <pc:spChg chg="mod">
          <ac:chgData name="Yoshiyuki Tajima(田島　佳幸)" userId="1e833418-d2c0-4b2f-967a-8814016308fa" providerId="ADAL" clId="{074F152C-19BD-47FD-B302-8F8657DE5A17}" dt="2021-06-03T02:15:02.744" v="3463" actId="1076"/>
          <ac:spMkLst>
            <pc:docMk/>
            <pc:sldMk cId="0" sldId="387"/>
            <ac:spMk id="4" creationId="{3DEBA5FE-18E8-4846-A8B7-405422D0F502}"/>
          </ac:spMkLst>
        </pc:spChg>
        <pc:spChg chg="mod">
          <ac:chgData name="Yoshiyuki Tajima(田島　佳幸)" userId="1e833418-d2c0-4b2f-967a-8814016308fa" providerId="ADAL" clId="{074F152C-19BD-47FD-B302-8F8657DE5A17}" dt="2021-06-03T02:15:02.744" v="3463" actId="1076"/>
          <ac:spMkLst>
            <pc:docMk/>
            <pc:sldMk cId="0" sldId="387"/>
            <ac:spMk id="5" creationId="{59D91B42-9B45-4E2E-BE00-793791AC3505}"/>
          </ac:spMkLst>
        </pc:spChg>
        <pc:spChg chg="mod">
          <ac:chgData name="Yoshiyuki Tajima(田島　佳幸)" userId="1e833418-d2c0-4b2f-967a-8814016308fa" providerId="ADAL" clId="{074F152C-19BD-47FD-B302-8F8657DE5A17}" dt="2021-06-03T02:15:02.744" v="3463" actId="1076"/>
          <ac:spMkLst>
            <pc:docMk/>
            <pc:sldMk cId="0" sldId="387"/>
            <ac:spMk id="6" creationId="{7AA17B92-7939-473F-AAF4-4AC70DBD0FCB}"/>
          </ac:spMkLst>
        </pc:spChg>
        <pc:spChg chg="mod">
          <ac:chgData name="Yoshiyuki Tajima(田島　佳幸)" userId="1e833418-d2c0-4b2f-967a-8814016308fa" providerId="ADAL" clId="{074F152C-19BD-47FD-B302-8F8657DE5A17}" dt="2021-06-03T02:15:02.744" v="3463" actId="1076"/>
          <ac:spMkLst>
            <pc:docMk/>
            <pc:sldMk cId="0" sldId="387"/>
            <ac:spMk id="7" creationId="{26B3F30C-D2BD-406A-9E91-991E3CF05FB9}"/>
          </ac:spMkLst>
        </pc:spChg>
        <pc:spChg chg="mod">
          <ac:chgData name="Yoshiyuki Tajima(田島　佳幸)" userId="1e833418-d2c0-4b2f-967a-8814016308fa" providerId="ADAL" clId="{074F152C-19BD-47FD-B302-8F8657DE5A17}" dt="2021-06-03T02:15:02.744" v="3463" actId="1076"/>
          <ac:spMkLst>
            <pc:docMk/>
            <pc:sldMk cId="0" sldId="387"/>
            <ac:spMk id="8" creationId="{F5091E77-38AE-4575-B17C-D458B9270032}"/>
          </ac:spMkLst>
        </pc:spChg>
        <pc:spChg chg="mod">
          <ac:chgData name="Yoshiyuki Tajima(田島　佳幸)" userId="1e833418-d2c0-4b2f-967a-8814016308fa" providerId="ADAL" clId="{074F152C-19BD-47FD-B302-8F8657DE5A17}" dt="2021-06-03T02:15:02.744" v="3463" actId="1076"/>
          <ac:spMkLst>
            <pc:docMk/>
            <pc:sldMk cId="0" sldId="387"/>
            <ac:spMk id="9" creationId="{A6381F4D-22FE-4FDF-80FA-28E4F4FD65B6}"/>
          </ac:spMkLst>
        </pc:spChg>
        <pc:spChg chg="mod">
          <ac:chgData name="Yoshiyuki Tajima(田島　佳幸)" userId="1e833418-d2c0-4b2f-967a-8814016308fa" providerId="ADAL" clId="{074F152C-19BD-47FD-B302-8F8657DE5A17}" dt="2021-06-03T02:15:02.744" v="3463" actId="1076"/>
          <ac:spMkLst>
            <pc:docMk/>
            <pc:sldMk cId="0" sldId="387"/>
            <ac:spMk id="10" creationId="{FB1F1895-5C75-481A-934A-CFE4FFC05077}"/>
          </ac:spMkLst>
        </pc:spChg>
        <pc:spChg chg="mod">
          <ac:chgData name="Yoshiyuki Tajima(田島　佳幸)" userId="1e833418-d2c0-4b2f-967a-8814016308fa" providerId="ADAL" clId="{074F152C-19BD-47FD-B302-8F8657DE5A17}" dt="2021-06-03T02:15:02.744" v="3463" actId="1076"/>
          <ac:spMkLst>
            <pc:docMk/>
            <pc:sldMk cId="0" sldId="387"/>
            <ac:spMk id="11" creationId="{9085A32D-6527-4303-8276-44540C67C8CC}"/>
          </ac:spMkLst>
        </pc:spChg>
        <pc:spChg chg="mod">
          <ac:chgData name="Yoshiyuki Tajima(田島　佳幸)" userId="1e833418-d2c0-4b2f-967a-8814016308fa" providerId="ADAL" clId="{074F152C-19BD-47FD-B302-8F8657DE5A17}" dt="2021-06-03T02:15:02.744" v="3463" actId="1076"/>
          <ac:spMkLst>
            <pc:docMk/>
            <pc:sldMk cId="0" sldId="387"/>
            <ac:spMk id="12" creationId="{39B1565F-8233-496F-BC66-F596BC9520CF}"/>
          </ac:spMkLst>
        </pc:spChg>
        <pc:spChg chg="mod">
          <ac:chgData name="Yoshiyuki Tajima(田島　佳幸)" userId="1e833418-d2c0-4b2f-967a-8814016308fa" providerId="ADAL" clId="{074F152C-19BD-47FD-B302-8F8657DE5A17}" dt="2021-06-03T02:15:02.744" v="3463" actId="1076"/>
          <ac:spMkLst>
            <pc:docMk/>
            <pc:sldMk cId="0" sldId="387"/>
            <ac:spMk id="13" creationId="{87766EF2-B43E-4863-AB1B-513EFDC137F1}"/>
          </ac:spMkLst>
        </pc:spChg>
        <pc:spChg chg="mod">
          <ac:chgData name="Yoshiyuki Tajima(田島　佳幸)" userId="1e833418-d2c0-4b2f-967a-8814016308fa" providerId="ADAL" clId="{074F152C-19BD-47FD-B302-8F8657DE5A17}" dt="2021-06-03T02:15:02.744" v="3463" actId="1076"/>
          <ac:spMkLst>
            <pc:docMk/>
            <pc:sldMk cId="0" sldId="387"/>
            <ac:spMk id="14" creationId="{96483DB5-FB5C-429E-BBBC-E7A83E60FEE8}"/>
          </ac:spMkLst>
        </pc:spChg>
        <pc:spChg chg="mod">
          <ac:chgData name="Yoshiyuki Tajima(田島　佳幸)" userId="1e833418-d2c0-4b2f-967a-8814016308fa" providerId="ADAL" clId="{074F152C-19BD-47FD-B302-8F8657DE5A17}" dt="2021-06-03T02:15:02.744" v="3463" actId="1076"/>
          <ac:spMkLst>
            <pc:docMk/>
            <pc:sldMk cId="0" sldId="387"/>
            <ac:spMk id="1043" creationId="{12A8D4C6-5D9A-4502-BDB7-8307C1E25C9B}"/>
          </ac:spMkLst>
        </pc:spChg>
        <pc:spChg chg="mod">
          <ac:chgData name="Yoshiyuki Tajima(田島　佳幸)" userId="1e833418-d2c0-4b2f-967a-8814016308fa" providerId="ADAL" clId="{074F152C-19BD-47FD-B302-8F8657DE5A17}" dt="2021-06-03T02:15:02.744" v="3463" actId="1076"/>
          <ac:spMkLst>
            <pc:docMk/>
            <pc:sldMk cId="0" sldId="387"/>
            <ac:spMk id="1044" creationId="{76D2C875-39C1-4DD8-B9C2-D63A311EA6BB}"/>
          </ac:spMkLst>
        </pc:spChg>
        <pc:spChg chg="mod">
          <ac:chgData name="Yoshiyuki Tajima(田島　佳幸)" userId="1e833418-d2c0-4b2f-967a-8814016308fa" providerId="ADAL" clId="{074F152C-19BD-47FD-B302-8F8657DE5A17}" dt="2021-06-03T02:15:02.744" v="3463" actId="1076"/>
          <ac:spMkLst>
            <pc:docMk/>
            <pc:sldMk cId="0" sldId="387"/>
            <ac:spMk id="1045" creationId="{9385B317-15FD-457E-BD98-ECA1D3E94A08}"/>
          </ac:spMkLst>
        </pc:spChg>
        <pc:spChg chg="mod">
          <ac:chgData name="Yoshiyuki Tajima(田島　佳幸)" userId="1e833418-d2c0-4b2f-967a-8814016308fa" providerId="ADAL" clId="{074F152C-19BD-47FD-B302-8F8657DE5A17}" dt="2021-06-03T02:15:02.744" v="3463" actId="1076"/>
          <ac:spMkLst>
            <pc:docMk/>
            <pc:sldMk cId="0" sldId="387"/>
            <ac:spMk id="1046" creationId="{4E4807B2-66A2-4F84-A956-20C57A358C94}"/>
          </ac:spMkLst>
        </pc:spChg>
        <pc:spChg chg="mod">
          <ac:chgData name="Yoshiyuki Tajima(田島　佳幸)" userId="1e833418-d2c0-4b2f-967a-8814016308fa" providerId="ADAL" clId="{074F152C-19BD-47FD-B302-8F8657DE5A17}" dt="2021-06-03T02:15:02.744" v="3463" actId="1076"/>
          <ac:spMkLst>
            <pc:docMk/>
            <pc:sldMk cId="0" sldId="387"/>
            <ac:spMk id="1048" creationId="{C36E2871-2048-4DA1-BBD9-C51F9A86688A}"/>
          </ac:spMkLst>
        </pc:spChg>
        <pc:spChg chg="mod">
          <ac:chgData name="Yoshiyuki Tajima(田島　佳幸)" userId="1e833418-d2c0-4b2f-967a-8814016308fa" providerId="ADAL" clId="{074F152C-19BD-47FD-B302-8F8657DE5A17}" dt="2021-06-03T02:15:02.744" v="3463" actId="1076"/>
          <ac:spMkLst>
            <pc:docMk/>
            <pc:sldMk cId="0" sldId="387"/>
            <ac:spMk id="1049" creationId="{41E9B0FC-AD8A-452F-AC06-C5A592283376}"/>
          </ac:spMkLst>
        </pc:spChg>
        <pc:spChg chg="mod">
          <ac:chgData name="Yoshiyuki Tajima(田島　佳幸)" userId="1e833418-d2c0-4b2f-967a-8814016308fa" providerId="ADAL" clId="{074F152C-19BD-47FD-B302-8F8657DE5A17}" dt="2021-06-03T02:15:02.744" v="3463" actId="1076"/>
          <ac:spMkLst>
            <pc:docMk/>
            <pc:sldMk cId="0" sldId="387"/>
            <ac:spMk id="1050" creationId="{D6DA28D6-EB98-45AD-B7E4-4C51D023B378}"/>
          </ac:spMkLst>
        </pc:spChg>
        <pc:spChg chg="mod">
          <ac:chgData name="Yoshiyuki Tajima(田島　佳幸)" userId="1e833418-d2c0-4b2f-967a-8814016308fa" providerId="ADAL" clId="{074F152C-19BD-47FD-B302-8F8657DE5A17}" dt="2021-06-03T02:15:02.744" v="3463" actId="1076"/>
          <ac:spMkLst>
            <pc:docMk/>
            <pc:sldMk cId="0" sldId="387"/>
            <ac:spMk id="1051" creationId="{5A16A82F-FE1C-4B8F-ACCB-0D47E178FC89}"/>
          </ac:spMkLst>
        </pc:spChg>
        <pc:spChg chg="mod">
          <ac:chgData name="Yoshiyuki Tajima(田島　佳幸)" userId="1e833418-d2c0-4b2f-967a-8814016308fa" providerId="ADAL" clId="{074F152C-19BD-47FD-B302-8F8657DE5A17}" dt="2021-06-03T02:15:02.744" v="3463" actId="1076"/>
          <ac:spMkLst>
            <pc:docMk/>
            <pc:sldMk cId="0" sldId="387"/>
            <ac:spMk id="1052" creationId="{F15D0EB0-851C-4410-9393-D32645C02671}"/>
          </ac:spMkLst>
        </pc:spChg>
        <pc:spChg chg="mod">
          <ac:chgData name="Yoshiyuki Tajima(田島　佳幸)" userId="1e833418-d2c0-4b2f-967a-8814016308fa" providerId="ADAL" clId="{074F152C-19BD-47FD-B302-8F8657DE5A17}" dt="2021-06-03T02:15:02.744" v="3463" actId="1076"/>
          <ac:spMkLst>
            <pc:docMk/>
            <pc:sldMk cId="0" sldId="387"/>
            <ac:spMk id="1053" creationId="{4B1EA7CF-88B6-492E-BC7F-F849EA540356}"/>
          </ac:spMkLst>
        </pc:spChg>
        <pc:spChg chg="mod">
          <ac:chgData name="Yoshiyuki Tajima(田島　佳幸)" userId="1e833418-d2c0-4b2f-967a-8814016308fa" providerId="ADAL" clId="{074F152C-19BD-47FD-B302-8F8657DE5A17}" dt="2021-06-03T02:15:02.744" v="3463" actId="1076"/>
          <ac:spMkLst>
            <pc:docMk/>
            <pc:sldMk cId="0" sldId="387"/>
            <ac:spMk id="1054" creationId="{F502F5EA-6C7F-472F-8374-8C18B208C025}"/>
          </ac:spMkLst>
        </pc:spChg>
        <pc:spChg chg="mod">
          <ac:chgData name="Yoshiyuki Tajima(田島　佳幸)" userId="1e833418-d2c0-4b2f-967a-8814016308fa" providerId="ADAL" clId="{074F152C-19BD-47FD-B302-8F8657DE5A17}" dt="2021-06-03T02:15:02.744" v="3463" actId="1076"/>
          <ac:spMkLst>
            <pc:docMk/>
            <pc:sldMk cId="0" sldId="387"/>
            <ac:spMk id="1055" creationId="{94E9328C-1101-4E95-8AAF-37651C0CB17E}"/>
          </ac:spMkLst>
        </pc:spChg>
        <pc:spChg chg="mod">
          <ac:chgData name="Yoshiyuki Tajima(田島　佳幸)" userId="1e833418-d2c0-4b2f-967a-8814016308fa" providerId="ADAL" clId="{074F152C-19BD-47FD-B302-8F8657DE5A17}" dt="2021-06-03T02:15:02.744" v="3463" actId="1076"/>
          <ac:spMkLst>
            <pc:docMk/>
            <pc:sldMk cId="0" sldId="387"/>
            <ac:spMk id="1056" creationId="{42F09990-BC4E-4440-9325-5FFDDB3787C4}"/>
          </ac:spMkLst>
        </pc:spChg>
        <pc:spChg chg="mod">
          <ac:chgData name="Yoshiyuki Tajima(田島　佳幸)" userId="1e833418-d2c0-4b2f-967a-8814016308fa" providerId="ADAL" clId="{074F152C-19BD-47FD-B302-8F8657DE5A17}" dt="2021-06-03T02:15:02.744" v="3463" actId="1076"/>
          <ac:spMkLst>
            <pc:docMk/>
            <pc:sldMk cId="0" sldId="387"/>
            <ac:spMk id="1057" creationId="{BC6E523D-AE4C-4F76-894D-040CD4181E7B}"/>
          </ac:spMkLst>
        </pc:spChg>
        <pc:spChg chg="mod">
          <ac:chgData name="Yoshiyuki Tajima(田島　佳幸)" userId="1e833418-d2c0-4b2f-967a-8814016308fa" providerId="ADAL" clId="{074F152C-19BD-47FD-B302-8F8657DE5A17}" dt="2021-06-03T02:15:02.744" v="3463" actId="1076"/>
          <ac:spMkLst>
            <pc:docMk/>
            <pc:sldMk cId="0" sldId="387"/>
            <ac:spMk id="1058" creationId="{CE75559D-9E4D-48F5-9838-025264429F55}"/>
          </ac:spMkLst>
        </pc:spChg>
        <pc:spChg chg="mod">
          <ac:chgData name="Yoshiyuki Tajima(田島　佳幸)" userId="1e833418-d2c0-4b2f-967a-8814016308fa" providerId="ADAL" clId="{074F152C-19BD-47FD-B302-8F8657DE5A17}" dt="2021-06-03T02:15:02.744" v="3463" actId="1076"/>
          <ac:spMkLst>
            <pc:docMk/>
            <pc:sldMk cId="0" sldId="387"/>
            <ac:spMk id="1059" creationId="{B39734F5-260F-48D0-BEE8-03ED0F6459B3}"/>
          </ac:spMkLst>
        </pc:spChg>
        <pc:spChg chg="mod">
          <ac:chgData name="Yoshiyuki Tajima(田島　佳幸)" userId="1e833418-d2c0-4b2f-967a-8814016308fa" providerId="ADAL" clId="{074F152C-19BD-47FD-B302-8F8657DE5A17}" dt="2021-06-03T02:15:02.744" v="3463" actId="1076"/>
          <ac:spMkLst>
            <pc:docMk/>
            <pc:sldMk cId="0" sldId="387"/>
            <ac:spMk id="1060" creationId="{88808D69-AF47-410A-9FD0-F2A87D564772}"/>
          </ac:spMkLst>
        </pc:spChg>
        <pc:spChg chg="mod">
          <ac:chgData name="Yoshiyuki Tajima(田島　佳幸)" userId="1e833418-d2c0-4b2f-967a-8814016308fa" providerId="ADAL" clId="{074F152C-19BD-47FD-B302-8F8657DE5A17}" dt="2021-06-03T02:15:02.744" v="3463" actId="1076"/>
          <ac:spMkLst>
            <pc:docMk/>
            <pc:sldMk cId="0" sldId="387"/>
            <ac:spMk id="1061" creationId="{D4B47490-DE0B-4EA6-8032-6493A573A7A3}"/>
          </ac:spMkLst>
        </pc:spChg>
        <pc:spChg chg="mod">
          <ac:chgData name="Yoshiyuki Tajima(田島　佳幸)" userId="1e833418-d2c0-4b2f-967a-8814016308fa" providerId="ADAL" clId="{074F152C-19BD-47FD-B302-8F8657DE5A17}" dt="2021-06-03T02:15:02.744" v="3463" actId="1076"/>
          <ac:spMkLst>
            <pc:docMk/>
            <pc:sldMk cId="0" sldId="387"/>
            <ac:spMk id="1062" creationId="{1609B295-C16A-47BB-9768-872C52F6AE07}"/>
          </ac:spMkLst>
        </pc:spChg>
        <pc:spChg chg="mod">
          <ac:chgData name="Yoshiyuki Tajima(田島　佳幸)" userId="1e833418-d2c0-4b2f-967a-8814016308fa" providerId="ADAL" clId="{074F152C-19BD-47FD-B302-8F8657DE5A17}" dt="2021-06-03T02:15:02.744" v="3463" actId="1076"/>
          <ac:spMkLst>
            <pc:docMk/>
            <pc:sldMk cId="0" sldId="387"/>
            <ac:spMk id="1063" creationId="{2FC4C4F4-C98B-4B81-8EB6-374264E1B481}"/>
          </ac:spMkLst>
        </pc:spChg>
        <pc:spChg chg="mod">
          <ac:chgData name="Yoshiyuki Tajima(田島　佳幸)" userId="1e833418-d2c0-4b2f-967a-8814016308fa" providerId="ADAL" clId="{074F152C-19BD-47FD-B302-8F8657DE5A17}" dt="2021-06-03T02:15:02.744" v="3463" actId="1076"/>
          <ac:spMkLst>
            <pc:docMk/>
            <pc:sldMk cId="0" sldId="387"/>
            <ac:spMk id="1064" creationId="{367BEE2C-7A05-4892-8A91-B6F8813734D4}"/>
          </ac:spMkLst>
        </pc:spChg>
        <pc:spChg chg="mod">
          <ac:chgData name="Yoshiyuki Tajima(田島　佳幸)" userId="1e833418-d2c0-4b2f-967a-8814016308fa" providerId="ADAL" clId="{074F152C-19BD-47FD-B302-8F8657DE5A17}" dt="2021-06-03T02:15:02.744" v="3463" actId="1076"/>
          <ac:spMkLst>
            <pc:docMk/>
            <pc:sldMk cId="0" sldId="387"/>
            <ac:spMk id="1065" creationId="{07B9E0A3-A036-49CD-A559-A96DF69D0953}"/>
          </ac:spMkLst>
        </pc:spChg>
        <pc:spChg chg="mod">
          <ac:chgData name="Yoshiyuki Tajima(田島　佳幸)" userId="1e833418-d2c0-4b2f-967a-8814016308fa" providerId="ADAL" clId="{074F152C-19BD-47FD-B302-8F8657DE5A17}" dt="2021-06-03T02:15:02.744" v="3463" actId="1076"/>
          <ac:spMkLst>
            <pc:docMk/>
            <pc:sldMk cId="0" sldId="387"/>
            <ac:spMk id="1066" creationId="{19CCF1A5-C9DB-471B-8E9F-906C46C09708}"/>
          </ac:spMkLst>
        </pc:spChg>
        <pc:spChg chg="mod">
          <ac:chgData name="Yoshiyuki Tajima(田島　佳幸)" userId="1e833418-d2c0-4b2f-967a-8814016308fa" providerId="ADAL" clId="{074F152C-19BD-47FD-B302-8F8657DE5A17}" dt="2021-06-03T02:15:02.744" v="3463" actId="1076"/>
          <ac:spMkLst>
            <pc:docMk/>
            <pc:sldMk cId="0" sldId="387"/>
            <ac:spMk id="1067" creationId="{E72EF7C3-D9CC-4D0D-B530-E3F56E94B18E}"/>
          </ac:spMkLst>
        </pc:spChg>
        <pc:grpChg chg="mod">
          <ac:chgData name="Yoshiyuki Tajima(田島　佳幸)" userId="1e833418-d2c0-4b2f-967a-8814016308fa" providerId="ADAL" clId="{074F152C-19BD-47FD-B302-8F8657DE5A17}" dt="2021-06-03T02:15:02.744" v="3463" actId="1076"/>
          <ac:grpSpMkLst>
            <pc:docMk/>
            <pc:sldMk cId="0" sldId="387"/>
            <ac:grpSpMk id="2" creationId="{0833F1E3-F798-479B-95D9-F36740A64597}"/>
          </ac:grpSpMkLst>
        </pc:grpChg>
        <pc:grpChg chg="mod">
          <ac:chgData name="Yoshiyuki Tajima(田島　佳幸)" userId="1e833418-d2c0-4b2f-967a-8814016308fa" providerId="ADAL" clId="{074F152C-19BD-47FD-B302-8F8657DE5A17}" dt="2021-06-03T02:15:02.744" v="3463" actId="1076"/>
          <ac:grpSpMkLst>
            <pc:docMk/>
            <pc:sldMk cId="0" sldId="387"/>
            <ac:grpSpMk id="15" creationId="{C6B705CD-1883-46FB-888D-5374C6944621}"/>
          </ac:grpSpMkLst>
        </pc:grpChg>
        <pc:grpChg chg="mod">
          <ac:chgData name="Yoshiyuki Tajima(田島　佳幸)" userId="1e833418-d2c0-4b2f-967a-8814016308fa" providerId="ADAL" clId="{074F152C-19BD-47FD-B302-8F8657DE5A17}" dt="2021-06-03T02:15:02.744" v="3463" actId="1076"/>
          <ac:grpSpMkLst>
            <pc:docMk/>
            <pc:sldMk cId="0" sldId="387"/>
            <ac:grpSpMk id="16" creationId="{CEDA757D-EADB-4AA4-95EE-B6DE2704EB74}"/>
          </ac:grpSpMkLst>
        </pc:grpChg>
        <pc:grpChg chg="mod">
          <ac:chgData name="Yoshiyuki Tajima(田島　佳幸)" userId="1e833418-d2c0-4b2f-967a-8814016308fa" providerId="ADAL" clId="{074F152C-19BD-47FD-B302-8F8657DE5A17}" dt="2021-06-03T02:15:02.744" v="3463" actId="1076"/>
          <ac:grpSpMkLst>
            <pc:docMk/>
            <pc:sldMk cId="0" sldId="387"/>
            <ac:grpSpMk id="17" creationId="{3E08303B-58D6-4B59-B10A-2110E2FF8CF5}"/>
          </ac:grpSpMkLst>
        </pc:grpChg>
        <pc:picChg chg="mod">
          <ac:chgData name="Yoshiyuki Tajima(田島　佳幸)" userId="1e833418-d2c0-4b2f-967a-8814016308fa" providerId="ADAL" clId="{074F152C-19BD-47FD-B302-8F8657DE5A17}" dt="2021-06-03T02:15:02.744" v="3463" actId="1076"/>
          <ac:picMkLst>
            <pc:docMk/>
            <pc:sldMk cId="0" sldId="387"/>
            <ac:picMk id="1040" creationId="{2BEAF727-575D-4384-9120-6D3E83A169E6}"/>
          </ac:picMkLst>
        </pc:picChg>
        <pc:picChg chg="mod">
          <ac:chgData name="Yoshiyuki Tajima(田島　佳幸)" userId="1e833418-d2c0-4b2f-967a-8814016308fa" providerId="ADAL" clId="{074F152C-19BD-47FD-B302-8F8657DE5A17}" dt="2021-06-03T02:15:02.744" v="3463" actId="1076"/>
          <ac:picMkLst>
            <pc:docMk/>
            <pc:sldMk cId="0" sldId="387"/>
            <ac:picMk id="1041" creationId="{1478DFF6-54F4-4450-86DA-10A1FEFCDE63}"/>
          </ac:picMkLst>
        </pc:picChg>
        <pc:picChg chg="mod">
          <ac:chgData name="Yoshiyuki Tajima(田島　佳幸)" userId="1e833418-d2c0-4b2f-967a-8814016308fa" providerId="ADAL" clId="{074F152C-19BD-47FD-B302-8F8657DE5A17}" dt="2021-06-03T02:15:02.744" v="3463" actId="1076"/>
          <ac:picMkLst>
            <pc:docMk/>
            <pc:sldMk cId="0" sldId="387"/>
            <ac:picMk id="1042" creationId="{6EF1A716-6952-4C3A-96D2-E1D1606D9FD0}"/>
          </ac:picMkLst>
        </pc:picChg>
        <pc:picChg chg="mod">
          <ac:chgData name="Yoshiyuki Tajima(田島　佳幸)" userId="1e833418-d2c0-4b2f-967a-8814016308fa" providerId="ADAL" clId="{074F152C-19BD-47FD-B302-8F8657DE5A17}" dt="2021-06-03T02:15:02.744" v="3463" actId="1076"/>
          <ac:picMkLst>
            <pc:docMk/>
            <pc:sldMk cId="0" sldId="387"/>
            <ac:picMk id="1047" creationId="{7627EBEC-A159-4856-8566-091D6B7C06B7}"/>
          </ac:picMkLst>
        </pc:picChg>
      </pc:sldChg>
      <pc:sldChg chg="del">
        <pc:chgData name="Yoshiyuki Tajima(田島　佳幸)" userId="1e833418-d2c0-4b2f-967a-8814016308fa" providerId="ADAL" clId="{074F152C-19BD-47FD-B302-8F8657DE5A17}" dt="2021-06-03T02:11:57.547" v="3274" actId="47"/>
        <pc:sldMkLst>
          <pc:docMk/>
          <pc:sldMk cId="0" sldId="502"/>
        </pc:sldMkLst>
      </pc:sldChg>
      <pc:sldChg chg="ord">
        <pc:chgData name="Yoshiyuki Tajima(田島　佳幸)" userId="1e833418-d2c0-4b2f-967a-8814016308fa" providerId="ADAL" clId="{074F152C-19BD-47FD-B302-8F8657DE5A17}" dt="2021-06-03T01:33:55.532" v="2354"/>
        <pc:sldMkLst>
          <pc:docMk/>
          <pc:sldMk cId="0" sldId="509"/>
        </pc:sldMkLst>
      </pc:sldChg>
      <pc:sldChg chg="modSp mod ord">
        <pc:chgData name="Yoshiyuki Tajima(田島　佳幸)" userId="1e833418-d2c0-4b2f-967a-8814016308fa" providerId="ADAL" clId="{074F152C-19BD-47FD-B302-8F8657DE5A17}" dt="2021-06-10T07:56:04.557" v="6037" actId="1076"/>
        <pc:sldMkLst>
          <pc:docMk/>
          <pc:sldMk cId="0" sldId="510"/>
        </pc:sldMkLst>
        <pc:spChg chg="mod">
          <ac:chgData name="Yoshiyuki Tajima(田島　佳幸)" userId="1e833418-d2c0-4b2f-967a-8814016308fa" providerId="ADAL" clId="{074F152C-19BD-47FD-B302-8F8657DE5A17}" dt="2021-06-10T07:56:04.557" v="6037" actId="1076"/>
          <ac:spMkLst>
            <pc:docMk/>
            <pc:sldMk cId="0" sldId="510"/>
            <ac:spMk id="7" creationId="{8A1B6EF3-30BD-4257-A099-DA05499406F9}"/>
          </ac:spMkLst>
        </pc:spChg>
      </pc:sldChg>
      <pc:sldChg chg="addSp delSp modSp mod modAnim">
        <pc:chgData name="Yoshiyuki Tajima(田島　佳幸)" userId="1e833418-d2c0-4b2f-967a-8814016308fa" providerId="ADAL" clId="{074F152C-19BD-47FD-B302-8F8657DE5A17}" dt="2021-06-03T01:11:17.188" v="1231" actId="1076"/>
        <pc:sldMkLst>
          <pc:docMk/>
          <pc:sldMk cId="0" sldId="521"/>
        </pc:sldMkLst>
        <pc:spChg chg="del mod">
          <ac:chgData name="Yoshiyuki Tajima(田島　佳幸)" userId="1e833418-d2c0-4b2f-967a-8814016308fa" providerId="ADAL" clId="{074F152C-19BD-47FD-B302-8F8657DE5A17}" dt="2021-06-03T01:11:07.111" v="1228" actId="478"/>
          <ac:spMkLst>
            <pc:docMk/>
            <pc:sldMk cId="0" sldId="521"/>
            <ac:spMk id="34" creationId="{458C2B54-0DF8-4558-B193-4F1526791874}"/>
          </ac:spMkLst>
        </pc:spChg>
        <pc:spChg chg="del">
          <ac:chgData name="Yoshiyuki Tajima(田島　佳幸)" userId="1e833418-d2c0-4b2f-967a-8814016308fa" providerId="ADAL" clId="{074F152C-19BD-47FD-B302-8F8657DE5A17}" dt="2021-06-03T01:10:35.769" v="1218" actId="478"/>
          <ac:spMkLst>
            <pc:docMk/>
            <pc:sldMk cId="0" sldId="521"/>
            <ac:spMk id="36" creationId="{6EE15198-0EFD-48B0-8D1C-8DC89AF14CEE}"/>
          </ac:spMkLst>
        </pc:spChg>
        <pc:spChg chg="add mod">
          <ac:chgData name="Yoshiyuki Tajima(田島　佳幸)" userId="1e833418-d2c0-4b2f-967a-8814016308fa" providerId="ADAL" clId="{074F152C-19BD-47FD-B302-8F8657DE5A17}" dt="2021-06-03T01:09:32.063" v="1216" actId="20577"/>
          <ac:spMkLst>
            <pc:docMk/>
            <pc:sldMk cId="0" sldId="521"/>
            <ac:spMk id="37" creationId="{624F0174-65AB-4139-9C2E-C3AD3277DD04}"/>
          </ac:spMkLst>
        </pc:spChg>
        <pc:spChg chg="mod">
          <ac:chgData name="Yoshiyuki Tajima(田島　佳幸)" userId="1e833418-d2c0-4b2f-967a-8814016308fa" providerId="ADAL" clId="{074F152C-19BD-47FD-B302-8F8657DE5A17}" dt="2021-06-03T01:09:07.664" v="1190" actId="1076"/>
          <ac:spMkLst>
            <pc:docMk/>
            <pc:sldMk cId="0" sldId="521"/>
            <ac:spMk id="224258" creationId="{362A5241-644B-4458-8341-7C5C8AF1555A}"/>
          </ac:spMkLst>
        </pc:spChg>
        <pc:spChg chg="del mod">
          <ac:chgData name="Yoshiyuki Tajima(田島　佳幸)" userId="1e833418-d2c0-4b2f-967a-8814016308fa" providerId="ADAL" clId="{074F152C-19BD-47FD-B302-8F8657DE5A17}" dt="2021-06-03T01:10:23.687" v="1217" actId="478"/>
          <ac:spMkLst>
            <pc:docMk/>
            <pc:sldMk cId="0" sldId="521"/>
            <ac:spMk id="224260" creationId="{F29E7C2A-5BAD-499D-995B-58F24ADC2FF8}"/>
          </ac:spMkLst>
        </pc:spChg>
        <pc:spChg chg="mod">
          <ac:chgData name="Yoshiyuki Tajima(田島　佳幸)" userId="1e833418-d2c0-4b2f-967a-8814016308fa" providerId="ADAL" clId="{074F152C-19BD-47FD-B302-8F8657DE5A17}" dt="2021-06-03T01:09:07.664" v="1190" actId="1076"/>
          <ac:spMkLst>
            <pc:docMk/>
            <pc:sldMk cId="0" sldId="521"/>
            <ac:spMk id="224264" creationId="{AF4B822F-B8C5-4074-B89A-E24DC434581E}"/>
          </ac:spMkLst>
        </pc:spChg>
        <pc:spChg chg="del mod">
          <ac:chgData name="Yoshiyuki Tajima(田島　佳幸)" userId="1e833418-d2c0-4b2f-967a-8814016308fa" providerId="ADAL" clId="{074F152C-19BD-47FD-B302-8F8657DE5A17}" dt="2021-06-03T01:11:08.525" v="1229" actId="478"/>
          <ac:spMkLst>
            <pc:docMk/>
            <pc:sldMk cId="0" sldId="521"/>
            <ac:spMk id="224265" creationId="{864AF533-BECF-4182-843E-2DFA595E5666}"/>
          </ac:spMkLst>
        </pc:spChg>
        <pc:spChg chg="del mod">
          <ac:chgData name="Yoshiyuki Tajima(田島　佳幸)" userId="1e833418-d2c0-4b2f-967a-8814016308fa" providerId="ADAL" clId="{074F152C-19BD-47FD-B302-8F8657DE5A17}" dt="2021-06-03T01:11:09.974" v="1230" actId="478"/>
          <ac:spMkLst>
            <pc:docMk/>
            <pc:sldMk cId="0" sldId="521"/>
            <ac:spMk id="224266" creationId="{BEACC632-6FC8-4774-B14A-460EF9C86078}"/>
          </ac:spMkLst>
        </pc:spChg>
        <pc:spChg chg="mod">
          <ac:chgData name="Yoshiyuki Tajima(田島　佳幸)" userId="1e833418-d2c0-4b2f-967a-8814016308fa" providerId="ADAL" clId="{074F152C-19BD-47FD-B302-8F8657DE5A17}" dt="2021-06-03T01:11:17.188" v="1231" actId="1076"/>
          <ac:spMkLst>
            <pc:docMk/>
            <pc:sldMk cId="0" sldId="521"/>
            <ac:spMk id="224270" creationId="{280D5566-CF70-4294-A99C-67A587AD328A}"/>
          </ac:spMkLst>
        </pc:spChg>
        <pc:spChg chg="mod">
          <ac:chgData name="Yoshiyuki Tajima(田島　佳幸)" userId="1e833418-d2c0-4b2f-967a-8814016308fa" providerId="ADAL" clId="{074F152C-19BD-47FD-B302-8F8657DE5A17}" dt="2021-06-03T01:11:17.188" v="1231" actId="1076"/>
          <ac:spMkLst>
            <pc:docMk/>
            <pc:sldMk cId="0" sldId="521"/>
            <ac:spMk id="224271" creationId="{F373D948-5FF5-4E1F-905A-49E8F490B76D}"/>
          </ac:spMkLst>
        </pc:spChg>
        <pc:spChg chg="mod">
          <ac:chgData name="Yoshiyuki Tajima(田島　佳幸)" userId="1e833418-d2c0-4b2f-967a-8814016308fa" providerId="ADAL" clId="{074F152C-19BD-47FD-B302-8F8657DE5A17}" dt="2021-06-03T01:11:17.188" v="1231" actId="1076"/>
          <ac:spMkLst>
            <pc:docMk/>
            <pc:sldMk cId="0" sldId="521"/>
            <ac:spMk id="224272" creationId="{863C2119-8B9C-48E3-8E35-C4F5B631F878}"/>
          </ac:spMkLst>
        </pc:spChg>
        <pc:spChg chg="mod">
          <ac:chgData name="Yoshiyuki Tajima(田島　佳幸)" userId="1e833418-d2c0-4b2f-967a-8814016308fa" providerId="ADAL" clId="{074F152C-19BD-47FD-B302-8F8657DE5A17}" dt="2021-06-03T01:11:17.188" v="1231" actId="1076"/>
          <ac:spMkLst>
            <pc:docMk/>
            <pc:sldMk cId="0" sldId="521"/>
            <ac:spMk id="224273" creationId="{61A0C839-5B05-4ED8-96B2-BBED5B452B07}"/>
          </ac:spMkLst>
        </pc:spChg>
        <pc:spChg chg="mod">
          <ac:chgData name="Yoshiyuki Tajima(田島　佳幸)" userId="1e833418-d2c0-4b2f-967a-8814016308fa" providerId="ADAL" clId="{074F152C-19BD-47FD-B302-8F8657DE5A17}" dt="2021-06-03T01:11:17.188" v="1231" actId="1076"/>
          <ac:spMkLst>
            <pc:docMk/>
            <pc:sldMk cId="0" sldId="521"/>
            <ac:spMk id="224274" creationId="{9A745AE8-668C-418D-9FF8-F80806D7821A}"/>
          </ac:spMkLst>
        </pc:spChg>
        <pc:spChg chg="mod">
          <ac:chgData name="Yoshiyuki Tajima(田島　佳幸)" userId="1e833418-d2c0-4b2f-967a-8814016308fa" providerId="ADAL" clId="{074F152C-19BD-47FD-B302-8F8657DE5A17}" dt="2021-06-03T01:11:17.188" v="1231" actId="1076"/>
          <ac:spMkLst>
            <pc:docMk/>
            <pc:sldMk cId="0" sldId="521"/>
            <ac:spMk id="224276" creationId="{612E23D1-0311-41E2-B91E-350CEF2007A3}"/>
          </ac:spMkLst>
        </pc:spChg>
        <pc:spChg chg="mod">
          <ac:chgData name="Yoshiyuki Tajima(田島　佳幸)" userId="1e833418-d2c0-4b2f-967a-8814016308fa" providerId="ADAL" clId="{074F152C-19BD-47FD-B302-8F8657DE5A17}" dt="2021-06-03T01:09:07.664" v="1190" actId="1076"/>
          <ac:spMkLst>
            <pc:docMk/>
            <pc:sldMk cId="0" sldId="521"/>
            <ac:spMk id="224277" creationId="{184BC620-DFE0-466E-A750-8FE7A5491AA1}"/>
          </ac:spMkLst>
        </pc:spChg>
        <pc:spChg chg="mod">
          <ac:chgData name="Yoshiyuki Tajima(田島　佳幸)" userId="1e833418-d2c0-4b2f-967a-8814016308fa" providerId="ADAL" clId="{074F152C-19BD-47FD-B302-8F8657DE5A17}" dt="2021-06-03T01:09:07.664" v="1190" actId="1076"/>
          <ac:spMkLst>
            <pc:docMk/>
            <pc:sldMk cId="0" sldId="521"/>
            <ac:spMk id="224278" creationId="{EBCB1547-7466-4DF0-8FCD-E03ACFD57E25}"/>
          </ac:spMkLst>
        </pc:spChg>
        <pc:spChg chg="mod">
          <ac:chgData name="Yoshiyuki Tajima(田島　佳幸)" userId="1e833418-d2c0-4b2f-967a-8814016308fa" providerId="ADAL" clId="{074F152C-19BD-47FD-B302-8F8657DE5A17}" dt="2021-06-03T01:09:07.664" v="1190" actId="1076"/>
          <ac:spMkLst>
            <pc:docMk/>
            <pc:sldMk cId="0" sldId="521"/>
            <ac:spMk id="224279" creationId="{913EF9E8-CF57-4F48-A2C0-AA4BA98E6117}"/>
          </ac:spMkLst>
        </pc:spChg>
        <pc:spChg chg="mod">
          <ac:chgData name="Yoshiyuki Tajima(田島　佳幸)" userId="1e833418-d2c0-4b2f-967a-8814016308fa" providerId="ADAL" clId="{074F152C-19BD-47FD-B302-8F8657DE5A17}" dt="2021-06-03T01:09:07.664" v="1190" actId="1076"/>
          <ac:spMkLst>
            <pc:docMk/>
            <pc:sldMk cId="0" sldId="521"/>
            <ac:spMk id="224280" creationId="{57E2B913-1A05-4D79-8BF2-C9E1DC99C3E6}"/>
          </ac:spMkLst>
        </pc:spChg>
        <pc:spChg chg="mod">
          <ac:chgData name="Yoshiyuki Tajima(田島　佳幸)" userId="1e833418-d2c0-4b2f-967a-8814016308fa" providerId="ADAL" clId="{074F152C-19BD-47FD-B302-8F8657DE5A17}" dt="2021-06-03T01:09:07.664" v="1190" actId="1076"/>
          <ac:spMkLst>
            <pc:docMk/>
            <pc:sldMk cId="0" sldId="521"/>
            <ac:spMk id="224281" creationId="{252007EA-1CD0-489C-8279-DD25AE1DFE3C}"/>
          </ac:spMkLst>
        </pc:spChg>
        <pc:spChg chg="mod">
          <ac:chgData name="Yoshiyuki Tajima(田島　佳幸)" userId="1e833418-d2c0-4b2f-967a-8814016308fa" providerId="ADAL" clId="{074F152C-19BD-47FD-B302-8F8657DE5A17}" dt="2021-06-03T01:09:07.664" v="1190" actId="1076"/>
          <ac:spMkLst>
            <pc:docMk/>
            <pc:sldMk cId="0" sldId="521"/>
            <ac:spMk id="224284" creationId="{DA3E7657-AC11-4EE1-8563-51D972A5FB3E}"/>
          </ac:spMkLst>
        </pc:spChg>
        <pc:spChg chg="mod">
          <ac:chgData name="Yoshiyuki Tajima(田島　佳幸)" userId="1e833418-d2c0-4b2f-967a-8814016308fa" providerId="ADAL" clId="{074F152C-19BD-47FD-B302-8F8657DE5A17}" dt="2021-06-03T01:09:07.664" v="1190" actId="1076"/>
          <ac:spMkLst>
            <pc:docMk/>
            <pc:sldMk cId="0" sldId="521"/>
            <ac:spMk id="224285" creationId="{34B7B87D-1656-4BD7-957F-B27AFF7BE340}"/>
          </ac:spMkLst>
        </pc:spChg>
        <pc:spChg chg="mod">
          <ac:chgData name="Yoshiyuki Tajima(田島　佳幸)" userId="1e833418-d2c0-4b2f-967a-8814016308fa" providerId="ADAL" clId="{074F152C-19BD-47FD-B302-8F8657DE5A17}" dt="2021-06-03T01:09:07.664" v="1190" actId="1076"/>
          <ac:spMkLst>
            <pc:docMk/>
            <pc:sldMk cId="0" sldId="521"/>
            <ac:spMk id="224286" creationId="{9DCC9A73-FEED-4ADF-B7AE-E46DC5836324}"/>
          </ac:spMkLst>
        </pc:spChg>
        <pc:spChg chg="mod">
          <ac:chgData name="Yoshiyuki Tajima(田島　佳幸)" userId="1e833418-d2c0-4b2f-967a-8814016308fa" providerId="ADAL" clId="{074F152C-19BD-47FD-B302-8F8657DE5A17}" dt="2021-06-03T01:09:07.664" v="1190" actId="1076"/>
          <ac:spMkLst>
            <pc:docMk/>
            <pc:sldMk cId="0" sldId="521"/>
            <ac:spMk id="224287" creationId="{FBCA81D9-299E-43F3-A132-4E84C64E3C59}"/>
          </ac:spMkLst>
        </pc:spChg>
        <pc:spChg chg="mod">
          <ac:chgData name="Yoshiyuki Tajima(田島　佳幸)" userId="1e833418-d2c0-4b2f-967a-8814016308fa" providerId="ADAL" clId="{074F152C-19BD-47FD-B302-8F8657DE5A17}" dt="2021-06-03T01:09:07.664" v="1190" actId="1076"/>
          <ac:spMkLst>
            <pc:docMk/>
            <pc:sldMk cId="0" sldId="521"/>
            <ac:spMk id="224288" creationId="{9878C08F-261D-468F-98E4-862D3D57F8C6}"/>
          </ac:spMkLst>
        </pc:spChg>
        <pc:spChg chg="mod">
          <ac:chgData name="Yoshiyuki Tajima(田島　佳幸)" userId="1e833418-d2c0-4b2f-967a-8814016308fa" providerId="ADAL" clId="{074F152C-19BD-47FD-B302-8F8657DE5A17}" dt="2021-06-03T01:09:07.664" v="1190" actId="1076"/>
          <ac:spMkLst>
            <pc:docMk/>
            <pc:sldMk cId="0" sldId="521"/>
            <ac:spMk id="224289" creationId="{70694C50-5EB4-41EF-A560-96FFEFA4A3B2}"/>
          </ac:spMkLst>
        </pc:spChg>
        <pc:spChg chg="mod">
          <ac:chgData name="Yoshiyuki Tajima(田島　佳幸)" userId="1e833418-d2c0-4b2f-967a-8814016308fa" providerId="ADAL" clId="{074F152C-19BD-47FD-B302-8F8657DE5A17}" dt="2021-06-03T01:09:07.664" v="1190" actId="1076"/>
          <ac:spMkLst>
            <pc:docMk/>
            <pc:sldMk cId="0" sldId="521"/>
            <ac:spMk id="224292" creationId="{21A6F77E-E0DB-4DDD-B0B1-206B2F909E0C}"/>
          </ac:spMkLst>
        </pc:spChg>
        <pc:spChg chg="mod">
          <ac:chgData name="Yoshiyuki Tajima(田島　佳幸)" userId="1e833418-d2c0-4b2f-967a-8814016308fa" providerId="ADAL" clId="{074F152C-19BD-47FD-B302-8F8657DE5A17}" dt="2021-06-03T01:09:07.664" v="1190" actId="1076"/>
          <ac:spMkLst>
            <pc:docMk/>
            <pc:sldMk cId="0" sldId="521"/>
            <ac:spMk id="224293" creationId="{E26A4825-C00F-4A8F-ACC4-E3434CABF5AA}"/>
          </ac:spMkLst>
        </pc:spChg>
        <pc:grpChg chg="mod">
          <ac:chgData name="Yoshiyuki Tajima(田島　佳幸)" userId="1e833418-d2c0-4b2f-967a-8814016308fa" providerId="ADAL" clId="{074F152C-19BD-47FD-B302-8F8657DE5A17}" dt="2021-06-03T01:09:07.664" v="1190" actId="1076"/>
          <ac:grpSpMkLst>
            <pc:docMk/>
            <pc:sldMk cId="0" sldId="521"/>
            <ac:grpSpMk id="25603" creationId="{44D97FCC-BC90-4E21-98BB-727A830CFA71}"/>
          </ac:grpSpMkLst>
        </pc:grpChg>
        <pc:grpChg chg="mod">
          <ac:chgData name="Yoshiyuki Tajima(田島　佳幸)" userId="1e833418-d2c0-4b2f-967a-8814016308fa" providerId="ADAL" clId="{074F152C-19BD-47FD-B302-8F8657DE5A17}" dt="2021-06-03T01:09:07.664" v="1190" actId="1076"/>
          <ac:grpSpMkLst>
            <pc:docMk/>
            <pc:sldMk cId="0" sldId="521"/>
            <ac:grpSpMk id="25606" creationId="{CDC0F62C-8182-4BA5-AF5B-E66B207EBA3D}"/>
          </ac:grpSpMkLst>
        </pc:grpChg>
        <pc:grpChg chg="mod">
          <ac:chgData name="Yoshiyuki Tajima(田島　佳幸)" userId="1e833418-d2c0-4b2f-967a-8814016308fa" providerId="ADAL" clId="{074F152C-19BD-47FD-B302-8F8657DE5A17}" dt="2021-06-03T01:11:17.188" v="1231" actId="1076"/>
          <ac:grpSpMkLst>
            <pc:docMk/>
            <pc:sldMk cId="0" sldId="521"/>
            <ac:grpSpMk id="25610" creationId="{80E3EC1E-6B54-4C4B-BFB0-69C9C2684491}"/>
          </ac:grpSpMkLst>
        </pc:grpChg>
        <pc:picChg chg="mod">
          <ac:chgData name="Yoshiyuki Tajima(田島　佳幸)" userId="1e833418-d2c0-4b2f-967a-8814016308fa" providerId="ADAL" clId="{074F152C-19BD-47FD-B302-8F8657DE5A17}" dt="2021-06-03T01:11:17.188" v="1231" actId="1076"/>
          <ac:picMkLst>
            <pc:docMk/>
            <pc:sldMk cId="0" sldId="521"/>
            <ac:picMk id="25611" creationId="{BEBF949E-37FA-42DB-A45D-D651C6A9C8FB}"/>
          </ac:picMkLst>
        </pc:picChg>
        <pc:picChg chg="mod">
          <ac:chgData name="Yoshiyuki Tajima(田島　佳幸)" userId="1e833418-d2c0-4b2f-967a-8814016308fa" providerId="ADAL" clId="{074F152C-19BD-47FD-B302-8F8657DE5A17}" dt="2021-06-03T01:11:17.188" v="1231" actId="1076"/>
          <ac:picMkLst>
            <pc:docMk/>
            <pc:sldMk cId="0" sldId="521"/>
            <ac:picMk id="25617" creationId="{EB30214A-A1E8-4684-94BD-E2FD861A89F5}"/>
          </ac:picMkLst>
        </pc:picChg>
        <pc:picChg chg="mod">
          <ac:chgData name="Yoshiyuki Tajima(田島　佳幸)" userId="1e833418-d2c0-4b2f-967a-8814016308fa" providerId="ADAL" clId="{074F152C-19BD-47FD-B302-8F8657DE5A17}" dt="2021-06-03T01:09:07.664" v="1190" actId="1076"/>
          <ac:picMkLst>
            <pc:docMk/>
            <pc:sldMk cId="0" sldId="521"/>
            <ac:picMk id="25624" creationId="{5C88B18A-F92E-4CA3-A38E-509441187D26}"/>
          </ac:picMkLst>
        </pc:picChg>
        <pc:picChg chg="mod">
          <ac:chgData name="Yoshiyuki Tajima(田島　佳幸)" userId="1e833418-d2c0-4b2f-967a-8814016308fa" providerId="ADAL" clId="{074F152C-19BD-47FD-B302-8F8657DE5A17}" dt="2021-06-03T01:09:07.664" v="1190" actId="1076"/>
          <ac:picMkLst>
            <pc:docMk/>
            <pc:sldMk cId="0" sldId="521"/>
            <ac:picMk id="25625" creationId="{E50430ED-4C2A-4EA4-A72A-B549BF8EA150}"/>
          </ac:picMkLst>
        </pc:picChg>
        <pc:picChg chg="mod">
          <ac:chgData name="Yoshiyuki Tajima(田島　佳幸)" userId="1e833418-d2c0-4b2f-967a-8814016308fa" providerId="ADAL" clId="{074F152C-19BD-47FD-B302-8F8657DE5A17}" dt="2021-06-03T01:09:07.664" v="1190" actId="1076"/>
          <ac:picMkLst>
            <pc:docMk/>
            <pc:sldMk cId="0" sldId="521"/>
            <ac:picMk id="25632" creationId="{9C23B98A-533B-460D-BEFA-7C95A7C663CA}"/>
          </ac:picMkLst>
        </pc:picChg>
        <pc:picChg chg="mod">
          <ac:chgData name="Yoshiyuki Tajima(田島　佳幸)" userId="1e833418-d2c0-4b2f-967a-8814016308fa" providerId="ADAL" clId="{074F152C-19BD-47FD-B302-8F8657DE5A17}" dt="2021-06-03T01:09:07.664" v="1190" actId="1076"/>
          <ac:picMkLst>
            <pc:docMk/>
            <pc:sldMk cId="0" sldId="521"/>
            <ac:picMk id="25633" creationId="{AB6FFA97-619A-432F-9E12-5D02732DBEF5}"/>
          </ac:picMkLst>
        </pc:picChg>
      </pc:sldChg>
      <pc:sldChg chg="ord">
        <pc:chgData name="Yoshiyuki Tajima(田島　佳幸)" userId="1e833418-d2c0-4b2f-967a-8814016308fa" providerId="ADAL" clId="{074F152C-19BD-47FD-B302-8F8657DE5A17}" dt="2021-06-03T01:33:55.532" v="2354"/>
        <pc:sldMkLst>
          <pc:docMk/>
          <pc:sldMk cId="0" sldId="567"/>
        </pc:sldMkLst>
      </pc:sldChg>
      <pc:sldChg chg="del">
        <pc:chgData name="Yoshiyuki Tajima(田島　佳幸)" userId="1e833418-d2c0-4b2f-967a-8814016308fa" providerId="ADAL" clId="{074F152C-19BD-47FD-B302-8F8657DE5A17}" dt="2021-06-03T02:22:15.528" v="3639" actId="47"/>
        <pc:sldMkLst>
          <pc:docMk/>
          <pc:sldMk cId="0" sldId="590"/>
        </pc:sldMkLst>
      </pc:sldChg>
      <pc:sldChg chg="addSp delSp modSp mod ord">
        <pc:chgData name="Yoshiyuki Tajima(田島　佳幸)" userId="1e833418-d2c0-4b2f-967a-8814016308fa" providerId="ADAL" clId="{074F152C-19BD-47FD-B302-8F8657DE5A17}" dt="2021-06-03T01:13:10.034" v="1392"/>
        <pc:sldMkLst>
          <pc:docMk/>
          <pc:sldMk cId="2357502545" sldId="621"/>
        </pc:sldMkLst>
        <pc:spChg chg="del mod">
          <ac:chgData name="Yoshiyuki Tajima(田島　佳幸)" userId="1e833418-d2c0-4b2f-967a-8814016308fa" providerId="ADAL" clId="{074F152C-19BD-47FD-B302-8F8657DE5A17}" dt="2021-06-03T01:05:14.198" v="1134" actId="478"/>
          <ac:spMkLst>
            <pc:docMk/>
            <pc:sldMk cId="2357502545" sldId="621"/>
            <ac:spMk id="2" creationId="{9A7C2C7A-CB10-41A9-9131-651F9B950B77}"/>
          </ac:spMkLst>
        </pc:spChg>
        <pc:spChg chg="mod">
          <ac:chgData name="Yoshiyuki Tajima(田島　佳幸)" userId="1e833418-d2c0-4b2f-967a-8814016308fa" providerId="ADAL" clId="{074F152C-19BD-47FD-B302-8F8657DE5A17}" dt="2021-06-03T01:08:34.061" v="1177" actId="1076"/>
          <ac:spMkLst>
            <pc:docMk/>
            <pc:sldMk cId="2357502545" sldId="621"/>
            <ac:spMk id="3" creationId="{37CC92FF-FAE4-481C-9501-0E9DE203E0C7}"/>
          </ac:spMkLst>
        </pc:spChg>
        <pc:spChg chg="add mod">
          <ac:chgData name="Yoshiyuki Tajima(田島　佳幸)" userId="1e833418-d2c0-4b2f-967a-8814016308fa" providerId="ADAL" clId="{074F152C-19BD-47FD-B302-8F8657DE5A17}" dt="2021-06-03T01:09:28.093" v="1214" actId="20577"/>
          <ac:spMkLst>
            <pc:docMk/>
            <pc:sldMk cId="2357502545" sldId="621"/>
            <ac:spMk id="5" creationId="{B1DA55ED-6E17-4171-9778-A18A6698CF0C}"/>
          </ac:spMkLst>
        </pc:spChg>
        <pc:spChg chg="add mod">
          <ac:chgData name="Yoshiyuki Tajima(田島　佳幸)" userId="1e833418-d2c0-4b2f-967a-8814016308fa" providerId="ADAL" clId="{074F152C-19BD-47FD-B302-8F8657DE5A17}" dt="2021-06-03T01:08:54.989" v="1189" actId="403"/>
          <ac:spMkLst>
            <pc:docMk/>
            <pc:sldMk cId="2357502545" sldId="621"/>
            <ac:spMk id="7" creationId="{0F9812EE-4710-426D-9AE5-4D3B29DCF0F9}"/>
          </ac:spMkLst>
        </pc:spChg>
        <pc:spChg chg="add del mod">
          <ac:chgData name="Yoshiyuki Tajima(田島　佳幸)" userId="1e833418-d2c0-4b2f-967a-8814016308fa" providerId="ADAL" clId="{074F152C-19BD-47FD-B302-8F8657DE5A17}" dt="2021-06-03T01:05:17.035" v="1135" actId="478"/>
          <ac:spMkLst>
            <pc:docMk/>
            <pc:sldMk cId="2357502545" sldId="621"/>
            <ac:spMk id="9" creationId="{F10D482F-1307-4E43-BB57-62F3FB5BFFB3}"/>
          </ac:spMkLst>
        </pc:spChg>
        <pc:spChg chg="add del mod">
          <ac:chgData name="Yoshiyuki Tajima(田島　佳幸)" userId="1e833418-d2c0-4b2f-967a-8814016308fa" providerId="ADAL" clId="{074F152C-19BD-47FD-B302-8F8657DE5A17}" dt="2021-06-03T01:13:10.034" v="1392"/>
          <ac:spMkLst>
            <pc:docMk/>
            <pc:sldMk cId="2357502545" sldId="621"/>
            <ac:spMk id="10" creationId="{1C089B4B-C867-4655-B3EE-B34B2E0C92F2}"/>
          </ac:spMkLst>
        </pc:spChg>
        <pc:picChg chg="del mod">
          <ac:chgData name="Yoshiyuki Tajima(田島　佳幸)" userId="1e833418-d2c0-4b2f-967a-8814016308fa" providerId="ADAL" clId="{074F152C-19BD-47FD-B302-8F8657DE5A17}" dt="2021-06-03T00:57:30.021" v="1019" actId="478"/>
          <ac:picMkLst>
            <pc:docMk/>
            <pc:sldMk cId="2357502545" sldId="621"/>
            <ac:picMk id="4" creationId="{0B2F9AC5-D60F-46DE-8AD6-B0F1C49A9181}"/>
          </ac:picMkLst>
        </pc:picChg>
        <pc:picChg chg="add mod">
          <ac:chgData name="Yoshiyuki Tajima(田島　佳幸)" userId="1e833418-d2c0-4b2f-967a-8814016308fa" providerId="ADAL" clId="{074F152C-19BD-47FD-B302-8F8657DE5A17}" dt="2021-06-03T01:08:46.168" v="1185" actId="1076"/>
          <ac:picMkLst>
            <pc:docMk/>
            <pc:sldMk cId="2357502545" sldId="621"/>
            <ac:picMk id="6" creationId="{22435DAA-B924-4AD1-9A58-AFA9077332E8}"/>
          </ac:picMkLst>
        </pc:picChg>
      </pc:sldChg>
      <pc:sldChg chg="del ord">
        <pc:chgData name="Yoshiyuki Tajima(田島　佳幸)" userId="1e833418-d2c0-4b2f-967a-8814016308fa" providerId="ADAL" clId="{074F152C-19BD-47FD-B302-8F8657DE5A17}" dt="2021-06-10T07:56:12.840" v="6038" actId="47"/>
        <pc:sldMkLst>
          <pc:docMk/>
          <pc:sldMk cId="2606527270" sldId="677"/>
        </pc:sldMkLst>
      </pc:sldChg>
      <pc:sldChg chg="addSp delSp modSp mod">
        <pc:chgData name="Yoshiyuki Tajima(田島　佳幸)" userId="1e833418-d2c0-4b2f-967a-8814016308fa" providerId="ADAL" clId="{074F152C-19BD-47FD-B302-8F8657DE5A17}" dt="2021-06-03T00:55:33.229" v="1003" actId="14100"/>
        <pc:sldMkLst>
          <pc:docMk/>
          <pc:sldMk cId="854922973" sldId="690"/>
        </pc:sldMkLst>
        <pc:spChg chg="add del mod">
          <ac:chgData name="Yoshiyuki Tajima(田島　佳幸)" userId="1e833418-d2c0-4b2f-967a-8814016308fa" providerId="ADAL" clId="{074F152C-19BD-47FD-B302-8F8657DE5A17}" dt="2021-06-03T00:44:53.581" v="112" actId="478"/>
          <ac:spMkLst>
            <pc:docMk/>
            <pc:sldMk cId="854922973" sldId="690"/>
            <ac:spMk id="3" creationId="{7D944664-680C-485C-A612-961D68A46E6F}"/>
          </ac:spMkLst>
        </pc:spChg>
        <pc:spChg chg="del">
          <ac:chgData name="Yoshiyuki Tajima(田島　佳幸)" userId="1e833418-d2c0-4b2f-967a-8814016308fa" providerId="ADAL" clId="{074F152C-19BD-47FD-B302-8F8657DE5A17}" dt="2021-06-03T00:44:56.287" v="114" actId="478"/>
          <ac:spMkLst>
            <pc:docMk/>
            <pc:sldMk cId="854922973" sldId="690"/>
            <ac:spMk id="4" creationId="{04CDAFA1-30C5-4F28-993D-C5E0D53B5462}"/>
          </ac:spMkLst>
        </pc:spChg>
        <pc:spChg chg="add mod">
          <ac:chgData name="Yoshiyuki Tajima(田島　佳幸)" userId="1e833418-d2c0-4b2f-967a-8814016308fa" providerId="ADAL" clId="{074F152C-19BD-47FD-B302-8F8657DE5A17}" dt="2021-06-03T00:55:33.229" v="1003" actId="14100"/>
          <ac:spMkLst>
            <pc:docMk/>
            <pc:sldMk cId="854922973" sldId="690"/>
            <ac:spMk id="5" creationId="{8F4FFFB3-2E49-4656-8E38-EC9C33F4220D}"/>
          </ac:spMkLst>
        </pc:spChg>
        <pc:spChg chg="add del mod">
          <ac:chgData name="Yoshiyuki Tajima(田島　佳幸)" userId="1e833418-d2c0-4b2f-967a-8814016308fa" providerId="ADAL" clId="{074F152C-19BD-47FD-B302-8F8657DE5A17}" dt="2021-06-03T00:44:54.546" v="113" actId="478"/>
          <ac:spMkLst>
            <pc:docMk/>
            <pc:sldMk cId="854922973" sldId="690"/>
            <ac:spMk id="7" creationId="{6D36AA74-ABDA-45E7-9F83-7EA415DCFD25}"/>
          </ac:spMkLst>
        </pc:spChg>
        <pc:spChg chg="add mod">
          <ac:chgData name="Yoshiyuki Tajima(田島　佳幸)" userId="1e833418-d2c0-4b2f-967a-8814016308fa" providerId="ADAL" clId="{074F152C-19BD-47FD-B302-8F8657DE5A17}" dt="2021-06-03T00:49:06.423" v="477" actId="20577"/>
          <ac:spMkLst>
            <pc:docMk/>
            <pc:sldMk cId="854922973" sldId="690"/>
            <ac:spMk id="10" creationId="{8F516A64-382B-4FF9-A060-4AB88837F06E}"/>
          </ac:spMkLst>
        </pc:spChg>
        <pc:spChg chg="add mod">
          <ac:chgData name="Yoshiyuki Tajima(田島　佳幸)" userId="1e833418-d2c0-4b2f-967a-8814016308fa" providerId="ADAL" clId="{074F152C-19BD-47FD-B302-8F8657DE5A17}" dt="2021-06-03T00:53:15.667" v="971" actId="1076"/>
          <ac:spMkLst>
            <pc:docMk/>
            <pc:sldMk cId="854922973" sldId="690"/>
            <ac:spMk id="11" creationId="{F388B43E-417F-4162-B649-AEE2D6171E5D}"/>
          </ac:spMkLst>
        </pc:spChg>
        <pc:spChg chg="del mod">
          <ac:chgData name="Yoshiyuki Tajima(田島　佳幸)" userId="1e833418-d2c0-4b2f-967a-8814016308fa" providerId="ADAL" clId="{074F152C-19BD-47FD-B302-8F8657DE5A17}" dt="2021-06-03T00:44:51.678" v="110" actId="478"/>
          <ac:spMkLst>
            <pc:docMk/>
            <pc:sldMk cId="854922973" sldId="690"/>
            <ac:spMk id="21506" creationId="{48BB61F3-3272-4000-8870-F34B619BCC83}"/>
          </ac:spMkLst>
        </pc:spChg>
        <pc:spChg chg="del">
          <ac:chgData name="Yoshiyuki Tajima(田島　佳幸)" userId="1e833418-d2c0-4b2f-967a-8814016308fa" providerId="ADAL" clId="{074F152C-19BD-47FD-B302-8F8657DE5A17}" dt="2021-06-03T00:44:52.859" v="111" actId="478"/>
          <ac:spMkLst>
            <pc:docMk/>
            <pc:sldMk cId="854922973" sldId="690"/>
            <ac:spMk id="21507" creationId="{237ECC92-B02D-4E02-B9CA-C57ED9781B68}"/>
          </ac:spMkLst>
        </pc:spChg>
      </pc:sldChg>
      <pc:sldChg chg="delSp modSp mod ord">
        <pc:chgData name="Yoshiyuki Tajima(田島　佳幸)" userId="1e833418-d2c0-4b2f-967a-8814016308fa" providerId="ADAL" clId="{074F152C-19BD-47FD-B302-8F8657DE5A17}" dt="2021-06-03T00:44:38.633" v="107" actId="478"/>
        <pc:sldMkLst>
          <pc:docMk/>
          <pc:sldMk cId="0" sldId="722"/>
        </pc:sldMkLst>
        <pc:spChg chg="mod">
          <ac:chgData name="Yoshiyuki Tajima(田島　佳幸)" userId="1e833418-d2c0-4b2f-967a-8814016308fa" providerId="ADAL" clId="{074F152C-19BD-47FD-B302-8F8657DE5A17}" dt="2021-06-03T00:44:36.473" v="106" actId="20577"/>
          <ac:spMkLst>
            <pc:docMk/>
            <pc:sldMk cId="0" sldId="722"/>
            <ac:spMk id="3" creationId="{9DF8C54C-D8BE-4BE1-A3E1-F3CBF48EBC96}"/>
          </ac:spMkLst>
        </pc:spChg>
        <pc:spChg chg="del">
          <ac:chgData name="Yoshiyuki Tajima(田島　佳幸)" userId="1e833418-d2c0-4b2f-967a-8814016308fa" providerId="ADAL" clId="{074F152C-19BD-47FD-B302-8F8657DE5A17}" dt="2021-06-03T00:44:38.633" v="107" actId="478"/>
          <ac:spMkLst>
            <pc:docMk/>
            <pc:sldMk cId="0" sldId="722"/>
            <ac:spMk id="4" creationId="{221C2CEA-6DC4-45E9-9BB5-EF38006BE760}"/>
          </ac:spMkLst>
        </pc:spChg>
        <pc:spChg chg="mod">
          <ac:chgData name="Yoshiyuki Tajima(田島　佳幸)" userId="1e833418-d2c0-4b2f-967a-8814016308fa" providerId="ADAL" clId="{074F152C-19BD-47FD-B302-8F8657DE5A17}" dt="2021-06-03T00:44:03.956" v="74" actId="6549"/>
          <ac:spMkLst>
            <pc:docMk/>
            <pc:sldMk cId="0" sldId="722"/>
            <ac:spMk id="62468" creationId="{00000000-0000-0000-0000-000000000000}"/>
          </ac:spMkLst>
        </pc:spChg>
      </pc:sldChg>
      <pc:sldChg chg="modSp mod ord">
        <pc:chgData name="Yoshiyuki Tajima(田島　佳幸)" userId="1e833418-d2c0-4b2f-967a-8814016308fa" providerId="ADAL" clId="{074F152C-19BD-47FD-B302-8F8657DE5A17}" dt="2021-06-03T02:24:22.610" v="3815" actId="20577"/>
        <pc:sldMkLst>
          <pc:docMk/>
          <pc:sldMk cId="3354617220" sldId="728"/>
        </pc:sldMkLst>
        <pc:spChg chg="mod">
          <ac:chgData name="Yoshiyuki Tajima(田島　佳幸)" userId="1e833418-d2c0-4b2f-967a-8814016308fa" providerId="ADAL" clId="{074F152C-19BD-47FD-B302-8F8657DE5A17}" dt="2021-06-03T02:24:22.610" v="3815" actId="20577"/>
          <ac:spMkLst>
            <pc:docMk/>
            <pc:sldMk cId="3354617220" sldId="728"/>
            <ac:spMk id="3" creationId="{9DF8C54C-D8BE-4BE1-A3E1-F3CBF48EBC96}"/>
          </ac:spMkLst>
        </pc:spChg>
        <pc:spChg chg="mod">
          <ac:chgData name="Yoshiyuki Tajima(田島　佳幸)" userId="1e833418-d2c0-4b2f-967a-8814016308fa" providerId="ADAL" clId="{074F152C-19BD-47FD-B302-8F8657DE5A17}" dt="2021-06-03T02:23:31.547" v="3669" actId="20577"/>
          <ac:spMkLst>
            <pc:docMk/>
            <pc:sldMk cId="3354617220" sldId="728"/>
            <ac:spMk id="62468" creationId="{00000000-0000-0000-0000-000000000000}"/>
          </ac:spMkLst>
        </pc:spChg>
      </pc:sldChg>
      <pc:sldChg chg="addSp delSp modSp mod ord modAnim">
        <pc:chgData name="Yoshiyuki Tajima(田島　佳幸)" userId="1e833418-d2c0-4b2f-967a-8814016308fa" providerId="ADAL" clId="{074F152C-19BD-47FD-B302-8F8657DE5A17}" dt="2021-06-03T02:27:30.281" v="4276" actId="14100"/>
        <pc:sldMkLst>
          <pc:docMk/>
          <pc:sldMk cId="3484401635" sldId="738"/>
        </pc:sldMkLst>
        <pc:spChg chg="del">
          <ac:chgData name="Yoshiyuki Tajima(田島　佳幸)" userId="1e833418-d2c0-4b2f-967a-8814016308fa" providerId="ADAL" clId="{074F152C-19BD-47FD-B302-8F8657DE5A17}" dt="2021-06-03T02:24:37.156" v="3816" actId="478"/>
          <ac:spMkLst>
            <pc:docMk/>
            <pc:sldMk cId="3484401635" sldId="738"/>
            <ac:spMk id="3" creationId="{ACA380C7-0904-46CA-B250-02E650899558}"/>
          </ac:spMkLst>
        </pc:spChg>
        <pc:spChg chg="mod">
          <ac:chgData name="Yoshiyuki Tajima(田島　佳幸)" userId="1e833418-d2c0-4b2f-967a-8814016308fa" providerId="ADAL" clId="{074F152C-19BD-47FD-B302-8F8657DE5A17}" dt="2021-06-03T02:23:26.632" v="3656" actId="6549"/>
          <ac:spMkLst>
            <pc:docMk/>
            <pc:sldMk cId="3484401635" sldId="738"/>
            <ac:spMk id="4" creationId="{BA2D0A58-3EA1-44CD-BB2A-F33BA90261EE}"/>
          </ac:spMkLst>
        </pc:spChg>
        <pc:spChg chg="add del mod">
          <ac:chgData name="Yoshiyuki Tajima(田島　佳幸)" userId="1e833418-d2c0-4b2f-967a-8814016308fa" providerId="ADAL" clId="{074F152C-19BD-47FD-B302-8F8657DE5A17}" dt="2021-06-03T02:24:39.462" v="3817" actId="478"/>
          <ac:spMkLst>
            <pc:docMk/>
            <pc:sldMk cId="3484401635" sldId="738"/>
            <ac:spMk id="5" creationId="{206D07B9-B2D0-4663-B80F-4F6080E5FAA0}"/>
          </ac:spMkLst>
        </pc:spChg>
        <pc:spChg chg="del">
          <ac:chgData name="Yoshiyuki Tajima(田島　佳幸)" userId="1e833418-d2c0-4b2f-967a-8814016308fa" providerId="ADAL" clId="{074F152C-19BD-47FD-B302-8F8657DE5A17}" dt="2021-06-03T02:27:15.467" v="4274" actId="478"/>
          <ac:spMkLst>
            <pc:docMk/>
            <pc:sldMk cId="3484401635" sldId="738"/>
            <ac:spMk id="7" creationId="{CE3C2FE9-A203-41E3-B93D-37929B2289F7}"/>
          </ac:spMkLst>
        </pc:spChg>
        <pc:spChg chg="add mod">
          <ac:chgData name="Yoshiyuki Tajima(田島　佳幸)" userId="1e833418-d2c0-4b2f-967a-8814016308fa" providerId="ADAL" clId="{074F152C-19BD-47FD-B302-8F8657DE5A17}" dt="2021-06-03T02:27:30.281" v="4276" actId="14100"/>
          <ac:spMkLst>
            <pc:docMk/>
            <pc:sldMk cId="3484401635" sldId="738"/>
            <ac:spMk id="8" creationId="{EC6F5DB8-FBA7-4E53-B88A-44DEB2388262}"/>
          </ac:spMkLst>
        </pc:spChg>
        <pc:spChg chg="add mod">
          <ac:chgData name="Yoshiyuki Tajima(田島　佳幸)" userId="1e833418-d2c0-4b2f-967a-8814016308fa" providerId="ADAL" clId="{074F152C-19BD-47FD-B302-8F8657DE5A17}" dt="2021-06-03T02:25:57.170" v="4064" actId="20577"/>
          <ac:spMkLst>
            <pc:docMk/>
            <pc:sldMk cId="3484401635" sldId="738"/>
            <ac:spMk id="9" creationId="{B93C9E3A-06A9-48C4-8470-837252529B35}"/>
          </ac:spMkLst>
        </pc:spChg>
      </pc:sldChg>
      <pc:sldChg chg="del">
        <pc:chgData name="Yoshiyuki Tajima(田島　佳幸)" userId="1e833418-d2c0-4b2f-967a-8814016308fa" providerId="ADAL" clId="{074F152C-19BD-47FD-B302-8F8657DE5A17}" dt="2021-06-03T01:35:38.701" v="2355" actId="47"/>
        <pc:sldMkLst>
          <pc:docMk/>
          <pc:sldMk cId="877087631" sldId="739"/>
        </pc:sldMkLst>
      </pc:sldChg>
      <pc:sldChg chg="modSp mod">
        <pc:chgData name="Yoshiyuki Tajima(田島　佳幸)" userId="1e833418-d2c0-4b2f-967a-8814016308fa" providerId="ADAL" clId="{074F152C-19BD-47FD-B302-8F8657DE5A17}" dt="2021-06-03T01:35:42.264" v="2357" actId="20577"/>
        <pc:sldMkLst>
          <pc:docMk/>
          <pc:sldMk cId="1801406829" sldId="741"/>
        </pc:sldMkLst>
        <pc:spChg chg="mod">
          <ac:chgData name="Yoshiyuki Tajima(田島　佳幸)" userId="1e833418-d2c0-4b2f-967a-8814016308fa" providerId="ADAL" clId="{074F152C-19BD-47FD-B302-8F8657DE5A17}" dt="2021-06-03T01:35:42.264" v="2357" actId="20577"/>
          <ac:spMkLst>
            <pc:docMk/>
            <pc:sldMk cId="1801406829" sldId="741"/>
            <ac:spMk id="62468" creationId="{00000000-0000-0000-0000-000000000000}"/>
          </ac:spMkLst>
        </pc:spChg>
      </pc:sldChg>
      <pc:sldChg chg="modSp mod ord">
        <pc:chgData name="Yoshiyuki Tajima(田島　佳幸)" userId="1e833418-d2c0-4b2f-967a-8814016308fa" providerId="ADAL" clId="{074F152C-19BD-47FD-B302-8F8657DE5A17}" dt="2021-06-10T07:56:16.521" v="6039" actId="1076"/>
        <pc:sldMkLst>
          <pc:docMk/>
          <pc:sldMk cId="0" sldId="746"/>
        </pc:sldMkLst>
        <pc:spChg chg="mod">
          <ac:chgData name="Yoshiyuki Tajima(田島　佳幸)" userId="1e833418-d2c0-4b2f-967a-8814016308fa" providerId="ADAL" clId="{074F152C-19BD-47FD-B302-8F8657DE5A17}" dt="2021-06-10T07:56:16.521" v="6039" actId="1076"/>
          <ac:spMkLst>
            <pc:docMk/>
            <pc:sldMk cId="0" sldId="746"/>
            <ac:spMk id="3" creationId="{20C23E53-2F03-4A13-9DE2-32FD45B06856}"/>
          </ac:spMkLst>
        </pc:spChg>
      </pc:sldChg>
      <pc:sldChg chg="addSp delSp modSp add mod ord">
        <pc:chgData name="Yoshiyuki Tajima(田島　佳幸)" userId="1e833418-d2c0-4b2f-967a-8814016308fa" providerId="ADAL" clId="{074F152C-19BD-47FD-B302-8F8657DE5A17}" dt="2021-06-10T07:56:24.515" v="6043" actId="20577"/>
        <pc:sldMkLst>
          <pc:docMk/>
          <pc:sldMk cId="1349692186" sldId="747"/>
        </pc:sldMkLst>
        <pc:spChg chg="add del mod">
          <ac:chgData name="Yoshiyuki Tajima(田島　佳幸)" userId="1e833418-d2c0-4b2f-967a-8814016308fa" providerId="ADAL" clId="{074F152C-19BD-47FD-B302-8F8657DE5A17}" dt="2021-06-10T07:55:56.426" v="6033" actId="478"/>
          <ac:spMkLst>
            <pc:docMk/>
            <pc:sldMk cId="1349692186" sldId="747"/>
            <ac:spMk id="3" creationId="{321BB4B3-2004-4C24-BEB2-8414FA1DAF6F}"/>
          </ac:spMkLst>
        </pc:spChg>
        <pc:spChg chg="del">
          <ac:chgData name="Yoshiyuki Tajima(田島　佳幸)" userId="1e833418-d2c0-4b2f-967a-8814016308fa" providerId="ADAL" clId="{074F152C-19BD-47FD-B302-8F8657DE5A17}" dt="2021-06-10T07:56:01.923" v="6035" actId="478"/>
          <ac:spMkLst>
            <pc:docMk/>
            <pc:sldMk cId="1349692186" sldId="747"/>
            <ac:spMk id="4" creationId="{04CDAFA1-30C5-4F28-993D-C5E0D53B5462}"/>
          </ac:spMkLst>
        </pc:spChg>
        <pc:spChg chg="mod">
          <ac:chgData name="Yoshiyuki Tajima(田島　佳幸)" userId="1e833418-d2c0-4b2f-967a-8814016308fa" providerId="ADAL" clId="{074F152C-19BD-47FD-B302-8F8657DE5A17}" dt="2021-06-10T07:56:24.515" v="6043" actId="20577"/>
          <ac:spMkLst>
            <pc:docMk/>
            <pc:sldMk cId="1349692186" sldId="747"/>
            <ac:spMk id="5" creationId="{8F4FFFB3-2E49-4656-8E38-EC9C33F4220D}"/>
          </ac:spMkLst>
        </pc:spChg>
        <pc:spChg chg="del">
          <ac:chgData name="Yoshiyuki Tajima(田島　佳幸)" userId="1e833418-d2c0-4b2f-967a-8814016308fa" providerId="ADAL" clId="{074F152C-19BD-47FD-B302-8F8657DE5A17}" dt="2021-06-10T07:55:53.459" v="6032" actId="478"/>
          <ac:spMkLst>
            <pc:docMk/>
            <pc:sldMk cId="1349692186" sldId="747"/>
            <ac:spMk id="21506" creationId="{48BB61F3-3272-4000-8870-F34B619BCC83}"/>
          </ac:spMkLst>
        </pc:spChg>
        <pc:spChg chg="mod">
          <ac:chgData name="Yoshiyuki Tajima(田島　佳幸)" userId="1e833418-d2c0-4b2f-967a-8814016308fa" providerId="ADAL" clId="{074F152C-19BD-47FD-B302-8F8657DE5A17}" dt="2021-06-10T07:56:00.084" v="6034" actId="1076"/>
          <ac:spMkLst>
            <pc:docMk/>
            <pc:sldMk cId="1349692186" sldId="747"/>
            <ac:spMk id="21507" creationId="{237ECC92-B02D-4E02-B9CA-C57ED9781B68}"/>
          </ac:spMkLst>
        </pc:spChg>
      </pc:sldChg>
      <pc:sldChg chg="addSp delSp modSp add mod modAnim">
        <pc:chgData name="Yoshiyuki Tajima(田島　佳幸)" userId="1e833418-d2c0-4b2f-967a-8814016308fa" providerId="ADAL" clId="{074F152C-19BD-47FD-B302-8F8657DE5A17}" dt="2021-06-03T01:18:23.951" v="1774" actId="6549"/>
        <pc:sldMkLst>
          <pc:docMk/>
          <pc:sldMk cId="2566628078" sldId="748"/>
        </pc:sldMkLst>
        <pc:spChg chg="del mod">
          <ac:chgData name="Yoshiyuki Tajima(田島　佳幸)" userId="1e833418-d2c0-4b2f-967a-8814016308fa" providerId="ADAL" clId="{074F152C-19BD-47FD-B302-8F8657DE5A17}" dt="2021-06-03T01:12:47.017" v="1383" actId="478"/>
          <ac:spMkLst>
            <pc:docMk/>
            <pc:sldMk cId="2566628078" sldId="748"/>
            <ac:spMk id="34" creationId="{458C2B54-0DF8-4558-B193-4F1526791874}"/>
          </ac:spMkLst>
        </pc:spChg>
        <pc:spChg chg="add mod">
          <ac:chgData name="Yoshiyuki Tajima(田島　佳幸)" userId="1e833418-d2c0-4b2f-967a-8814016308fa" providerId="ADAL" clId="{074F152C-19BD-47FD-B302-8F8657DE5A17}" dt="2021-06-03T01:12:55.857" v="1384" actId="1076"/>
          <ac:spMkLst>
            <pc:docMk/>
            <pc:sldMk cId="2566628078" sldId="748"/>
            <ac:spMk id="36" creationId="{00D1F105-853B-4D52-BC1F-38910E340A01}"/>
          </ac:spMkLst>
        </pc:spChg>
        <pc:spChg chg="mod">
          <ac:chgData name="Yoshiyuki Tajima(田島　佳幸)" userId="1e833418-d2c0-4b2f-967a-8814016308fa" providerId="ADAL" clId="{074F152C-19BD-47FD-B302-8F8657DE5A17}" dt="2021-06-03T01:12:17.628" v="1336" actId="20577"/>
          <ac:spMkLst>
            <pc:docMk/>
            <pc:sldMk cId="2566628078" sldId="748"/>
            <ac:spMk id="37" creationId="{624F0174-65AB-4139-9C2E-C3AD3277DD04}"/>
          </ac:spMkLst>
        </pc:spChg>
        <pc:spChg chg="add mod">
          <ac:chgData name="Yoshiyuki Tajima(田島　佳幸)" userId="1e833418-d2c0-4b2f-967a-8814016308fa" providerId="ADAL" clId="{074F152C-19BD-47FD-B302-8F8657DE5A17}" dt="2021-06-03T01:15:05.012" v="1586" actId="14100"/>
          <ac:spMkLst>
            <pc:docMk/>
            <pc:sldMk cId="2566628078" sldId="748"/>
            <ac:spMk id="38" creationId="{05C71F6B-9613-49E7-BF7C-EC8CE79C3CC9}"/>
          </ac:spMkLst>
        </pc:spChg>
        <pc:spChg chg="add mod">
          <ac:chgData name="Yoshiyuki Tajima(田島　佳幸)" userId="1e833418-d2c0-4b2f-967a-8814016308fa" providerId="ADAL" clId="{074F152C-19BD-47FD-B302-8F8657DE5A17}" dt="2021-06-03T01:18:23.951" v="1774" actId="6549"/>
          <ac:spMkLst>
            <pc:docMk/>
            <pc:sldMk cId="2566628078" sldId="748"/>
            <ac:spMk id="39" creationId="{A4006C5D-9311-4C70-9960-F688DED38EA7}"/>
          </ac:spMkLst>
        </pc:spChg>
        <pc:spChg chg="del">
          <ac:chgData name="Yoshiyuki Tajima(田島　佳幸)" userId="1e833418-d2c0-4b2f-967a-8814016308fa" providerId="ADAL" clId="{074F152C-19BD-47FD-B302-8F8657DE5A17}" dt="2021-06-03T01:10:53.373" v="1223" actId="478"/>
          <ac:spMkLst>
            <pc:docMk/>
            <pc:sldMk cId="2566628078" sldId="748"/>
            <ac:spMk id="224258" creationId="{362A5241-644B-4458-8341-7C5C8AF1555A}"/>
          </ac:spMkLst>
        </pc:spChg>
        <pc:spChg chg="del">
          <ac:chgData name="Yoshiyuki Tajima(田島　佳幸)" userId="1e833418-d2c0-4b2f-967a-8814016308fa" providerId="ADAL" clId="{074F152C-19BD-47FD-B302-8F8657DE5A17}" dt="2021-06-03T01:10:54.025" v="1224" actId="478"/>
          <ac:spMkLst>
            <pc:docMk/>
            <pc:sldMk cId="2566628078" sldId="748"/>
            <ac:spMk id="224264" creationId="{AF4B822F-B8C5-4074-B89A-E24DC434581E}"/>
          </ac:spMkLst>
        </pc:spChg>
        <pc:spChg chg="del mod">
          <ac:chgData name="Yoshiyuki Tajima(田島　佳幸)" userId="1e833418-d2c0-4b2f-967a-8814016308fa" providerId="ADAL" clId="{074F152C-19BD-47FD-B302-8F8657DE5A17}" dt="2021-06-03T01:14:44.957" v="1572" actId="478"/>
          <ac:spMkLst>
            <pc:docMk/>
            <pc:sldMk cId="2566628078" sldId="748"/>
            <ac:spMk id="224265" creationId="{864AF533-BECF-4182-843E-2DFA595E5666}"/>
          </ac:spMkLst>
        </pc:spChg>
        <pc:spChg chg="del mod">
          <ac:chgData name="Yoshiyuki Tajima(田島　佳幸)" userId="1e833418-d2c0-4b2f-967a-8814016308fa" providerId="ADAL" clId="{074F152C-19BD-47FD-B302-8F8657DE5A17}" dt="2021-06-03T01:14:46.641" v="1573" actId="478"/>
          <ac:spMkLst>
            <pc:docMk/>
            <pc:sldMk cId="2566628078" sldId="748"/>
            <ac:spMk id="224266" creationId="{BEACC632-6FC8-4774-B14A-460EF9C86078}"/>
          </ac:spMkLst>
        </pc:spChg>
        <pc:grpChg chg="del">
          <ac:chgData name="Yoshiyuki Tajima(田島　佳幸)" userId="1e833418-d2c0-4b2f-967a-8814016308fa" providerId="ADAL" clId="{074F152C-19BD-47FD-B302-8F8657DE5A17}" dt="2021-06-03T01:10:52.623" v="1222" actId="478"/>
          <ac:grpSpMkLst>
            <pc:docMk/>
            <pc:sldMk cId="2566628078" sldId="748"/>
            <ac:grpSpMk id="25603" creationId="{44D97FCC-BC90-4E21-98BB-727A830CFA71}"/>
          </ac:grpSpMkLst>
        </pc:grpChg>
        <pc:grpChg chg="del">
          <ac:chgData name="Yoshiyuki Tajima(田島　佳幸)" userId="1e833418-d2c0-4b2f-967a-8814016308fa" providerId="ADAL" clId="{074F152C-19BD-47FD-B302-8F8657DE5A17}" dt="2021-06-03T01:10:52.291" v="1221" actId="478"/>
          <ac:grpSpMkLst>
            <pc:docMk/>
            <pc:sldMk cId="2566628078" sldId="748"/>
            <ac:grpSpMk id="25606" creationId="{CDC0F62C-8182-4BA5-AF5B-E66B207EBA3D}"/>
          </ac:grpSpMkLst>
        </pc:grpChg>
        <pc:grpChg chg="del">
          <ac:chgData name="Yoshiyuki Tajima(田島　佳幸)" userId="1e833418-d2c0-4b2f-967a-8814016308fa" providerId="ADAL" clId="{074F152C-19BD-47FD-B302-8F8657DE5A17}" dt="2021-06-03T01:10:51.249" v="1220" actId="478"/>
          <ac:grpSpMkLst>
            <pc:docMk/>
            <pc:sldMk cId="2566628078" sldId="748"/>
            <ac:grpSpMk id="25610" creationId="{80E3EC1E-6B54-4C4B-BFB0-69C9C2684491}"/>
          </ac:grpSpMkLst>
        </pc:grpChg>
      </pc:sldChg>
      <pc:sldChg chg="addSp delSp modSp add mod modAnim modNotesTx">
        <pc:chgData name="Yoshiyuki Tajima(田島　佳幸)" userId="1e833418-d2c0-4b2f-967a-8814016308fa" providerId="ADAL" clId="{074F152C-19BD-47FD-B302-8F8657DE5A17}" dt="2021-06-03T02:03:32.447" v="3192" actId="6549"/>
        <pc:sldMkLst>
          <pc:docMk/>
          <pc:sldMk cId="228177234" sldId="749"/>
        </pc:sldMkLst>
        <pc:spChg chg="add mod">
          <ac:chgData name="Yoshiyuki Tajima(田島　佳幸)" userId="1e833418-d2c0-4b2f-967a-8814016308fa" providerId="ADAL" clId="{074F152C-19BD-47FD-B302-8F8657DE5A17}" dt="2021-06-03T01:20:40.824" v="1868" actId="1076"/>
          <ac:spMkLst>
            <pc:docMk/>
            <pc:sldMk cId="228177234" sldId="749"/>
            <ac:spMk id="6" creationId="{EA763721-BC26-4A3B-AD03-2EBC29D0DD0E}"/>
          </ac:spMkLst>
        </pc:spChg>
        <pc:spChg chg="add mod">
          <ac:chgData name="Yoshiyuki Tajima(田島　佳幸)" userId="1e833418-d2c0-4b2f-967a-8814016308fa" providerId="ADAL" clId="{074F152C-19BD-47FD-B302-8F8657DE5A17}" dt="2021-06-03T01:20:40.824" v="1868" actId="1076"/>
          <ac:spMkLst>
            <pc:docMk/>
            <pc:sldMk cId="228177234" sldId="749"/>
            <ac:spMk id="7" creationId="{EE4E409F-7287-477F-BE72-BF88D6107C6F}"/>
          </ac:spMkLst>
        </pc:spChg>
        <pc:spChg chg="mod">
          <ac:chgData name="Yoshiyuki Tajima(田島　佳幸)" userId="1e833418-d2c0-4b2f-967a-8814016308fa" providerId="ADAL" clId="{074F152C-19BD-47FD-B302-8F8657DE5A17}" dt="2021-06-03T01:20:40.824" v="1868" actId="1076"/>
          <ac:spMkLst>
            <pc:docMk/>
            <pc:sldMk cId="228177234" sldId="749"/>
            <ac:spMk id="9" creationId="{97FE751F-CC29-4EF8-B7DF-15FB41C1F67F}"/>
          </ac:spMkLst>
        </pc:spChg>
        <pc:spChg chg="mod">
          <ac:chgData name="Yoshiyuki Tajima(田島　佳幸)" userId="1e833418-d2c0-4b2f-967a-8814016308fa" providerId="ADAL" clId="{074F152C-19BD-47FD-B302-8F8657DE5A17}" dt="2021-06-03T01:20:40.824" v="1868" actId="1076"/>
          <ac:spMkLst>
            <pc:docMk/>
            <pc:sldMk cId="228177234" sldId="749"/>
            <ac:spMk id="10" creationId="{EEA09188-CA92-4634-AB6F-449C29A8AF76}"/>
          </ac:spMkLst>
        </pc:spChg>
        <pc:spChg chg="add mod">
          <ac:chgData name="Yoshiyuki Tajima(田島　佳幸)" userId="1e833418-d2c0-4b2f-967a-8814016308fa" providerId="ADAL" clId="{074F152C-19BD-47FD-B302-8F8657DE5A17}" dt="2021-06-03T01:20:40.824" v="1868" actId="1076"/>
          <ac:spMkLst>
            <pc:docMk/>
            <pc:sldMk cId="228177234" sldId="749"/>
            <ac:spMk id="11" creationId="{F3B65C64-573C-4567-B72C-2BE007B3099C}"/>
          </ac:spMkLst>
        </pc:spChg>
        <pc:spChg chg="add mod">
          <ac:chgData name="Yoshiyuki Tajima(田島　佳幸)" userId="1e833418-d2c0-4b2f-967a-8814016308fa" providerId="ADAL" clId="{074F152C-19BD-47FD-B302-8F8657DE5A17}" dt="2021-06-03T01:20:40.824" v="1868" actId="1076"/>
          <ac:spMkLst>
            <pc:docMk/>
            <pc:sldMk cId="228177234" sldId="749"/>
            <ac:spMk id="12" creationId="{124AF830-D27C-4379-B6D6-09B5B9C471BC}"/>
          </ac:spMkLst>
        </pc:spChg>
        <pc:spChg chg="add mod">
          <ac:chgData name="Yoshiyuki Tajima(田島　佳幸)" userId="1e833418-d2c0-4b2f-967a-8814016308fa" providerId="ADAL" clId="{074F152C-19BD-47FD-B302-8F8657DE5A17}" dt="2021-06-03T01:20:40.824" v="1868" actId="1076"/>
          <ac:spMkLst>
            <pc:docMk/>
            <pc:sldMk cId="228177234" sldId="749"/>
            <ac:spMk id="13" creationId="{B8D3D135-8D62-4A0B-B400-A93D91584F26}"/>
          </ac:spMkLst>
        </pc:spChg>
        <pc:spChg chg="add mod">
          <ac:chgData name="Yoshiyuki Tajima(田島　佳幸)" userId="1e833418-d2c0-4b2f-967a-8814016308fa" providerId="ADAL" clId="{074F152C-19BD-47FD-B302-8F8657DE5A17}" dt="2021-06-03T01:20:40.824" v="1868" actId="1076"/>
          <ac:spMkLst>
            <pc:docMk/>
            <pc:sldMk cId="228177234" sldId="749"/>
            <ac:spMk id="14" creationId="{0A225274-1E25-492F-929C-513A07C27609}"/>
          </ac:spMkLst>
        </pc:spChg>
        <pc:spChg chg="add del mod">
          <ac:chgData name="Yoshiyuki Tajima(田島　佳幸)" userId="1e833418-d2c0-4b2f-967a-8814016308fa" providerId="ADAL" clId="{074F152C-19BD-47FD-B302-8F8657DE5A17}" dt="2021-06-03T01:23:09.345" v="1987" actId="478"/>
          <ac:spMkLst>
            <pc:docMk/>
            <pc:sldMk cId="228177234" sldId="749"/>
            <ac:spMk id="15" creationId="{64D7C04C-A892-4795-A6C2-CDCF7A25929D}"/>
          </ac:spMkLst>
        </pc:spChg>
        <pc:spChg chg="mod">
          <ac:chgData name="Yoshiyuki Tajima(田島　佳幸)" userId="1e833418-d2c0-4b2f-967a-8814016308fa" providerId="ADAL" clId="{074F152C-19BD-47FD-B302-8F8657DE5A17}" dt="2021-06-03T01:28:40.131" v="2351" actId="20577"/>
          <ac:spMkLst>
            <pc:docMk/>
            <pc:sldMk cId="228177234" sldId="749"/>
            <ac:spMk id="36" creationId="{00D1F105-853B-4D52-BC1F-38910E340A01}"/>
          </ac:spMkLst>
        </pc:spChg>
        <pc:spChg chg="mod">
          <ac:chgData name="Yoshiyuki Tajima(田島　佳幸)" userId="1e833418-d2c0-4b2f-967a-8814016308fa" providerId="ADAL" clId="{074F152C-19BD-47FD-B302-8F8657DE5A17}" dt="2021-06-03T01:18:55.264" v="1780" actId="6549"/>
          <ac:spMkLst>
            <pc:docMk/>
            <pc:sldMk cId="228177234" sldId="749"/>
            <ac:spMk id="37" creationId="{624F0174-65AB-4139-9C2E-C3AD3277DD04}"/>
          </ac:spMkLst>
        </pc:spChg>
        <pc:spChg chg="del mod">
          <ac:chgData name="Yoshiyuki Tajima(田島　佳幸)" userId="1e833418-d2c0-4b2f-967a-8814016308fa" providerId="ADAL" clId="{074F152C-19BD-47FD-B302-8F8657DE5A17}" dt="2021-06-03T01:20:27.724" v="1867" actId="478"/>
          <ac:spMkLst>
            <pc:docMk/>
            <pc:sldMk cId="228177234" sldId="749"/>
            <ac:spMk id="38" creationId="{05C71F6B-9613-49E7-BF7C-EC8CE79C3CC9}"/>
          </ac:spMkLst>
        </pc:spChg>
        <pc:spChg chg="del">
          <ac:chgData name="Yoshiyuki Tajima(田島　佳幸)" userId="1e833418-d2c0-4b2f-967a-8814016308fa" providerId="ADAL" clId="{074F152C-19BD-47FD-B302-8F8657DE5A17}" dt="2021-06-03T01:19:14.801" v="1781" actId="478"/>
          <ac:spMkLst>
            <pc:docMk/>
            <pc:sldMk cId="228177234" sldId="749"/>
            <ac:spMk id="39" creationId="{A4006C5D-9311-4C70-9960-F688DED38EA7}"/>
          </ac:spMkLst>
        </pc:spChg>
        <pc:grpChg chg="add mod">
          <ac:chgData name="Yoshiyuki Tajima(田島　佳幸)" userId="1e833418-d2c0-4b2f-967a-8814016308fa" providerId="ADAL" clId="{074F152C-19BD-47FD-B302-8F8657DE5A17}" dt="2021-06-03T01:20:40.824" v="1868" actId="1076"/>
          <ac:grpSpMkLst>
            <pc:docMk/>
            <pc:sldMk cId="228177234" sldId="749"/>
            <ac:grpSpMk id="8" creationId="{F36DB2A8-7F98-49E5-BA4B-99F2F818E98D}"/>
          </ac:grpSpMkLst>
        </pc:grpChg>
        <pc:graphicFrameChg chg="add del mod modGraphic">
          <ac:chgData name="Yoshiyuki Tajima(田島　佳幸)" userId="1e833418-d2c0-4b2f-967a-8814016308fa" providerId="ADAL" clId="{074F152C-19BD-47FD-B302-8F8657DE5A17}" dt="2021-06-03T01:23:10.974" v="1988" actId="478"/>
          <ac:graphicFrameMkLst>
            <pc:docMk/>
            <pc:sldMk cId="228177234" sldId="749"/>
            <ac:graphicFrameMk id="2" creationId="{56CAD8B1-DD9D-4DEB-BCEA-AB91D8E04A66}"/>
          </ac:graphicFrameMkLst>
        </pc:graphicFrameChg>
        <pc:graphicFrameChg chg="add mod modGraphic">
          <ac:chgData name="Yoshiyuki Tajima(田島　佳幸)" userId="1e833418-d2c0-4b2f-967a-8814016308fa" providerId="ADAL" clId="{074F152C-19BD-47FD-B302-8F8657DE5A17}" dt="2021-06-03T01:27:23.881" v="2246" actId="207"/>
          <ac:graphicFrameMkLst>
            <pc:docMk/>
            <pc:sldMk cId="228177234" sldId="749"/>
            <ac:graphicFrameMk id="3" creationId="{7C7DF709-4C5E-4F03-ABFC-EEF40B26325A}"/>
          </ac:graphicFrameMkLst>
        </pc:graphicFrameChg>
      </pc:sldChg>
      <pc:sldChg chg="addSp delSp modSp add mod ord modAnim addCm delCm modNotesTx">
        <pc:chgData name="Yoshiyuki Tajima(田島　佳幸)" userId="1e833418-d2c0-4b2f-967a-8814016308fa" providerId="ADAL" clId="{074F152C-19BD-47FD-B302-8F8657DE5A17}" dt="2021-06-03T02:04:27.625" v="3200" actId="20577"/>
        <pc:sldMkLst>
          <pc:docMk/>
          <pc:sldMk cId="2685533045" sldId="750"/>
        </pc:sldMkLst>
        <pc:spChg chg="add del mod">
          <ac:chgData name="Yoshiyuki Tajima(田島　佳幸)" userId="1e833418-d2c0-4b2f-967a-8814016308fa" providerId="ADAL" clId="{074F152C-19BD-47FD-B302-8F8657DE5A17}" dt="2021-06-03T01:49:46.312" v="2729" actId="478"/>
          <ac:spMkLst>
            <pc:docMk/>
            <pc:sldMk cId="2685533045" sldId="750"/>
            <ac:spMk id="2" creationId="{12D6CA03-4B5D-4BEE-80DF-84B8B33EC124}"/>
          </ac:spMkLst>
        </pc:spChg>
        <pc:spChg chg="add del mod">
          <ac:chgData name="Yoshiyuki Tajima(田島　佳幸)" userId="1e833418-d2c0-4b2f-967a-8814016308fa" providerId="ADAL" clId="{074F152C-19BD-47FD-B302-8F8657DE5A17}" dt="2021-06-03T01:43:23.045" v="2478" actId="478"/>
          <ac:spMkLst>
            <pc:docMk/>
            <pc:sldMk cId="2685533045" sldId="750"/>
            <ac:spMk id="5" creationId="{0D3E5A93-295D-41EA-AF6E-334028BD3958}"/>
          </ac:spMkLst>
        </pc:spChg>
        <pc:spChg chg="del mod">
          <ac:chgData name="Yoshiyuki Tajima(田島　佳幸)" userId="1e833418-d2c0-4b2f-967a-8814016308fa" providerId="ADAL" clId="{074F152C-19BD-47FD-B302-8F8657DE5A17}" dt="2021-06-03T01:39:30.049" v="2360" actId="478"/>
          <ac:spMkLst>
            <pc:docMk/>
            <pc:sldMk cId="2685533045" sldId="750"/>
            <ac:spMk id="6" creationId="{EA763721-BC26-4A3B-AD03-2EBC29D0DD0E}"/>
          </ac:spMkLst>
        </pc:spChg>
        <pc:spChg chg="del">
          <ac:chgData name="Yoshiyuki Tajima(田島　佳幸)" userId="1e833418-d2c0-4b2f-967a-8814016308fa" providerId="ADAL" clId="{074F152C-19BD-47FD-B302-8F8657DE5A17}" dt="2021-06-03T01:39:30.049" v="2360" actId="478"/>
          <ac:spMkLst>
            <pc:docMk/>
            <pc:sldMk cId="2685533045" sldId="750"/>
            <ac:spMk id="7" creationId="{EE4E409F-7287-477F-BE72-BF88D6107C6F}"/>
          </ac:spMkLst>
        </pc:spChg>
        <pc:spChg chg="del">
          <ac:chgData name="Yoshiyuki Tajima(田島　佳幸)" userId="1e833418-d2c0-4b2f-967a-8814016308fa" providerId="ADAL" clId="{074F152C-19BD-47FD-B302-8F8657DE5A17}" dt="2021-06-03T01:39:30.049" v="2360" actId="478"/>
          <ac:spMkLst>
            <pc:docMk/>
            <pc:sldMk cId="2685533045" sldId="750"/>
            <ac:spMk id="11" creationId="{F3B65C64-573C-4567-B72C-2BE007B3099C}"/>
          </ac:spMkLst>
        </pc:spChg>
        <pc:spChg chg="del">
          <ac:chgData name="Yoshiyuki Tajima(田島　佳幸)" userId="1e833418-d2c0-4b2f-967a-8814016308fa" providerId="ADAL" clId="{074F152C-19BD-47FD-B302-8F8657DE5A17}" dt="2021-06-03T01:39:30.049" v="2360" actId="478"/>
          <ac:spMkLst>
            <pc:docMk/>
            <pc:sldMk cId="2685533045" sldId="750"/>
            <ac:spMk id="12" creationId="{124AF830-D27C-4379-B6D6-09B5B9C471BC}"/>
          </ac:spMkLst>
        </pc:spChg>
        <pc:spChg chg="del">
          <ac:chgData name="Yoshiyuki Tajima(田島　佳幸)" userId="1e833418-d2c0-4b2f-967a-8814016308fa" providerId="ADAL" clId="{074F152C-19BD-47FD-B302-8F8657DE5A17}" dt="2021-06-03T01:39:30.049" v="2360" actId="478"/>
          <ac:spMkLst>
            <pc:docMk/>
            <pc:sldMk cId="2685533045" sldId="750"/>
            <ac:spMk id="13" creationId="{B8D3D135-8D62-4A0B-B400-A93D91584F26}"/>
          </ac:spMkLst>
        </pc:spChg>
        <pc:spChg chg="del">
          <ac:chgData name="Yoshiyuki Tajima(田島　佳幸)" userId="1e833418-d2c0-4b2f-967a-8814016308fa" providerId="ADAL" clId="{074F152C-19BD-47FD-B302-8F8657DE5A17}" dt="2021-06-03T01:39:30.049" v="2360" actId="478"/>
          <ac:spMkLst>
            <pc:docMk/>
            <pc:sldMk cId="2685533045" sldId="750"/>
            <ac:spMk id="14" creationId="{0A225274-1E25-492F-929C-513A07C27609}"/>
          </ac:spMkLst>
        </pc:spChg>
        <pc:spChg chg="add del mod">
          <ac:chgData name="Yoshiyuki Tajima(田島　佳幸)" userId="1e833418-d2c0-4b2f-967a-8814016308fa" providerId="ADAL" clId="{074F152C-19BD-47FD-B302-8F8657DE5A17}" dt="2021-06-03T01:49:42.825" v="2728" actId="478"/>
          <ac:spMkLst>
            <pc:docMk/>
            <pc:sldMk cId="2685533045" sldId="750"/>
            <ac:spMk id="15" creationId="{7469D1D6-FDDE-4C1D-BA82-CBC56C3E1760}"/>
          </ac:spMkLst>
        </pc:spChg>
        <pc:spChg chg="add del mod">
          <ac:chgData name="Yoshiyuki Tajima(田島　佳幸)" userId="1e833418-d2c0-4b2f-967a-8814016308fa" providerId="ADAL" clId="{074F152C-19BD-47FD-B302-8F8657DE5A17}" dt="2021-06-03T01:49:42.825" v="2728" actId="478"/>
          <ac:spMkLst>
            <pc:docMk/>
            <pc:sldMk cId="2685533045" sldId="750"/>
            <ac:spMk id="16" creationId="{3CCD7947-1E89-4BE8-989A-3AA2B04C50B1}"/>
          </ac:spMkLst>
        </pc:spChg>
        <pc:spChg chg="add del mod">
          <ac:chgData name="Yoshiyuki Tajima(田島　佳幸)" userId="1e833418-d2c0-4b2f-967a-8814016308fa" providerId="ADAL" clId="{074F152C-19BD-47FD-B302-8F8657DE5A17}" dt="2021-06-03T01:49:47.060" v="2730" actId="478"/>
          <ac:spMkLst>
            <pc:docMk/>
            <pc:sldMk cId="2685533045" sldId="750"/>
            <ac:spMk id="17" creationId="{E9737127-06E3-4466-9EFF-303813AFA0D1}"/>
          </ac:spMkLst>
        </pc:spChg>
        <pc:spChg chg="add mod ord">
          <ac:chgData name="Yoshiyuki Tajima(田島　佳幸)" userId="1e833418-d2c0-4b2f-967a-8814016308fa" providerId="ADAL" clId="{074F152C-19BD-47FD-B302-8F8657DE5A17}" dt="2021-06-03T01:50:05.525" v="2752" actId="1037"/>
          <ac:spMkLst>
            <pc:docMk/>
            <pc:sldMk cId="2685533045" sldId="750"/>
            <ac:spMk id="20" creationId="{0950B61C-2211-45C9-9A62-BEF6D0AD45C4}"/>
          </ac:spMkLst>
        </pc:spChg>
        <pc:spChg chg="add del mod">
          <ac:chgData name="Yoshiyuki Tajima(田島　佳幸)" userId="1e833418-d2c0-4b2f-967a-8814016308fa" providerId="ADAL" clId="{074F152C-19BD-47FD-B302-8F8657DE5A17}" dt="2021-06-03T01:49:42.825" v="2728" actId="478"/>
          <ac:spMkLst>
            <pc:docMk/>
            <pc:sldMk cId="2685533045" sldId="750"/>
            <ac:spMk id="21" creationId="{03EFF9EB-A67E-4DBE-A98D-69ECF0D69C62}"/>
          </ac:spMkLst>
        </pc:spChg>
        <pc:spChg chg="add del mod">
          <ac:chgData name="Yoshiyuki Tajima(田島　佳幸)" userId="1e833418-d2c0-4b2f-967a-8814016308fa" providerId="ADAL" clId="{074F152C-19BD-47FD-B302-8F8657DE5A17}" dt="2021-06-03T01:49:42.825" v="2728" actId="478"/>
          <ac:spMkLst>
            <pc:docMk/>
            <pc:sldMk cId="2685533045" sldId="750"/>
            <ac:spMk id="22" creationId="{7EA5E620-AF54-4070-AABA-F9E759B50832}"/>
          </ac:spMkLst>
        </pc:spChg>
        <pc:spChg chg="add mod">
          <ac:chgData name="Yoshiyuki Tajima(田島　佳幸)" userId="1e833418-d2c0-4b2f-967a-8814016308fa" providerId="ADAL" clId="{074F152C-19BD-47FD-B302-8F8657DE5A17}" dt="2021-06-03T02:00:55.937" v="3008" actId="6549"/>
          <ac:spMkLst>
            <pc:docMk/>
            <pc:sldMk cId="2685533045" sldId="750"/>
            <ac:spMk id="23" creationId="{46567799-76CA-4E53-9D62-FCA19326BA13}"/>
          </ac:spMkLst>
        </pc:spChg>
        <pc:spChg chg="add mod">
          <ac:chgData name="Yoshiyuki Tajima(田島　佳幸)" userId="1e833418-d2c0-4b2f-967a-8814016308fa" providerId="ADAL" clId="{074F152C-19BD-47FD-B302-8F8657DE5A17}" dt="2021-06-03T02:01:02.822" v="3022" actId="20577"/>
          <ac:spMkLst>
            <pc:docMk/>
            <pc:sldMk cId="2685533045" sldId="750"/>
            <ac:spMk id="26" creationId="{E696E56A-10E7-45D4-8762-0E002FFBE33B}"/>
          </ac:spMkLst>
        </pc:spChg>
        <pc:spChg chg="add mod">
          <ac:chgData name="Yoshiyuki Tajima(田島　佳幸)" userId="1e833418-d2c0-4b2f-967a-8814016308fa" providerId="ADAL" clId="{074F152C-19BD-47FD-B302-8F8657DE5A17}" dt="2021-06-03T01:50:05.525" v="2752" actId="1037"/>
          <ac:spMkLst>
            <pc:docMk/>
            <pc:sldMk cId="2685533045" sldId="750"/>
            <ac:spMk id="27" creationId="{3DD50F54-BB01-4B3C-A2EC-9AC45F40CE35}"/>
          </ac:spMkLst>
        </pc:spChg>
        <pc:spChg chg="add mod">
          <ac:chgData name="Yoshiyuki Tajima(田島　佳幸)" userId="1e833418-d2c0-4b2f-967a-8814016308fa" providerId="ADAL" clId="{074F152C-19BD-47FD-B302-8F8657DE5A17}" dt="2021-06-03T01:50:05.525" v="2752" actId="1037"/>
          <ac:spMkLst>
            <pc:docMk/>
            <pc:sldMk cId="2685533045" sldId="750"/>
            <ac:spMk id="28" creationId="{C65213C9-B983-434B-A114-56B460087681}"/>
          </ac:spMkLst>
        </pc:spChg>
        <pc:spChg chg="add mod">
          <ac:chgData name="Yoshiyuki Tajima(田島　佳幸)" userId="1e833418-d2c0-4b2f-967a-8814016308fa" providerId="ADAL" clId="{074F152C-19BD-47FD-B302-8F8657DE5A17}" dt="2021-06-03T01:50:05.525" v="2752" actId="1037"/>
          <ac:spMkLst>
            <pc:docMk/>
            <pc:sldMk cId="2685533045" sldId="750"/>
            <ac:spMk id="29" creationId="{75749E89-18A4-4202-93DC-2706ADE0AAFE}"/>
          </ac:spMkLst>
        </pc:spChg>
        <pc:spChg chg="add mod">
          <ac:chgData name="Yoshiyuki Tajima(田島　佳幸)" userId="1e833418-d2c0-4b2f-967a-8814016308fa" providerId="ADAL" clId="{074F152C-19BD-47FD-B302-8F8657DE5A17}" dt="2021-06-03T01:59:11.513" v="2965" actId="20577"/>
          <ac:spMkLst>
            <pc:docMk/>
            <pc:sldMk cId="2685533045" sldId="750"/>
            <ac:spMk id="30" creationId="{ED769F20-8E44-4CD5-A9C4-93A8E8050A28}"/>
          </ac:spMkLst>
        </pc:spChg>
        <pc:spChg chg="add mod">
          <ac:chgData name="Yoshiyuki Tajima(田島　佳幸)" userId="1e833418-d2c0-4b2f-967a-8814016308fa" providerId="ADAL" clId="{074F152C-19BD-47FD-B302-8F8657DE5A17}" dt="2021-06-03T02:00:37.419" v="3004" actId="20577"/>
          <ac:spMkLst>
            <pc:docMk/>
            <pc:sldMk cId="2685533045" sldId="750"/>
            <ac:spMk id="31" creationId="{265F7631-06A1-4AB4-9124-9131221BD20B}"/>
          </ac:spMkLst>
        </pc:spChg>
        <pc:spChg chg="add mod">
          <ac:chgData name="Yoshiyuki Tajima(田島　佳幸)" userId="1e833418-d2c0-4b2f-967a-8814016308fa" providerId="ADAL" clId="{074F152C-19BD-47FD-B302-8F8657DE5A17}" dt="2021-06-03T02:00:45.612" v="3007" actId="20577"/>
          <ac:spMkLst>
            <pc:docMk/>
            <pc:sldMk cId="2685533045" sldId="750"/>
            <ac:spMk id="32" creationId="{A933DC83-A102-4379-8EA4-DDB0F9E3DE53}"/>
          </ac:spMkLst>
        </pc:spChg>
        <pc:spChg chg="mod">
          <ac:chgData name="Yoshiyuki Tajima(田島　佳幸)" userId="1e833418-d2c0-4b2f-967a-8814016308fa" providerId="ADAL" clId="{074F152C-19BD-47FD-B302-8F8657DE5A17}" dt="2021-06-03T02:02:38.488" v="3188" actId="20577"/>
          <ac:spMkLst>
            <pc:docMk/>
            <pc:sldMk cId="2685533045" sldId="750"/>
            <ac:spMk id="36" creationId="{00D1F105-853B-4D52-BC1F-38910E340A01}"/>
          </ac:spMkLst>
        </pc:spChg>
        <pc:spChg chg="mod">
          <ac:chgData name="Yoshiyuki Tajima(田島　佳幸)" userId="1e833418-d2c0-4b2f-967a-8814016308fa" providerId="ADAL" clId="{074F152C-19BD-47FD-B302-8F8657DE5A17}" dt="2021-06-03T02:04:27.625" v="3200" actId="20577"/>
          <ac:spMkLst>
            <pc:docMk/>
            <pc:sldMk cId="2685533045" sldId="750"/>
            <ac:spMk id="37" creationId="{624F0174-65AB-4139-9C2E-C3AD3277DD04}"/>
          </ac:spMkLst>
        </pc:spChg>
        <pc:spChg chg="add mod">
          <ac:chgData name="Yoshiyuki Tajima(田島　佳幸)" userId="1e833418-d2c0-4b2f-967a-8814016308fa" providerId="ADAL" clId="{074F152C-19BD-47FD-B302-8F8657DE5A17}" dt="2021-06-03T01:54:35.021" v="2878" actId="1076"/>
          <ac:spMkLst>
            <pc:docMk/>
            <pc:sldMk cId="2685533045" sldId="750"/>
            <ac:spMk id="48" creationId="{94C57603-4B30-4478-B989-8DEAE1D337B4}"/>
          </ac:spMkLst>
        </pc:spChg>
        <pc:spChg chg="add mod">
          <ac:chgData name="Yoshiyuki Tajima(田島　佳幸)" userId="1e833418-d2c0-4b2f-967a-8814016308fa" providerId="ADAL" clId="{074F152C-19BD-47FD-B302-8F8657DE5A17}" dt="2021-06-03T01:54:37.842" v="2879" actId="1076"/>
          <ac:spMkLst>
            <pc:docMk/>
            <pc:sldMk cId="2685533045" sldId="750"/>
            <ac:spMk id="50" creationId="{009F0507-790F-49B1-8F43-EC78B2730672}"/>
          </ac:spMkLst>
        </pc:spChg>
        <pc:spChg chg="add mod">
          <ac:chgData name="Yoshiyuki Tajima(田島　佳幸)" userId="1e833418-d2c0-4b2f-967a-8814016308fa" providerId="ADAL" clId="{074F152C-19BD-47FD-B302-8F8657DE5A17}" dt="2021-06-03T01:54:32.317" v="2877" actId="1076"/>
          <ac:spMkLst>
            <pc:docMk/>
            <pc:sldMk cId="2685533045" sldId="750"/>
            <ac:spMk id="54" creationId="{354174CF-1723-43CD-8294-29814C6CABFE}"/>
          </ac:spMkLst>
        </pc:spChg>
        <pc:spChg chg="add mod">
          <ac:chgData name="Yoshiyuki Tajima(田島　佳幸)" userId="1e833418-d2c0-4b2f-967a-8814016308fa" providerId="ADAL" clId="{074F152C-19BD-47FD-B302-8F8657DE5A17}" dt="2021-06-03T02:02:47.848" v="3190" actId="14100"/>
          <ac:spMkLst>
            <pc:docMk/>
            <pc:sldMk cId="2685533045" sldId="750"/>
            <ac:spMk id="59" creationId="{076B8B1A-CF2E-40F9-AF60-65B56FA76253}"/>
          </ac:spMkLst>
        </pc:spChg>
        <pc:grpChg chg="del">
          <ac:chgData name="Yoshiyuki Tajima(田島　佳幸)" userId="1e833418-d2c0-4b2f-967a-8814016308fa" providerId="ADAL" clId="{074F152C-19BD-47FD-B302-8F8657DE5A17}" dt="2021-06-03T01:39:30.049" v="2360" actId="478"/>
          <ac:grpSpMkLst>
            <pc:docMk/>
            <pc:sldMk cId="2685533045" sldId="750"/>
            <ac:grpSpMk id="8" creationId="{F36DB2A8-7F98-49E5-BA4B-99F2F818E98D}"/>
          </ac:grpSpMkLst>
        </pc:grpChg>
        <pc:graphicFrameChg chg="del">
          <ac:chgData name="Yoshiyuki Tajima(田島　佳幸)" userId="1e833418-d2c0-4b2f-967a-8814016308fa" providerId="ADAL" clId="{074F152C-19BD-47FD-B302-8F8657DE5A17}" dt="2021-06-03T01:39:32.716" v="2361" actId="478"/>
          <ac:graphicFrameMkLst>
            <pc:docMk/>
            <pc:sldMk cId="2685533045" sldId="750"/>
            <ac:graphicFrameMk id="3" creationId="{7C7DF709-4C5E-4F03-ABFC-EEF40B26325A}"/>
          </ac:graphicFrameMkLst>
        </pc:graphicFrameChg>
        <pc:graphicFrameChg chg="add del mod">
          <ac:chgData name="Yoshiyuki Tajima(田島　佳幸)" userId="1e833418-d2c0-4b2f-967a-8814016308fa" providerId="ADAL" clId="{074F152C-19BD-47FD-B302-8F8657DE5A17}" dt="2021-06-03T01:43:09.343" v="2475" actId="478"/>
          <ac:graphicFrameMkLst>
            <pc:docMk/>
            <pc:sldMk cId="2685533045" sldId="750"/>
            <ac:graphicFrameMk id="4" creationId="{F3ACFD92-5E3F-464F-B79A-F2F9669435D9}"/>
          </ac:graphicFrameMkLst>
        </pc:graphicFrameChg>
        <pc:graphicFrameChg chg="add del mod">
          <ac:chgData name="Yoshiyuki Tajima(田島　佳幸)" userId="1e833418-d2c0-4b2f-967a-8814016308fa" providerId="ADAL" clId="{074F152C-19BD-47FD-B302-8F8657DE5A17}" dt="2021-06-03T02:01:07.635" v="3023" actId="478"/>
          <ac:graphicFrameMkLst>
            <pc:docMk/>
            <pc:sldMk cId="2685533045" sldId="750"/>
            <ac:graphicFrameMk id="18" creationId="{6AFC425E-F3EB-45F9-B2C5-431FB168A418}"/>
          </ac:graphicFrameMkLst>
        </pc:graphicFrameChg>
        <pc:graphicFrameChg chg="add del mod">
          <ac:chgData name="Yoshiyuki Tajima(田島　佳幸)" userId="1e833418-d2c0-4b2f-967a-8814016308fa" providerId="ADAL" clId="{074F152C-19BD-47FD-B302-8F8657DE5A17}" dt="2021-06-03T01:46:05.024" v="2525" actId="478"/>
          <ac:graphicFrameMkLst>
            <pc:docMk/>
            <pc:sldMk cId="2685533045" sldId="750"/>
            <ac:graphicFrameMk id="19" creationId="{B080F7B3-D3CF-4B67-AED3-94521F4E6F86}"/>
          </ac:graphicFrameMkLst>
        </pc:graphicFrameChg>
        <pc:cxnChg chg="add mod">
          <ac:chgData name="Yoshiyuki Tajima(田島　佳幸)" userId="1e833418-d2c0-4b2f-967a-8814016308fa" providerId="ADAL" clId="{074F152C-19BD-47FD-B302-8F8657DE5A17}" dt="2021-06-03T01:52:18.172" v="2804" actId="14100"/>
          <ac:cxnSpMkLst>
            <pc:docMk/>
            <pc:sldMk cId="2685533045" sldId="750"/>
            <ac:cxnSpMk id="25" creationId="{E00AF96D-AF45-4A84-A0CA-D62B33247DD0}"/>
          </ac:cxnSpMkLst>
        </pc:cxnChg>
        <pc:cxnChg chg="add mod">
          <ac:chgData name="Yoshiyuki Tajima(田島　佳幸)" userId="1e833418-d2c0-4b2f-967a-8814016308fa" providerId="ADAL" clId="{074F152C-19BD-47FD-B302-8F8657DE5A17}" dt="2021-06-03T01:52:21.480" v="2805" actId="14100"/>
          <ac:cxnSpMkLst>
            <pc:docMk/>
            <pc:sldMk cId="2685533045" sldId="750"/>
            <ac:cxnSpMk id="38" creationId="{571D22EE-474F-43A7-BF4D-C6A06C5F6BC3}"/>
          </ac:cxnSpMkLst>
        </pc:cxnChg>
        <pc:cxnChg chg="add mod">
          <ac:chgData name="Yoshiyuki Tajima(田島　佳幸)" userId="1e833418-d2c0-4b2f-967a-8814016308fa" providerId="ADAL" clId="{074F152C-19BD-47FD-B302-8F8657DE5A17}" dt="2021-06-03T01:52:24.538" v="2806" actId="14100"/>
          <ac:cxnSpMkLst>
            <pc:docMk/>
            <pc:sldMk cId="2685533045" sldId="750"/>
            <ac:cxnSpMk id="40" creationId="{542580AC-87D1-4393-BDAB-D3E601B09569}"/>
          </ac:cxnSpMkLst>
        </pc:cxnChg>
        <pc:cxnChg chg="add mod">
          <ac:chgData name="Yoshiyuki Tajima(田島　佳幸)" userId="1e833418-d2c0-4b2f-967a-8814016308fa" providerId="ADAL" clId="{074F152C-19BD-47FD-B302-8F8657DE5A17}" dt="2021-06-03T02:00:05.323" v="2973" actId="1076"/>
          <ac:cxnSpMkLst>
            <pc:docMk/>
            <pc:sldMk cId="2685533045" sldId="750"/>
            <ac:cxnSpMk id="43" creationId="{24BF6EBF-E513-4858-8B5C-062895C9EF31}"/>
          </ac:cxnSpMkLst>
        </pc:cxnChg>
        <pc:cxnChg chg="add mod">
          <ac:chgData name="Yoshiyuki Tajima(田島　佳幸)" userId="1e833418-d2c0-4b2f-967a-8814016308fa" providerId="ADAL" clId="{074F152C-19BD-47FD-B302-8F8657DE5A17}" dt="2021-06-03T02:00:09.741" v="2974" actId="692"/>
          <ac:cxnSpMkLst>
            <pc:docMk/>
            <pc:sldMk cId="2685533045" sldId="750"/>
            <ac:cxnSpMk id="49" creationId="{9803BB90-9EC4-435D-AFE1-364DFE556A3B}"/>
          </ac:cxnSpMkLst>
        </pc:cxnChg>
        <pc:cxnChg chg="add mod">
          <ac:chgData name="Yoshiyuki Tajima(田島　佳幸)" userId="1e833418-d2c0-4b2f-967a-8814016308fa" providerId="ADAL" clId="{074F152C-19BD-47FD-B302-8F8657DE5A17}" dt="2021-06-03T02:00:14.766" v="2976" actId="692"/>
          <ac:cxnSpMkLst>
            <pc:docMk/>
            <pc:sldMk cId="2685533045" sldId="750"/>
            <ac:cxnSpMk id="53" creationId="{2F48C4E7-71C9-43CA-A883-C7C92B252A19}"/>
          </ac:cxnSpMkLst>
        </pc:cxnChg>
      </pc:sldChg>
      <pc:sldChg chg="addSp delSp modSp add mod">
        <pc:chgData name="Yoshiyuki Tajima(田島　佳幸)" userId="1e833418-d2c0-4b2f-967a-8814016308fa" providerId="ADAL" clId="{074F152C-19BD-47FD-B302-8F8657DE5A17}" dt="2021-06-03T02:05:16.993" v="3254" actId="1076"/>
        <pc:sldMkLst>
          <pc:docMk/>
          <pc:sldMk cId="921657931" sldId="751"/>
        </pc:sldMkLst>
        <pc:spChg chg="del">
          <ac:chgData name="Yoshiyuki Tajima(田島　佳幸)" userId="1e833418-d2c0-4b2f-967a-8814016308fa" providerId="ADAL" clId="{074F152C-19BD-47FD-B302-8F8657DE5A17}" dt="2021-06-03T02:01:28.850" v="3025" actId="478"/>
          <ac:spMkLst>
            <pc:docMk/>
            <pc:sldMk cId="921657931" sldId="751"/>
            <ac:spMk id="20" creationId="{0950B61C-2211-45C9-9A62-BEF6D0AD45C4}"/>
          </ac:spMkLst>
        </pc:spChg>
        <pc:spChg chg="add mod">
          <ac:chgData name="Yoshiyuki Tajima(田島　佳幸)" userId="1e833418-d2c0-4b2f-967a-8814016308fa" providerId="ADAL" clId="{074F152C-19BD-47FD-B302-8F8657DE5A17}" dt="2021-06-03T02:05:16.993" v="3254" actId="1076"/>
          <ac:spMkLst>
            <pc:docMk/>
            <pc:sldMk cId="921657931" sldId="751"/>
            <ac:spMk id="22" creationId="{A9D98D1D-FFA4-4929-B0D6-577351AA6E1E}"/>
          </ac:spMkLst>
        </pc:spChg>
        <pc:spChg chg="del">
          <ac:chgData name="Yoshiyuki Tajima(田島　佳幸)" userId="1e833418-d2c0-4b2f-967a-8814016308fa" providerId="ADAL" clId="{074F152C-19BD-47FD-B302-8F8657DE5A17}" dt="2021-06-03T02:01:28.850" v="3025" actId="478"/>
          <ac:spMkLst>
            <pc:docMk/>
            <pc:sldMk cId="921657931" sldId="751"/>
            <ac:spMk id="23" creationId="{46567799-76CA-4E53-9D62-FCA19326BA13}"/>
          </ac:spMkLst>
        </pc:spChg>
        <pc:spChg chg="del">
          <ac:chgData name="Yoshiyuki Tajima(田島　佳幸)" userId="1e833418-d2c0-4b2f-967a-8814016308fa" providerId="ADAL" clId="{074F152C-19BD-47FD-B302-8F8657DE5A17}" dt="2021-06-03T02:01:28.850" v="3025" actId="478"/>
          <ac:spMkLst>
            <pc:docMk/>
            <pc:sldMk cId="921657931" sldId="751"/>
            <ac:spMk id="26" creationId="{E696E56A-10E7-45D4-8762-0E002FFBE33B}"/>
          </ac:spMkLst>
        </pc:spChg>
        <pc:spChg chg="del">
          <ac:chgData name="Yoshiyuki Tajima(田島　佳幸)" userId="1e833418-d2c0-4b2f-967a-8814016308fa" providerId="ADAL" clId="{074F152C-19BD-47FD-B302-8F8657DE5A17}" dt="2021-06-03T02:01:28.850" v="3025" actId="478"/>
          <ac:spMkLst>
            <pc:docMk/>
            <pc:sldMk cId="921657931" sldId="751"/>
            <ac:spMk id="27" creationId="{3DD50F54-BB01-4B3C-A2EC-9AC45F40CE35}"/>
          </ac:spMkLst>
        </pc:spChg>
        <pc:spChg chg="del">
          <ac:chgData name="Yoshiyuki Tajima(田島　佳幸)" userId="1e833418-d2c0-4b2f-967a-8814016308fa" providerId="ADAL" clId="{074F152C-19BD-47FD-B302-8F8657DE5A17}" dt="2021-06-03T02:01:28.850" v="3025" actId="478"/>
          <ac:spMkLst>
            <pc:docMk/>
            <pc:sldMk cId="921657931" sldId="751"/>
            <ac:spMk id="28" creationId="{C65213C9-B983-434B-A114-56B460087681}"/>
          </ac:spMkLst>
        </pc:spChg>
        <pc:spChg chg="del">
          <ac:chgData name="Yoshiyuki Tajima(田島　佳幸)" userId="1e833418-d2c0-4b2f-967a-8814016308fa" providerId="ADAL" clId="{074F152C-19BD-47FD-B302-8F8657DE5A17}" dt="2021-06-03T02:01:28.850" v="3025" actId="478"/>
          <ac:spMkLst>
            <pc:docMk/>
            <pc:sldMk cId="921657931" sldId="751"/>
            <ac:spMk id="29" creationId="{75749E89-18A4-4202-93DC-2706ADE0AAFE}"/>
          </ac:spMkLst>
        </pc:spChg>
        <pc:spChg chg="del">
          <ac:chgData name="Yoshiyuki Tajima(田島　佳幸)" userId="1e833418-d2c0-4b2f-967a-8814016308fa" providerId="ADAL" clId="{074F152C-19BD-47FD-B302-8F8657DE5A17}" dt="2021-06-03T02:01:28.850" v="3025" actId="478"/>
          <ac:spMkLst>
            <pc:docMk/>
            <pc:sldMk cId="921657931" sldId="751"/>
            <ac:spMk id="30" creationId="{ED769F20-8E44-4CD5-A9C4-93A8E8050A28}"/>
          </ac:spMkLst>
        </pc:spChg>
        <pc:spChg chg="del">
          <ac:chgData name="Yoshiyuki Tajima(田島　佳幸)" userId="1e833418-d2c0-4b2f-967a-8814016308fa" providerId="ADAL" clId="{074F152C-19BD-47FD-B302-8F8657DE5A17}" dt="2021-06-03T02:01:28.850" v="3025" actId="478"/>
          <ac:spMkLst>
            <pc:docMk/>
            <pc:sldMk cId="921657931" sldId="751"/>
            <ac:spMk id="31" creationId="{265F7631-06A1-4AB4-9124-9131221BD20B}"/>
          </ac:spMkLst>
        </pc:spChg>
        <pc:spChg chg="del">
          <ac:chgData name="Yoshiyuki Tajima(田島　佳幸)" userId="1e833418-d2c0-4b2f-967a-8814016308fa" providerId="ADAL" clId="{074F152C-19BD-47FD-B302-8F8657DE5A17}" dt="2021-06-03T02:01:28.850" v="3025" actId="478"/>
          <ac:spMkLst>
            <pc:docMk/>
            <pc:sldMk cId="921657931" sldId="751"/>
            <ac:spMk id="32" creationId="{A933DC83-A102-4379-8EA4-DDB0F9E3DE53}"/>
          </ac:spMkLst>
        </pc:spChg>
        <pc:spChg chg="mod">
          <ac:chgData name="Yoshiyuki Tajima(田島　佳幸)" userId="1e833418-d2c0-4b2f-967a-8814016308fa" providerId="ADAL" clId="{074F152C-19BD-47FD-B302-8F8657DE5A17}" dt="2021-06-03T02:01:53.964" v="3077" actId="20577"/>
          <ac:spMkLst>
            <pc:docMk/>
            <pc:sldMk cId="921657931" sldId="751"/>
            <ac:spMk id="36" creationId="{00D1F105-853B-4D52-BC1F-38910E340A01}"/>
          </ac:spMkLst>
        </pc:spChg>
        <pc:spChg chg="mod">
          <ac:chgData name="Yoshiyuki Tajima(田島　佳幸)" userId="1e833418-d2c0-4b2f-967a-8814016308fa" providerId="ADAL" clId="{074F152C-19BD-47FD-B302-8F8657DE5A17}" dt="2021-06-03T02:04:46.147" v="3246" actId="20577"/>
          <ac:spMkLst>
            <pc:docMk/>
            <pc:sldMk cId="921657931" sldId="751"/>
            <ac:spMk id="37" creationId="{624F0174-65AB-4139-9C2E-C3AD3277DD04}"/>
          </ac:spMkLst>
        </pc:spChg>
        <pc:spChg chg="del">
          <ac:chgData name="Yoshiyuki Tajima(田島　佳幸)" userId="1e833418-d2c0-4b2f-967a-8814016308fa" providerId="ADAL" clId="{074F152C-19BD-47FD-B302-8F8657DE5A17}" dt="2021-06-03T02:01:28.850" v="3025" actId="478"/>
          <ac:spMkLst>
            <pc:docMk/>
            <pc:sldMk cId="921657931" sldId="751"/>
            <ac:spMk id="48" creationId="{94C57603-4B30-4478-B989-8DEAE1D337B4}"/>
          </ac:spMkLst>
        </pc:spChg>
        <pc:spChg chg="del">
          <ac:chgData name="Yoshiyuki Tajima(田島　佳幸)" userId="1e833418-d2c0-4b2f-967a-8814016308fa" providerId="ADAL" clId="{074F152C-19BD-47FD-B302-8F8657DE5A17}" dt="2021-06-03T02:01:28.850" v="3025" actId="478"/>
          <ac:spMkLst>
            <pc:docMk/>
            <pc:sldMk cId="921657931" sldId="751"/>
            <ac:spMk id="50" creationId="{009F0507-790F-49B1-8F43-EC78B2730672}"/>
          </ac:spMkLst>
        </pc:spChg>
        <pc:spChg chg="del">
          <ac:chgData name="Yoshiyuki Tajima(田島　佳幸)" userId="1e833418-d2c0-4b2f-967a-8814016308fa" providerId="ADAL" clId="{074F152C-19BD-47FD-B302-8F8657DE5A17}" dt="2021-06-03T02:01:28.850" v="3025" actId="478"/>
          <ac:spMkLst>
            <pc:docMk/>
            <pc:sldMk cId="921657931" sldId="751"/>
            <ac:spMk id="54" creationId="{354174CF-1723-43CD-8294-29814C6CABFE}"/>
          </ac:spMkLst>
        </pc:spChg>
        <pc:cxnChg chg="del">
          <ac:chgData name="Yoshiyuki Tajima(田島　佳幸)" userId="1e833418-d2c0-4b2f-967a-8814016308fa" providerId="ADAL" clId="{074F152C-19BD-47FD-B302-8F8657DE5A17}" dt="2021-06-03T02:01:28.850" v="3025" actId="478"/>
          <ac:cxnSpMkLst>
            <pc:docMk/>
            <pc:sldMk cId="921657931" sldId="751"/>
            <ac:cxnSpMk id="25" creationId="{E00AF96D-AF45-4A84-A0CA-D62B33247DD0}"/>
          </ac:cxnSpMkLst>
        </pc:cxnChg>
        <pc:cxnChg chg="del">
          <ac:chgData name="Yoshiyuki Tajima(田島　佳幸)" userId="1e833418-d2c0-4b2f-967a-8814016308fa" providerId="ADAL" clId="{074F152C-19BD-47FD-B302-8F8657DE5A17}" dt="2021-06-03T02:01:28.850" v="3025" actId="478"/>
          <ac:cxnSpMkLst>
            <pc:docMk/>
            <pc:sldMk cId="921657931" sldId="751"/>
            <ac:cxnSpMk id="38" creationId="{571D22EE-474F-43A7-BF4D-C6A06C5F6BC3}"/>
          </ac:cxnSpMkLst>
        </pc:cxnChg>
        <pc:cxnChg chg="del">
          <ac:chgData name="Yoshiyuki Tajima(田島　佳幸)" userId="1e833418-d2c0-4b2f-967a-8814016308fa" providerId="ADAL" clId="{074F152C-19BD-47FD-B302-8F8657DE5A17}" dt="2021-06-03T02:01:28.850" v="3025" actId="478"/>
          <ac:cxnSpMkLst>
            <pc:docMk/>
            <pc:sldMk cId="921657931" sldId="751"/>
            <ac:cxnSpMk id="40" creationId="{542580AC-87D1-4393-BDAB-D3E601B09569}"/>
          </ac:cxnSpMkLst>
        </pc:cxnChg>
        <pc:cxnChg chg="del">
          <ac:chgData name="Yoshiyuki Tajima(田島　佳幸)" userId="1e833418-d2c0-4b2f-967a-8814016308fa" providerId="ADAL" clId="{074F152C-19BD-47FD-B302-8F8657DE5A17}" dt="2021-06-03T02:01:28.850" v="3025" actId="478"/>
          <ac:cxnSpMkLst>
            <pc:docMk/>
            <pc:sldMk cId="921657931" sldId="751"/>
            <ac:cxnSpMk id="43" creationId="{24BF6EBF-E513-4858-8B5C-062895C9EF31}"/>
          </ac:cxnSpMkLst>
        </pc:cxnChg>
        <pc:cxnChg chg="del mod">
          <ac:chgData name="Yoshiyuki Tajima(田島　佳幸)" userId="1e833418-d2c0-4b2f-967a-8814016308fa" providerId="ADAL" clId="{074F152C-19BD-47FD-B302-8F8657DE5A17}" dt="2021-06-03T02:01:28.850" v="3025" actId="478"/>
          <ac:cxnSpMkLst>
            <pc:docMk/>
            <pc:sldMk cId="921657931" sldId="751"/>
            <ac:cxnSpMk id="49" creationId="{9803BB90-9EC4-435D-AFE1-364DFE556A3B}"/>
          </ac:cxnSpMkLst>
        </pc:cxnChg>
        <pc:cxnChg chg="del">
          <ac:chgData name="Yoshiyuki Tajima(田島　佳幸)" userId="1e833418-d2c0-4b2f-967a-8814016308fa" providerId="ADAL" clId="{074F152C-19BD-47FD-B302-8F8657DE5A17}" dt="2021-06-03T02:01:28.850" v="3025" actId="478"/>
          <ac:cxnSpMkLst>
            <pc:docMk/>
            <pc:sldMk cId="921657931" sldId="751"/>
            <ac:cxnSpMk id="53" creationId="{2F48C4E7-71C9-43CA-A883-C7C92B252A19}"/>
          </ac:cxnSpMkLst>
        </pc:cxnChg>
      </pc:sldChg>
      <pc:sldChg chg="addSp delSp modSp add mod">
        <pc:chgData name="Yoshiyuki Tajima(田島　佳幸)" userId="1e833418-d2c0-4b2f-967a-8814016308fa" providerId="ADAL" clId="{074F152C-19BD-47FD-B302-8F8657DE5A17}" dt="2021-06-03T02:14:31.405" v="3459" actId="14100"/>
        <pc:sldMkLst>
          <pc:docMk/>
          <pc:sldMk cId="3209661939" sldId="752"/>
        </pc:sldMkLst>
        <pc:spChg chg="add mod">
          <ac:chgData name="Yoshiyuki Tajima(田島　佳幸)" userId="1e833418-d2c0-4b2f-967a-8814016308fa" providerId="ADAL" clId="{074F152C-19BD-47FD-B302-8F8657DE5A17}" dt="2021-06-03T02:12:26.086" v="3278" actId="113"/>
          <ac:spMkLst>
            <pc:docMk/>
            <pc:sldMk cId="3209661939" sldId="752"/>
            <ac:spMk id="5" creationId="{88F94B7D-3349-486D-A0FE-945994EEAE18}"/>
          </ac:spMkLst>
        </pc:spChg>
        <pc:spChg chg="add mod">
          <ac:chgData name="Yoshiyuki Tajima(田島　佳幸)" userId="1e833418-d2c0-4b2f-967a-8814016308fa" providerId="ADAL" clId="{074F152C-19BD-47FD-B302-8F8657DE5A17}" dt="2021-06-03T02:12:24.699" v="3277" actId="113"/>
          <ac:spMkLst>
            <pc:docMk/>
            <pc:sldMk cId="3209661939" sldId="752"/>
            <ac:spMk id="6" creationId="{24AA385B-CCD1-46A1-8FC7-DFF0ADAEE7CA}"/>
          </ac:spMkLst>
        </pc:spChg>
        <pc:spChg chg="add mod">
          <ac:chgData name="Yoshiyuki Tajima(田島　佳幸)" userId="1e833418-d2c0-4b2f-967a-8814016308fa" providerId="ADAL" clId="{074F152C-19BD-47FD-B302-8F8657DE5A17}" dt="2021-06-03T02:14:31.405" v="3459" actId="14100"/>
          <ac:spMkLst>
            <pc:docMk/>
            <pc:sldMk cId="3209661939" sldId="752"/>
            <ac:spMk id="7" creationId="{B2F453B9-6F1D-479E-A66F-F0E1795878CD}"/>
          </ac:spMkLst>
        </pc:spChg>
        <pc:spChg chg="del mod">
          <ac:chgData name="Yoshiyuki Tajima(田島　佳幸)" userId="1e833418-d2c0-4b2f-967a-8814016308fa" providerId="ADAL" clId="{074F152C-19BD-47FD-B302-8F8657DE5A17}" dt="2021-06-03T02:13:14.616" v="3370" actId="478"/>
          <ac:spMkLst>
            <pc:docMk/>
            <pc:sldMk cId="3209661939" sldId="752"/>
            <ac:spMk id="22" creationId="{A9D98D1D-FFA4-4929-B0D6-577351AA6E1E}"/>
          </ac:spMkLst>
        </pc:spChg>
        <pc:spChg chg="mod">
          <ac:chgData name="Yoshiyuki Tajima(田島　佳幸)" userId="1e833418-d2c0-4b2f-967a-8814016308fa" providerId="ADAL" clId="{074F152C-19BD-47FD-B302-8F8657DE5A17}" dt="2021-06-03T02:14:23.515" v="3447" actId="20577"/>
          <ac:spMkLst>
            <pc:docMk/>
            <pc:sldMk cId="3209661939" sldId="752"/>
            <ac:spMk id="36" creationId="{00D1F105-853B-4D52-BC1F-38910E340A01}"/>
          </ac:spMkLst>
        </pc:spChg>
        <pc:spChg chg="mod">
          <ac:chgData name="Yoshiyuki Tajima(田島　佳幸)" userId="1e833418-d2c0-4b2f-967a-8814016308fa" providerId="ADAL" clId="{074F152C-19BD-47FD-B302-8F8657DE5A17}" dt="2021-06-03T02:13:06.567" v="3369" actId="20577"/>
          <ac:spMkLst>
            <pc:docMk/>
            <pc:sldMk cId="3209661939" sldId="752"/>
            <ac:spMk id="37" creationId="{624F0174-65AB-4139-9C2E-C3AD3277DD04}"/>
          </ac:spMkLst>
        </pc:spChg>
      </pc:sldChg>
      <pc:sldChg chg="addSp delSp modSp add mod">
        <pc:chgData name="Yoshiyuki Tajima(田島　佳幸)" userId="1e833418-d2c0-4b2f-967a-8814016308fa" providerId="ADAL" clId="{074F152C-19BD-47FD-B302-8F8657DE5A17}" dt="2021-06-03T02:21:45.264" v="3638" actId="1076"/>
        <pc:sldMkLst>
          <pc:docMk/>
          <pc:sldMk cId="4271502296" sldId="753"/>
        </pc:sldMkLst>
        <pc:spChg chg="del">
          <ac:chgData name="Yoshiyuki Tajima(田島　佳幸)" userId="1e833418-d2c0-4b2f-967a-8814016308fa" providerId="ADAL" clId="{074F152C-19BD-47FD-B302-8F8657DE5A17}" dt="2021-06-03T02:14:52.886" v="3462" actId="478"/>
          <ac:spMkLst>
            <pc:docMk/>
            <pc:sldMk cId="4271502296" sldId="753"/>
            <ac:spMk id="5" creationId="{88F94B7D-3349-486D-A0FE-945994EEAE18}"/>
          </ac:spMkLst>
        </pc:spChg>
        <pc:spChg chg="del">
          <ac:chgData name="Yoshiyuki Tajima(田島　佳幸)" userId="1e833418-d2c0-4b2f-967a-8814016308fa" providerId="ADAL" clId="{074F152C-19BD-47FD-B302-8F8657DE5A17}" dt="2021-06-03T02:14:52.886" v="3462" actId="478"/>
          <ac:spMkLst>
            <pc:docMk/>
            <pc:sldMk cId="4271502296" sldId="753"/>
            <ac:spMk id="6" creationId="{24AA385B-CCD1-46A1-8FC7-DFF0ADAEE7CA}"/>
          </ac:spMkLst>
        </pc:spChg>
        <pc:spChg chg="del">
          <ac:chgData name="Yoshiyuki Tajima(田島　佳幸)" userId="1e833418-d2c0-4b2f-967a-8814016308fa" providerId="ADAL" clId="{074F152C-19BD-47FD-B302-8F8657DE5A17}" dt="2021-06-03T02:14:50.331" v="3461" actId="478"/>
          <ac:spMkLst>
            <pc:docMk/>
            <pc:sldMk cId="4271502296" sldId="753"/>
            <ac:spMk id="7" creationId="{B2F453B9-6F1D-479E-A66F-F0E1795878CD}"/>
          </ac:spMkLst>
        </pc:spChg>
        <pc:spChg chg="mod">
          <ac:chgData name="Yoshiyuki Tajima(田島　佳幸)" userId="1e833418-d2c0-4b2f-967a-8814016308fa" providerId="ADAL" clId="{074F152C-19BD-47FD-B302-8F8657DE5A17}" dt="2021-06-03T02:21:39.282" v="3637" actId="1076"/>
          <ac:spMkLst>
            <pc:docMk/>
            <pc:sldMk cId="4271502296" sldId="753"/>
            <ac:spMk id="10" creationId="{529B589E-B09F-41B0-BDBE-96E2AE8DCAA0}"/>
          </ac:spMkLst>
        </pc:spChg>
        <pc:spChg chg="del mod">
          <ac:chgData name="Yoshiyuki Tajima(田島　佳幸)" userId="1e833418-d2c0-4b2f-967a-8814016308fa" providerId="ADAL" clId="{074F152C-19BD-47FD-B302-8F8657DE5A17}" dt="2021-06-03T02:15:59.902" v="3574" actId="478"/>
          <ac:spMkLst>
            <pc:docMk/>
            <pc:sldMk cId="4271502296" sldId="753"/>
            <ac:spMk id="11" creationId="{26507FEB-CE90-4F36-89B9-B743FE98FAA6}"/>
          </ac:spMkLst>
        </pc:spChg>
        <pc:spChg chg="mod">
          <ac:chgData name="Yoshiyuki Tajima(田島　佳幸)" userId="1e833418-d2c0-4b2f-967a-8814016308fa" providerId="ADAL" clId="{074F152C-19BD-47FD-B302-8F8657DE5A17}" dt="2021-06-03T02:21:39.282" v="3637" actId="1076"/>
          <ac:spMkLst>
            <pc:docMk/>
            <pc:sldMk cId="4271502296" sldId="753"/>
            <ac:spMk id="16" creationId="{A7B03878-F2DE-4760-9530-2D1947DFF029}"/>
          </ac:spMkLst>
        </pc:spChg>
        <pc:spChg chg="mod">
          <ac:chgData name="Yoshiyuki Tajima(田島　佳幸)" userId="1e833418-d2c0-4b2f-967a-8814016308fa" providerId="ADAL" clId="{074F152C-19BD-47FD-B302-8F8657DE5A17}" dt="2021-06-03T02:21:39.282" v="3637" actId="1076"/>
          <ac:spMkLst>
            <pc:docMk/>
            <pc:sldMk cId="4271502296" sldId="753"/>
            <ac:spMk id="17" creationId="{9531C93A-CD9F-4C13-A95E-832D6926F88F}"/>
          </ac:spMkLst>
        </pc:spChg>
        <pc:spChg chg="mod">
          <ac:chgData name="Yoshiyuki Tajima(田島　佳幸)" userId="1e833418-d2c0-4b2f-967a-8814016308fa" providerId="ADAL" clId="{074F152C-19BD-47FD-B302-8F8657DE5A17}" dt="2021-06-03T02:21:39.282" v="3637" actId="1076"/>
          <ac:spMkLst>
            <pc:docMk/>
            <pc:sldMk cId="4271502296" sldId="753"/>
            <ac:spMk id="18" creationId="{6F74B872-D7DF-4370-AD18-A736B5856170}"/>
          </ac:spMkLst>
        </pc:spChg>
        <pc:spChg chg="mod">
          <ac:chgData name="Yoshiyuki Tajima(田島　佳幸)" userId="1e833418-d2c0-4b2f-967a-8814016308fa" providerId="ADAL" clId="{074F152C-19BD-47FD-B302-8F8657DE5A17}" dt="2021-06-03T02:21:39.282" v="3637" actId="1076"/>
          <ac:spMkLst>
            <pc:docMk/>
            <pc:sldMk cId="4271502296" sldId="753"/>
            <ac:spMk id="19" creationId="{1DFF4036-D841-4980-8FF6-2C80E7D2476E}"/>
          </ac:spMkLst>
        </pc:spChg>
        <pc:spChg chg="mod">
          <ac:chgData name="Yoshiyuki Tajima(田島　佳幸)" userId="1e833418-d2c0-4b2f-967a-8814016308fa" providerId="ADAL" clId="{074F152C-19BD-47FD-B302-8F8657DE5A17}" dt="2021-06-03T02:21:39.282" v="3637" actId="1076"/>
          <ac:spMkLst>
            <pc:docMk/>
            <pc:sldMk cId="4271502296" sldId="753"/>
            <ac:spMk id="22" creationId="{910B9988-0386-40D1-9C78-01725A6047CC}"/>
          </ac:spMkLst>
        </pc:spChg>
        <pc:spChg chg="mod">
          <ac:chgData name="Yoshiyuki Tajima(田島　佳幸)" userId="1e833418-d2c0-4b2f-967a-8814016308fa" providerId="ADAL" clId="{074F152C-19BD-47FD-B302-8F8657DE5A17}" dt="2021-06-03T02:21:39.282" v="3637" actId="1076"/>
          <ac:spMkLst>
            <pc:docMk/>
            <pc:sldMk cId="4271502296" sldId="753"/>
            <ac:spMk id="23" creationId="{2EC4FA3A-4BCD-41DA-BB42-302B3E740B9C}"/>
          </ac:spMkLst>
        </pc:spChg>
        <pc:spChg chg="mod">
          <ac:chgData name="Yoshiyuki Tajima(田島　佳幸)" userId="1e833418-d2c0-4b2f-967a-8814016308fa" providerId="ADAL" clId="{074F152C-19BD-47FD-B302-8F8657DE5A17}" dt="2021-06-03T02:21:39.282" v="3637" actId="1076"/>
          <ac:spMkLst>
            <pc:docMk/>
            <pc:sldMk cId="4271502296" sldId="753"/>
            <ac:spMk id="24" creationId="{DEDD28C6-4A52-470C-8C51-1D4D681293A3}"/>
          </ac:spMkLst>
        </pc:spChg>
        <pc:spChg chg="mod">
          <ac:chgData name="Yoshiyuki Tajima(田島　佳幸)" userId="1e833418-d2c0-4b2f-967a-8814016308fa" providerId="ADAL" clId="{074F152C-19BD-47FD-B302-8F8657DE5A17}" dt="2021-06-03T02:21:39.282" v="3637" actId="1076"/>
          <ac:spMkLst>
            <pc:docMk/>
            <pc:sldMk cId="4271502296" sldId="753"/>
            <ac:spMk id="25" creationId="{D3B49208-CFFC-4B29-8978-49A047F31541}"/>
          </ac:spMkLst>
        </pc:spChg>
        <pc:spChg chg="mod">
          <ac:chgData name="Yoshiyuki Tajima(田島　佳幸)" userId="1e833418-d2c0-4b2f-967a-8814016308fa" providerId="ADAL" clId="{074F152C-19BD-47FD-B302-8F8657DE5A17}" dt="2021-06-03T02:21:39.282" v="3637" actId="1076"/>
          <ac:spMkLst>
            <pc:docMk/>
            <pc:sldMk cId="4271502296" sldId="753"/>
            <ac:spMk id="26" creationId="{74142626-F4EB-42A6-AF9C-22C2B4E0212C}"/>
          </ac:spMkLst>
        </pc:spChg>
        <pc:spChg chg="mod">
          <ac:chgData name="Yoshiyuki Tajima(田島　佳幸)" userId="1e833418-d2c0-4b2f-967a-8814016308fa" providerId="ADAL" clId="{074F152C-19BD-47FD-B302-8F8657DE5A17}" dt="2021-06-03T02:21:39.282" v="3637" actId="1076"/>
          <ac:spMkLst>
            <pc:docMk/>
            <pc:sldMk cId="4271502296" sldId="753"/>
            <ac:spMk id="27" creationId="{13BBE4BA-8B63-4622-9109-90848A663A6D}"/>
          </ac:spMkLst>
        </pc:spChg>
        <pc:spChg chg="mod">
          <ac:chgData name="Yoshiyuki Tajima(田島　佳幸)" userId="1e833418-d2c0-4b2f-967a-8814016308fa" providerId="ADAL" clId="{074F152C-19BD-47FD-B302-8F8657DE5A17}" dt="2021-06-03T02:21:45.264" v="3638" actId="1076"/>
          <ac:spMkLst>
            <pc:docMk/>
            <pc:sldMk cId="4271502296" sldId="753"/>
            <ac:spMk id="28" creationId="{FB80C0BE-04F5-4D7B-9132-BBE84BCADFA4}"/>
          </ac:spMkLst>
        </pc:spChg>
        <pc:spChg chg="mod">
          <ac:chgData name="Yoshiyuki Tajima(田島　佳幸)" userId="1e833418-d2c0-4b2f-967a-8814016308fa" providerId="ADAL" clId="{074F152C-19BD-47FD-B302-8F8657DE5A17}" dt="2021-06-03T02:21:39.282" v="3637" actId="1076"/>
          <ac:spMkLst>
            <pc:docMk/>
            <pc:sldMk cId="4271502296" sldId="753"/>
            <ac:spMk id="29" creationId="{E8B5E755-80E3-480C-9873-164C15DF096C}"/>
          </ac:spMkLst>
        </pc:spChg>
        <pc:spChg chg="mod">
          <ac:chgData name="Yoshiyuki Tajima(田島　佳幸)" userId="1e833418-d2c0-4b2f-967a-8814016308fa" providerId="ADAL" clId="{074F152C-19BD-47FD-B302-8F8657DE5A17}" dt="2021-06-03T02:21:39.282" v="3637" actId="1076"/>
          <ac:spMkLst>
            <pc:docMk/>
            <pc:sldMk cId="4271502296" sldId="753"/>
            <ac:spMk id="30" creationId="{794236FD-8AFB-4002-A27F-D7F283ECA8B8}"/>
          </ac:spMkLst>
        </pc:spChg>
        <pc:spChg chg="mod">
          <ac:chgData name="Yoshiyuki Tajima(田島　佳幸)" userId="1e833418-d2c0-4b2f-967a-8814016308fa" providerId="ADAL" clId="{074F152C-19BD-47FD-B302-8F8657DE5A17}" dt="2021-06-03T02:21:39.282" v="3637" actId="1076"/>
          <ac:spMkLst>
            <pc:docMk/>
            <pc:sldMk cId="4271502296" sldId="753"/>
            <ac:spMk id="31" creationId="{AAA0A19A-AC2E-4E93-89F5-0AD5ACA36E6D}"/>
          </ac:spMkLst>
        </pc:spChg>
        <pc:spChg chg="mod">
          <ac:chgData name="Yoshiyuki Tajima(田島　佳幸)" userId="1e833418-d2c0-4b2f-967a-8814016308fa" providerId="ADAL" clId="{074F152C-19BD-47FD-B302-8F8657DE5A17}" dt="2021-06-03T02:21:39.282" v="3637" actId="1076"/>
          <ac:spMkLst>
            <pc:docMk/>
            <pc:sldMk cId="4271502296" sldId="753"/>
            <ac:spMk id="32" creationId="{99D99B61-644A-473F-A2FB-27DACE013956}"/>
          </ac:spMkLst>
        </pc:spChg>
        <pc:spChg chg="mod">
          <ac:chgData name="Yoshiyuki Tajima(田島　佳幸)" userId="1e833418-d2c0-4b2f-967a-8814016308fa" providerId="ADAL" clId="{074F152C-19BD-47FD-B302-8F8657DE5A17}" dt="2021-06-03T02:21:39.282" v="3637" actId="1076"/>
          <ac:spMkLst>
            <pc:docMk/>
            <pc:sldMk cId="4271502296" sldId="753"/>
            <ac:spMk id="33" creationId="{8927F996-F2EE-4498-A333-3F018229C0E2}"/>
          </ac:spMkLst>
        </pc:spChg>
        <pc:spChg chg="mod">
          <ac:chgData name="Yoshiyuki Tajima(田島　佳幸)" userId="1e833418-d2c0-4b2f-967a-8814016308fa" providerId="ADAL" clId="{074F152C-19BD-47FD-B302-8F8657DE5A17}" dt="2021-06-03T02:21:39.282" v="3637" actId="1076"/>
          <ac:spMkLst>
            <pc:docMk/>
            <pc:sldMk cId="4271502296" sldId="753"/>
            <ac:spMk id="34" creationId="{101B501A-2F37-4FBC-8836-794BCEFF41AA}"/>
          </ac:spMkLst>
        </pc:spChg>
        <pc:spChg chg="mod">
          <ac:chgData name="Yoshiyuki Tajima(田島　佳幸)" userId="1e833418-d2c0-4b2f-967a-8814016308fa" providerId="ADAL" clId="{074F152C-19BD-47FD-B302-8F8657DE5A17}" dt="2021-06-03T02:21:39.282" v="3637" actId="1076"/>
          <ac:spMkLst>
            <pc:docMk/>
            <pc:sldMk cId="4271502296" sldId="753"/>
            <ac:spMk id="35" creationId="{431C41F2-0C25-4F39-8AC7-503A8AA4A6F2}"/>
          </ac:spMkLst>
        </pc:spChg>
        <pc:spChg chg="mod ord">
          <ac:chgData name="Yoshiyuki Tajima(田島　佳幸)" userId="1e833418-d2c0-4b2f-967a-8814016308fa" providerId="ADAL" clId="{074F152C-19BD-47FD-B302-8F8657DE5A17}" dt="2021-06-03T02:17:02.594" v="3590" actId="166"/>
          <ac:spMkLst>
            <pc:docMk/>
            <pc:sldMk cId="4271502296" sldId="753"/>
            <ac:spMk id="36" creationId="{00D1F105-853B-4D52-BC1F-38910E340A01}"/>
          </ac:spMkLst>
        </pc:spChg>
        <pc:spChg chg="mod">
          <ac:chgData name="Yoshiyuki Tajima(田島　佳幸)" userId="1e833418-d2c0-4b2f-967a-8814016308fa" providerId="ADAL" clId="{074F152C-19BD-47FD-B302-8F8657DE5A17}" dt="2021-06-03T02:21:39.282" v="3637" actId="1076"/>
          <ac:spMkLst>
            <pc:docMk/>
            <pc:sldMk cId="4271502296" sldId="753"/>
            <ac:spMk id="38" creationId="{DF8D9539-1D3B-46CD-8EB1-AAADC0750907}"/>
          </ac:spMkLst>
        </pc:spChg>
        <pc:spChg chg="mod">
          <ac:chgData name="Yoshiyuki Tajima(田島　佳幸)" userId="1e833418-d2c0-4b2f-967a-8814016308fa" providerId="ADAL" clId="{074F152C-19BD-47FD-B302-8F8657DE5A17}" dt="2021-06-03T02:21:39.282" v="3637" actId="1076"/>
          <ac:spMkLst>
            <pc:docMk/>
            <pc:sldMk cId="4271502296" sldId="753"/>
            <ac:spMk id="39" creationId="{C1D0B67D-76DD-461F-8F19-8F17B8A2D42C}"/>
          </ac:spMkLst>
        </pc:spChg>
        <pc:spChg chg="mod">
          <ac:chgData name="Yoshiyuki Tajima(田島　佳幸)" userId="1e833418-d2c0-4b2f-967a-8814016308fa" providerId="ADAL" clId="{074F152C-19BD-47FD-B302-8F8657DE5A17}" dt="2021-06-03T02:21:39.282" v="3637" actId="1076"/>
          <ac:spMkLst>
            <pc:docMk/>
            <pc:sldMk cId="4271502296" sldId="753"/>
            <ac:spMk id="40" creationId="{5CE7F102-D1EB-4223-884F-97F8C864C071}"/>
          </ac:spMkLst>
        </pc:spChg>
        <pc:spChg chg="mod">
          <ac:chgData name="Yoshiyuki Tajima(田島　佳幸)" userId="1e833418-d2c0-4b2f-967a-8814016308fa" providerId="ADAL" clId="{074F152C-19BD-47FD-B302-8F8657DE5A17}" dt="2021-06-03T02:21:39.282" v="3637" actId="1076"/>
          <ac:spMkLst>
            <pc:docMk/>
            <pc:sldMk cId="4271502296" sldId="753"/>
            <ac:spMk id="41" creationId="{CDDFBC1F-D10E-40D8-A5E3-860EC0510164}"/>
          </ac:spMkLst>
        </pc:spChg>
        <pc:spChg chg="mod">
          <ac:chgData name="Yoshiyuki Tajima(田島　佳幸)" userId="1e833418-d2c0-4b2f-967a-8814016308fa" providerId="ADAL" clId="{074F152C-19BD-47FD-B302-8F8657DE5A17}" dt="2021-06-03T02:21:39.282" v="3637" actId="1076"/>
          <ac:spMkLst>
            <pc:docMk/>
            <pc:sldMk cId="4271502296" sldId="753"/>
            <ac:spMk id="42" creationId="{44C604D8-1DA3-4A71-9A0D-66659F7237BF}"/>
          </ac:spMkLst>
        </pc:spChg>
        <pc:spChg chg="mod">
          <ac:chgData name="Yoshiyuki Tajima(田島　佳幸)" userId="1e833418-d2c0-4b2f-967a-8814016308fa" providerId="ADAL" clId="{074F152C-19BD-47FD-B302-8F8657DE5A17}" dt="2021-06-03T02:21:39.282" v="3637" actId="1076"/>
          <ac:spMkLst>
            <pc:docMk/>
            <pc:sldMk cId="4271502296" sldId="753"/>
            <ac:spMk id="43" creationId="{2AA78EAE-1CEE-461F-9691-843664BBF4F5}"/>
          </ac:spMkLst>
        </pc:spChg>
        <pc:spChg chg="mod">
          <ac:chgData name="Yoshiyuki Tajima(田島　佳幸)" userId="1e833418-d2c0-4b2f-967a-8814016308fa" providerId="ADAL" clId="{074F152C-19BD-47FD-B302-8F8657DE5A17}" dt="2021-06-03T02:21:39.282" v="3637" actId="1076"/>
          <ac:spMkLst>
            <pc:docMk/>
            <pc:sldMk cId="4271502296" sldId="753"/>
            <ac:spMk id="44" creationId="{ECBCAE45-FCD0-4D70-9FD1-FF3D3445BC30}"/>
          </ac:spMkLst>
        </pc:spChg>
        <pc:spChg chg="mod">
          <ac:chgData name="Yoshiyuki Tajima(田島　佳幸)" userId="1e833418-d2c0-4b2f-967a-8814016308fa" providerId="ADAL" clId="{074F152C-19BD-47FD-B302-8F8657DE5A17}" dt="2021-06-03T02:21:39.282" v="3637" actId="1076"/>
          <ac:spMkLst>
            <pc:docMk/>
            <pc:sldMk cId="4271502296" sldId="753"/>
            <ac:spMk id="45" creationId="{49AA4596-3D7C-4E78-806F-6EC2A749ABCC}"/>
          </ac:spMkLst>
        </pc:spChg>
        <pc:spChg chg="mod">
          <ac:chgData name="Yoshiyuki Tajima(田島　佳幸)" userId="1e833418-d2c0-4b2f-967a-8814016308fa" providerId="ADAL" clId="{074F152C-19BD-47FD-B302-8F8657DE5A17}" dt="2021-06-03T02:21:39.282" v="3637" actId="1076"/>
          <ac:spMkLst>
            <pc:docMk/>
            <pc:sldMk cId="4271502296" sldId="753"/>
            <ac:spMk id="46" creationId="{FE693C7B-E284-42EB-9141-7C9C4439ED6B}"/>
          </ac:spMkLst>
        </pc:spChg>
        <pc:spChg chg="mod">
          <ac:chgData name="Yoshiyuki Tajima(田島　佳幸)" userId="1e833418-d2c0-4b2f-967a-8814016308fa" providerId="ADAL" clId="{074F152C-19BD-47FD-B302-8F8657DE5A17}" dt="2021-06-03T02:21:39.282" v="3637" actId="1076"/>
          <ac:spMkLst>
            <pc:docMk/>
            <pc:sldMk cId="4271502296" sldId="753"/>
            <ac:spMk id="47" creationId="{359A0DD8-7F1D-428B-9E10-C7F12789E9C9}"/>
          </ac:spMkLst>
        </pc:spChg>
        <pc:spChg chg="mod">
          <ac:chgData name="Yoshiyuki Tajima(田島　佳幸)" userId="1e833418-d2c0-4b2f-967a-8814016308fa" providerId="ADAL" clId="{074F152C-19BD-47FD-B302-8F8657DE5A17}" dt="2021-06-03T02:21:39.282" v="3637" actId="1076"/>
          <ac:spMkLst>
            <pc:docMk/>
            <pc:sldMk cId="4271502296" sldId="753"/>
            <ac:spMk id="48" creationId="{90B55037-E232-4AA8-88C4-59C823B98FF8}"/>
          </ac:spMkLst>
        </pc:spChg>
        <pc:spChg chg="mod">
          <ac:chgData name="Yoshiyuki Tajima(田島　佳幸)" userId="1e833418-d2c0-4b2f-967a-8814016308fa" providerId="ADAL" clId="{074F152C-19BD-47FD-B302-8F8657DE5A17}" dt="2021-06-03T02:21:39.282" v="3637" actId="1076"/>
          <ac:spMkLst>
            <pc:docMk/>
            <pc:sldMk cId="4271502296" sldId="753"/>
            <ac:spMk id="49" creationId="{3BFFD9CA-75F9-4DE0-94EC-8674BD1AF860}"/>
          </ac:spMkLst>
        </pc:spChg>
        <pc:spChg chg="mod">
          <ac:chgData name="Yoshiyuki Tajima(田島　佳幸)" userId="1e833418-d2c0-4b2f-967a-8814016308fa" providerId="ADAL" clId="{074F152C-19BD-47FD-B302-8F8657DE5A17}" dt="2021-06-03T02:21:39.282" v="3637" actId="1076"/>
          <ac:spMkLst>
            <pc:docMk/>
            <pc:sldMk cId="4271502296" sldId="753"/>
            <ac:spMk id="50" creationId="{09BA16F9-0F21-46AB-8118-A3AB59777D87}"/>
          </ac:spMkLst>
        </pc:spChg>
        <pc:spChg chg="mod">
          <ac:chgData name="Yoshiyuki Tajima(田島　佳幸)" userId="1e833418-d2c0-4b2f-967a-8814016308fa" providerId="ADAL" clId="{074F152C-19BD-47FD-B302-8F8657DE5A17}" dt="2021-06-03T02:21:39.282" v="3637" actId="1076"/>
          <ac:spMkLst>
            <pc:docMk/>
            <pc:sldMk cId="4271502296" sldId="753"/>
            <ac:spMk id="51" creationId="{C546FF4F-6729-452F-B4D5-2485A874C433}"/>
          </ac:spMkLst>
        </pc:spChg>
        <pc:spChg chg="mod">
          <ac:chgData name="Yoshiyuki Tajima(田島　佳幸)" userId="1e833418-d2c0-4b2f-967a-8814016308fa" providerId="ADAL" clId="{074F152C-19BD-47FD-B302-8F8657DE5A17}" dt="2021-06-03T02:21:39.282" v="3637" actId="1076"/>
          <ac:spMkLst>
            <pc:docMk/>
            <pc:sldMk cId="4271502296" sldId="753"/>
            <ac:spMk id="52" creationId="{81020272-7368-4856-8F85-42F26FDC9920}"/>
          </ac:spMkLst>
        </pc:spChg>
        <pc:spChg chg="mod">
          <ac:chgData name="Yoshiyuki Tajima(田島　佳幸)" userId="1e833418-d2c0-4b2f-967a-8814016308fa" providerId="ADAL" clId="{074F152C-19BD-47FD-B302-8F8657DE5A17}" dt="2021-06-03T02:21:39.282" v="3637" actId="1076"/>
          <ac:spMkLst>
            <pc:docMk/>
            <pc:sldMk cId="4271502296" sldId="753"/>
            <ac:spMk id="53" creationId="{B4E3986C-0C93-44AC-8E1D-725D6D7C173E}"/>
          </ac:spMkLst>
        </pc:spChg>
        <pc:grpChg chg="add mod">
          <ac:chgData name="Yoshiyuki Tajima(田島　佳幸)" userId="1e833418-d2c0-4b2f-967a-8814016308fa" providerId="ADAL" clId="{074F152C-19BD-47FD-B302-8F8657DE5A17}" dt="2021-06-03T02:21:39.282" v="3637" actId="1076"/>
          <ac:grpSpMkLst>
            <pc:docMk/>
            <pc:sldMk cId="4271502296" sldId="753"/>
            <ac:grpSpMk id="8" creationId="{6BD485F1-1FBA-4A5B-BCDE-479F2A9A697C}"/>
          </ac:grpSpMkLst>
        </pc:grpChg>
        <pc:grpChg chg="del mod">
          <ac:chgData name="Yoshiyuki Tajima(田島　佳幸)" userId="1e833418-d2c0-4b2f-967a-8814016308fa" providerId="ADAL" clId="{074F152C-19BD-47FD-B302-8F8657DE5A17}" dt="2021-06-03T02:15:59.902" v="3574" actId="478"/>
          <ac:grpSpMkLst>
            <pc:docMk/>
            <pc:sldMk cId="4271502296" sldId="753"/>
            <ac:grpSpMk id="9" creationId="{10A0DD18-B5BC-48E8-AAAC-6E01273B570F}"/>
          </ac:grpSpMkLst>
        </pc:grpChg>
        <pc:grpChg chg="mod">
          <ac:chgData name="Yoshiyuki Tajima(田島　佳幸)" userId="1e833418-d2c0-4b2f-967a-8814016308fa" providerId="ADAL" clId="{074F152C-19BD-47FD-B302-8F8657DE5A17}" dt="2021-06-03T02:21:39.282" v="3637" actId="1076"/>
          <ac:grpSpMkLst>
            <pc:docMk/>
            <pc:sldMk cId="4271502296" sldId="753"/>
            <ac:grpSpMk id="12" creationId="{B7BC5736-EE9A-4FD4-B8A5-D17BB5B0583D}"/>
          </ac:grpSpMkLst>
        </pc:grpChg>
        <pc:grpChg chg="mod">
          <ac:chgData name="Yoshiyuki Tajima(田島　佳幸)" userId="1e833418-d2c0-4b2f-967a-8814016308fa" providerId="ADAL" clId="{074F152C-19BD-47FD-B302-8F8657DE5A17}" dt="2021-06-03T02:21:39.282" v="3637" actId="1076"/>
          <ac:grpSpMkLst>
            <pc:docMk/>
            <pc:sldMk cId="4271502296" sldId="753"/>
            <ac:grpSpMk id="20" creationId="{ECE2DEF3-978C-4C5F-B307-A98ADD77DE33}"/>
          </ac:grpSpMkLst>
        </pc:grpChg>
        <pc:picChg chg="mod">
          <ac:chgData name="Yoshiyuki Tajima(田島　佳幸)" userId="1e833418-d2c0-4b2f-967a-8814016308fa" providerId="ADAL" clId="{074F152C-19BD-47FD-B302-8F8657DE5A17}" dt="2021-06-03T02:21:39.282" v="3637" actId="1076"/>
          <ac:picMkLst>
            <pc:docMk/>
            <pc:sldMk cId="4271502296" sldId="753"/>
            <ac:picMk id="13" creationId="{9253CDF2-FEB2-46BB-A81C-57847BBCFBAC}"/>
          </ac:picMkLst>
        </pc:picChg>
        <pc:picChg chg="mod">
          <ac:chgData name="Yoshiyuki Tajima(田島　佳幸)" userId="1e833418-d2c0-4b2f-967a-8814016308fa" providerId="ADAL" clId="{074F152C-19BD-47FD-B302-8F8657DE5A17}" dt="2021-06-03T02:21:39.282" v="3637" actId="1076"/>
          <ac:picMkLst>
            <pc:docMk/>
            <pc:sldMk cId="4271502296" sldId="753"/>
            <ac:picMk id="14" creationId="{DEE10C3A-8805-4C48-BC88-61EE03240101}"/>
          </ac:picMkLst>
        </pc:picChg>
        <pc:picChg chg="mod">
          <ac:chgData name="Yoshiyuki Tajima(田島　佳幸)" userId="1e833418-d2c0-4b2f-967a-8814016308fa" providerId="ADAL" clId="{074F152C-19BD-47FD-B302-8F8657DE5A17}" dt="2021-06-03T02:21:39.282" v="3637" actId="1076"/>
          <ac:picMkLst>
            <pc:docMk/>
            <pc:sldMk cId="4271502296" sldId="753"/>
            <ac:picMk id="15" creationId="{5510948D-A0AC-4860-AC06-EE27F50BB99B}"/>
          </ac:picMkLst>
        </pc:picChg>
        <pc:picChg chg="mod">
          <ac:chgData name="Yoshiyuki Tajima(田島　佳幸)" userId="1e833418-d2c0-4b2f-967a-8814016308fa" providerId="ADAL" clId="{074F152C-19BD-47FD-B302-8F8657DE5A17}" dt="2021-06-03T02:21:39.282" v="3637" actId="1076"/>
          <ac:picMkLst>
            <pc:docMk/>
            <pc:sldMk cId="4271502296" sldId="753"/>
            <ac:picMk id="21" creationId="{A22A52BE-CFAE-4D6B-B2E4-2E153CBB2144}"/>
          </ac:picMkLst>
        </pc:picChg>
      </pc:sldChg>
      <pc:sldChg chg="modSp add mod ord">
        <pc:chgData name="Yoshiyuki Tajima(田島　佳幸)" userId="1e833418-d2c0-4b2f-967a-8814016308fa" providerId="ADAL" clId="{074F152C-19BD-47FD-B302-8F8657DE5A17}" dt="2021-06-03T02:43:08.437" v="5839" actId="20577"/>
        <pc:sldMkLst>
          <pc:docMk/>
          <pc:sldMk cId="1378514264" sldId="754"/>
        </pc:sldMkLst>
        <pc:spChg chg="mod">
          <ac:chgData name="Yoshiyuki Tajima(田島　佳幸)" userId="1e833418-d2c0-4b2f-967a-8814016308fa" providerId="ADAL" clId="{074F152C-19BD-47FD-B302-8F8657DE5A17}" dt="2021-06-03T02:27:39.084" v="4298" actId="20577"/>
          <ac:spMkLst>
            <pc:docMk/>
            <pc:sldMk cId="1378514264" sldId="754"/>
            <ac:spMk id="5" creationId="{8F4FFFB3-2E49-4656-8E38-EC9C33F4220D}"/>
          </ac:spMkLst>
        </pc:spChg>
        <pc:spChg chg="mod">
          <ac:chgData name="Yoshiyuki Tajima(田島　佳幸)" userId="1e833418-d2c0-4b2f-967a-8814016308fa" providerId="ADAL" clId="{074F152C-19BD-47FD-B302-8F8657DE5A17}" dt="2021-06-03T02:36:42.348" v="5452" actId="20577"/>
          <ac:spMkLst>
            <pc:docMk/>
            <pc:sldMk cId="1378514264" sldId="754"/>
            <ac:spMk id="10" creationId="{8F516A64-382B-4FF9-A060-4AB88837F06E}"/>
          </ac:spMkLst>
        </pc:spChg>
        <pc:spChg chg="mod">
          <ac:chgData name="Yoshiyuki Tajima(田島　佳幸)" userId="1e833418-d2c0-4b2f-967a-8814016308fa" providerId="ADAL" clId="{074F152C-19BD-47FD-B302-8F8657DE5A17}" dt="2021-06-03T02:43:08.437" v="5839" actId="20577"/>
          <ac:spMkLst>
            <pc:docMk/>
            <pc:sldMk cId="1378514264" sldId="754"/>
            <ac:spMk id="11" creationId="{F388B43E-417F-4162-B649-AEE2D6171E5D}"/>
          </ac:spMkLst>
        </pc:spChg>
      </pc:sldChg>
    </pc:docChg>
  </pc:docChgLst>
  <pc:docChgLst>
    <pc:chgData name="Atsushi Mochizuki(望月　篤)" userId="6bb378e8-4f18-4eb3-991b-7393ad828fcd" providerId="ADAL" clId="{0B1F600F-066D-4795-A8F1-A8E3EBC267DC}"/>
    <pc:docChg chg="undo custSel modSld">
      <pc:chgData name="Atsushi Mochizuki(望月　篤)" userId="6bb378e8-4f18-4eb3-991b-7393ad828fcd" providerId="ADAL" clId="{0B1F600F-066D-4795-A8F1-A8E3EBC267DC}" dt="2021-04-21T00:29:27.556" v="446" actId="207"/>
      <pc:docMkLst>
        <pc:docMk/>
      </pc:docMkLst>
      <pc:sldChg chg="addSp delSp modSp mod">
        <pc:chgData name="Atsushi Mochizuki(望月　篤)" userId="6bb378e8-4f18-4eb3-991b-7393ad828fcd" providerId="ADAL" clId="{0B1F600F-066D-4795-A8F1-A8E3EBC267DC}" dt="2021-04-21T00:22:56.668" v="13" actId="478"/>
        <pc:sldMkLst>
          <pc:docMk/>
          <pc:sldMk cId="0" sldId="271"/>
        </pc:sldMkLst>
        <pc:spChg chg="mod">
          <ac:chgData name="Atsushi Mochizuki(望月　篤)" userId="6bb378e8-4f18-4eb3-991b-7393ad828fcd" providerId="ADAL" clId="{0B1F600F-066D-4795-A8F1-A8E3EBC267DC}" dt="2021-04-21T00:22:30.716" v="3" actId="207"/>
          <ac:spMkLst>
            <pc:docMk/>
            <pc:sldMk cId="0" sldId="271"/>
            <ac:spMk id="7" creationId="{070CB149-EEFB-49B2-B23D-F62045660958}"/>
          </ac:spMkLst>
        </pc:spChg>
        <pc:spChg chg="add del mod">
          <ac:chgData name="Atsushi Mochizuki(望月　篤)" userId="6bb378e8-4f18-4eb3-991b-7393ad828fcd" providerId="ADAL" clId="{0B1F600F-066D-4795-A8F1-A8E3EBC267DC}" dt="2021-04-21T00:22:56.668" v="13" actId="478"/>
          <ac:spMkLst>
            <pc:docMk/>
            <pc:sldMk cId="0" sldId="271"/>
            <ac:spMk id="72" creationId="{9945B3CC-7198-43BB-A951-077F880F238F}"/>
          </ac:spMkLst>
        </pc:spChg>
      </pc:sldChg>
      <pc:sldChg chg="addSp modSp mod">
        <pc:chgData name="Atsushi Mochizuki(望月　篤)" userId="6bb378e8-4f18-4eb3-991b-7393ad828fcd" providerId="ADAL" clId="{0B1F600F-066D-4795-A8F1-A8E3EBC267DC}" dt="2021-04-21T00:26:19.490" v="183" actId="20577"/>
        <pc:sldMkLst>
          <pc:docMk/>
          <pc:sldMk cId="2364387378" sldId="342"/>
        </pc:sldMkLst>
        <pc:spChg chg="mod">
          <ac:chgData name="Atsushi Mochizuki(望月　篤)" userId="6bb378e8-4f18-4eb3-991b-7393ad828fcd" providerId="ADAL" clId="{0B1F600F-066D-4795-A8F1-A8E3EBC267DC}" dt="2021-04-21T00:25:29.780" v="140" actId="207"/>
          <ac:spMkLst>
            <pc:docMk/>
            <pc:sldMk cId="2364387378" sldId="342"/>
            <ac:spMk id="19" creationId="{8193577F-E91A-4D85-B6BB-447B66B9BDD6}"/>
          </ac:spMkLst>
        </pc:spChg>
        <pc:spChg chg="add mod">
          <ac:chgData name="Atsushi Mochizuki(望月　篤)" userId="6bb378e8-4f18-4eb3-991b-7393ad828fcd" providerId="ADAL" clId="{0B1F600F-066D-4795-A8F1-A8E3EBC267DC}" dt="2021-04-21T00:26:19.490" v="183" actId="20577"/>
          <ac:spMkLst>
            <pc:docMk/>
            <pc:sldMk cId="2364387378" sldId="342"/>
            <ac:spMk id="20" creationId="{9FD65138-6EC2-4E8C-B18E-9DB8DDC7E7CE}"/>
          </ac:spMkLst>
        </pc:spChg>
        <pc:spChg chg="add mod">
          <ac:chgData name="Atsushi Mochizuki(望月　篤)" userId="6bb378e8-4f18-4eb3-991b-7393ad828fcd" providerId="ADAL" clId="{0B1F600F-066D-4795-A8F1-A8E3EBC267DC}" dt="2021-04-21T00:26:10.953" v="179" actId="14100"/>
          <ac:spMkLst>
            <pc:docMk/>
            <pc:sldMk cId="2364387378" sldId="342"/>
            <ac:spMk id="21" creationId="{CC3FE44C-7FB2-4403-BE36-D50780BDE0C8}"/>
          </ac:spMkLst>
        </pc:spChg>
        <pc:spChg chg="mod">
          <ac:chgData name="Atsushi Mochizuki(望月　篤)" userId="6bb378e8-4f18-4eb3-991b-7393ad828fcd" providerId="ADAL" clId="{0B1F600F-066D-4795-A8F1-A8E3EBC267DC}" dt="2021-04-21T00:24:50.596" v="91" actId="21"/>
          <ac:spMkLst>
            <pc:docMk/>
            <pc:sldMk cId="2364387378" sldId="342"/>
            <ac:spMk id="64514" creationId="{00000000-0000-0000-0000-000000000000}"/>
          </ac:spMkLst>
        </pc:spChg>
      </pc:sldChg>
      <pc:sldChg chg="modSp mod">
        <pc:chgData name="Atsushi Mochizuki(望月　篤)" userId="6bb378e8-4f18-4eb3-991b-7393ad828fcd" providerId="ADAL" clId="{0B1F600F-066D-4795-A8F1-A8E3EBC267DC}" dt="2021-04-21T00:27:28.748" v="187" actId="6549"/>
        <pc:sldMkLst>
          <pc:docMk/>
          <pc:sldMk cId="3218098319" sldId="343"/>
        </pc:sldMkLst>
        <pc:spChg chg="mod">
          <ac:chgData name="Atsushi Mochizuki(望月　篤)" userId="6bb378e8-4f18-4eb3-991b-7393ad828fcd" providerId="ADAL" clId="{0B1F600F-066D-4795-A8F1-A8E3EBC267DC}" dt="2021-04-21T00:27:28.748" v="187" actId="6549"/>
          <ac:spMkLst>
            <pc:docMk/>
            <pc:sldMk cId="3218098319" sldId="343"/>
            <ac:spMk id="9" creationId="{C2823290-48F4-4065-9593-B88B9A7E608B}"/>
          </ac:spMkLst>
        </pc:spChg>
      </pc:sldChg>
      <pc:sldChg chg="addSp modSp mod">
        <pc:chgData name="Atsushi Mochizuki(望月　篤)" userId="6bb378e8-4f18-4eb3-991b-7393ad828fcd" providerId="ADAL" clId="{0B1F600F-066D-4795-A8F1-A8E3EBC267DC}" dt="2021-04-21T00:29:27.556" v="446" actId="207"/>
        <pc:sldMkLst>
          <pc:docMk/>
          <pc:sldMk cId="2805376461" sldId="344"/>
        </pc:sldMkLst>
        <pc:spChg chg="add mod">
          <ac:chgData name="Atsushi Mochizuki(望月　篤)" userId="6bb378e8-4f18-4eb3-991b-7393ad828fcd" providerId="ADAL" clId="{0B1F600F-066D-4795-A8F1-A8E3EBC267DC}" dt="2021-04-21T00:29:27.556" v="446" actId="207"/>
          <ac:spMkLst>
            <pc:docMk/>
            <pc:sldMk cId="2805376461" sldId="344"/>
            <ac:spMk id="7" creationId="{600B611A-0058-4AEC-A7F2-5A6D4F48CECC}"/>
          </ac:spMkLst>
        </pc:spChg>
      </pc:sldChg>
    </pc:docChg>
  </pc:docChgLst>
  <pc:docChgLst>
    <pc:chgData name="Yoshiyuki Tajima(田島　佳幸)" userId="1e833418-d2c0-4b2f-967a-8814016308fa" providerId="ADAL" clId="{EFC88DFC-BB88-4E30-9CA6-D63D77227FCD}"/>
    <pc:docChg chg="modSld">
      <pc:chgData name="Yoshiyuki Tajima(田島　佳幸)" userId="1e833418-d2c0-4b2f-967a-8814016308fa" providerId="ADAL" clId="{EFC88DFC-BB88-4E30-9CA6-D63D77227FCD}" dt="2021-04-21T03:58:53.210" v="183" actId="1035"/>
      <pc:docMkLst>
        <pc:docMk/>
      </pc:docMkLst>
      <pc:sldChg chg="addSp modSp mod">
        <pc:chgData name="Yoshiyuki Tajima(田島　佳幸)" userId="1e833418-d2c0-4b2f-967a-8814016308fa" providerId="ADAL" clId="{EFC88DFC-BB88-4E30-9CA6-D63D77227FCD}" dt="2021-04-20T12:57:59.445" v="171" actId="14100"/>
        <pc:sldMkLst>
          <pc:docMk/>
          <pc:sldMk cId="2364387378" sldId="342"/>
        </pc:sldMkLst>
        <pc:spChg chg="add mod">
          <ac:chgData name="Yoshiyuki Tajima(田島　佳幸)" userId="1e833418-d2c0-4b2f-967a-8814016308fa" providerId="ADAL" clId="{EFC88DFC-BB88-4E30-9CA6-D63D77227FCD}" dt="2021-04-20T12:57:59.445" v="171" actId="14100"/>
          <ac:spMkLst>
            <pc:docMk/>
            <pc:sldMk cId="2364387378" sldId="342"/>
            <ac:spMk id="19" creationId="{8193577F-E91A-4D85-B6BB-447B66B9BDD6}"/>
          </ac:spMkLst>
        </pc:spChg>
      </pc:sldChg>
      <pc:sldChg chg="modSp mod">
        <pc:chgData name="Yoshiyuki Tajima(田島　佳幸)" userId="1e833418-d2c0-4b2f-967a-8814016308fa" providerId="ADAL" clId="{EFC88DFC-BB88-4E30-9CA6-D63D77227FCD}" dt="2021-04-21T03:58:53.210" v="183" actId="1035"/>
        <pc:sldMkLst>
          <pc:docMk/>
          <pc:sldMk cId="3218098319" sldId="343"/>
        </pc:sldMkLst>
        <pc:spChg chg="mod">
          <ac:chgData name="Yoshiyuki Tajima(田島　佳幸)" userId="1e833418-d2c0-4b2f-967a-8814016308fa" providerId="ADAL" clId="{EFC88DFC-BB88-4E30-9CA6-D63D77227FCD}" dt="2021-04-21T03:58:53.210" v="183" actId="1035"/>
          <ac:spMkLst>
            <pc:docMk/>
            <pc:sldMk cId="3218098319" sldId="343"/>
            <ac:spMk id="11" creationId="{8FB8BD32-EE6F-40BC-B581-B9F608075D1E}"/>
          </ac:spMkLst>
        </pc:spChg>
        <pc:graphicFrameChg chg="modGraphic">
          <ac:chgData name="Yoshiyuki Tajima(田島　佳幸)" userId="1e833418-d2c0-4b2f-967a-8814016308fa" providerId="ADAL" clId="{EFC88DFC-BB88-4E30-9CA6-D63D77227FCD}" dt="2021-04-21T03:58:44.491" v="175" actId="14100"/>
          <ac:graphicFrameMkLst>
            <pc:docMk/>
            <pc:sldMk cId="3218098319" sldId="343"/>
            <ac:graphicFrameMk id="7" creationId="{B111F31B-E08C-4D1F-B908-7230EED415F4}"/>
          </ac:graphicFrameMkLst>
        </pc:graphicFrameChg>
        <pc:graphicFrameChg chg="mod modGraphic">
          <ac:chgData name="Yoshiyuki Tajima(田島　佳幸)" userId="1e833418-d2c0-4b2f-967a-8814016308fa" providerId="ADAL" clId="{EFC88DFC-BB88-4E30-9CA6-D63D77227FCD}" dt="2021-04-21T03:58:53.210" v="183" actId="1035"/>
          <ac:graphicFrameMkLst>
            <pc:docMk/>
            <pc:sldMk cId="3218098319" sldId="343"/>
            <ac:graphicFrameMk id="8" creationId="{3D7FD65E-99BB-463F-9509-9EA0A9758B5C}"/>
          </ac:graphicFrameMkLst>
        </pc:graphicFrameChg>
      </pc:sldChg>
    </pc:docChg>
  </pc:docChgLst>
  <pc:docChgLst>
    <pc:chgData name="Paul Seino" userId="07e982196ffee162" providerId="LiveId" clId="{A51C717E-A966-41E2-9EC6-C57CE3B85A0F}"/>
    <pc:docChg chg="undo custSel modSld">
      <pc:chgData name="Paul Seino" userId="07e982196ffee162" providerId="LiveId" clId="{A51C717E-A966-41E2-9EC6-C57CE3B85A0F}" dt="2021-06-16T00:42:29.208" v="583" actId="20577"/>
      <pc:docMkLst>
        <pc:docMk/>
      </pc:docMkLst>
      <pc:sldChg chg="modSp mod">
        <pc:chgData name="Paul Seino" userId="07e982196ffee162" providerId="LiveId" clId="{A51C717E-A966-41E2-9EC6-C57CE3B85A0F}" dt="2021-06-16T00:02:19.047" v="4" actId="20577"/>
        <pc:sldMkLst>
          <pc:docMk/>
          <pc:sldMk cId="0" sldId="521"/>
        </pc:sldMkLst>
        <pc:spChg chg="mod">
          <ac:chgData name="Paul Seino" userId="07e982196ffee162" providerId="LiveId" clId="{A51C717E-A966-41E2-9EC6-C57CE3B85A0F}" dt="2021-06-16T00:02:19.047" v="4" actId="20577"/>
          <ac:spMkLst>
            <pc:docMk/>
            <pc:sldMk cId="0" sldId="521"/>
            <ac:spMk id="224289" creationId="{70694C50-5EB4-41EF-A560-96FFEFA4A3B2}"/>
          </ac:spMkLst>
        </pc:spChg>
      </pc:sldChg>
      <pc:sldChg chg="modSp mod">
        <pc:chgData name="Paul Seino" userId="07e982196ffee162" providerId="LiveId" clId="{A51C717E-A966-41E2-9EC6-C57CE3B85A0F}" dt="2021-06-16T00:39:38.520" v="536" actId="20577"/>
        <pc:sldMkLst>
          <pc:docMk/>
          <pc:sldMk cId="4225555149" sldId="637"/>
        </pc:sldMkLst>
        <pc:spChg chg="mod">
          <ac:chgData name="Paul Seino" userId="07e982196ffee162" providerId="LiveId" clId="{A51C717E-A966-41E2-9EC6-C57CE3B85A0F}" dt="2021-06-16T00:39:38.520" v="536" actId="20577"/>
          <ac:spMkLst>
            <pc:docMk/>
            <pc:sldMk cId="4225555149" sldId="637"/>
            <ac:spMk id="6" creationId="{1EF112CC-C5AC-4081-8E51-C1FA0241D8A7}"/>
          </ac:spMkLst>
        </pc:spChg>
        <pc:spChg chg="mod">
          <ac:chgData name="Paul Seino" userId="07e982196ffee162" providerId="LiveId" clId="{A51C717E-A966-41E2-9EC6-C57CE3B85A0F}" dt="2021-06-16T00:38:52.288" v="511" actId="14100"/>
          <ac:spMkLst>
            <pc:docMk/>
            <pc:sldMk cId="4225555149" sldId="637"/>
            <ac:spMk id="11" creationId="{E459ECD9-B3E5-41C4-8D73-1E1A96498CD5}"/>
          </ac:spMkLst>
        </pc:spChg>
      </pc:sldChg>
      <pc:sldChg chg="modSp">
        <pc:chgData name="Paul Seino" userId="07e982196ffee162" providerId="LiveId" clId="{A51C717E-A966-41E2-9EC6-C57CE3B85A0F}" dt="2021-06-16T00:40:09.360" v="544" actId="20577"/>
        <pc:sldMkLst>
          <pc:docMk/>
          <pc:sldMk cId="2341228034" sldId="638"/>
        </pc:sldMkLst>
        <pc:spChg chg="mod">
          <ac:chgData name="Paul Seino" userId="07e982196ffee162" providerId="LiveId" clId="{A51C717E-A966-41E2-9EC6-C57CE3B85A0F}" dt="2021-06-16T00:40:09.360" v="544" actId="20577"/>
          <ac:spMkLst>
            <pc:docMk/>
            <pc:sldMk cId="2341228034" sldId="638"/>
            <ac:spMk id="6" creationId="{1EF112CC-C5AC-4081-8E51-C1FA0241D8A7}"/>
          </ac:spMkLst>
        </pc:spChg>
      </pc:sldChg>
      <pc:sldChg chg="modSp mod">
        <pc:chgData name="Paul Seino" userId="07e982196ffee162" providerId="LiveId" clId="{A51C717E-A966-41E2-9EC6-C57CE3B85A0F}" dt="2021-06-16T00:09:21.373" v="308" actId="14100"/>
        <pc:sldMkLst>
          <pc:docMk/>
          <pc:sldMk cId="3184191086" sldId="694"/>
        </pc:sldMkLst>
        <pc:spChg chg="mod">
          <ac:chgData name="Paul Seino" userId="07e982196ffee162" providerId="LiveId" clId="{A51C717E-A966-41E2-9EC6-C57CE3B85A0F}" dt="2021-06-16T00:09:21.373" v="308" actId="14100"/>
          <ac:spMkLst>
            <pc:docMk/>
            <pc:sldMk cId="3184191086" sldId="694"/>
            <ac:spMk id="8" creationId="{0755215F-5BF6-463C-AABD-212C7B4EF6A5}"/>
          </ac:spMkLst>
        </pc:spChg>
        <pc:spChg chg="mod">
          <ac:chgData name="Paul Seino" userId="07e982196ffee162" providerId="LiveId" clId="{A51C717E-A966-41E2-9EC6-C57CE3B85A0F}" dt="2021-06-16T00:08:33.152" v="277" actId="20577"/>
          <ac:spMkLst>
            <pc:docMk/>
            <pc:sldMk cId="3184191086" sldId="694"/>
            <ac:spMk id="74754" creationId="{D5511D5C-307A-4ACC-85E4-9E5038CE09B3}"/>
          </ac:spMkLst>
        </pc:spChg>
      </pc:sldChg>
      <pc:sldChg chg="modSp mod">
        <pc:chgData name="Paul Seino" userId="07e982196ffee162" providerId="LiveId" clId="{A51C717E-A966-41E2-9EC6-C57CE3B85A0F}" dt="2021-06-16T00:09:46.328" v="343" actId="20577"/>
        <pc:sldMkLst>
          <pc:docMk/>
          <pc:sldMk cId="1375194242" sldId="695"/>
        </pc:sldMkLst>
        <pc:spChg chg="mod">
          <ac:chgData name="Paul Seino" userId="07e982196ffee162" providerId="LiveId" clId="{A51C717E-A966-41E2-9EC6-C57CE3B85A0F}" dt="2021-06-16T00:09:46.328" v="343" actId="20577"/>
          <ac:spMkLst>
            <pc:docMk/>
            <pc:sldMk cId="1375194242" sldId="695"/>
            <ac:spMk id="76803" creationId="{9E392CA2-89C7-454E-9F18-670BC4EED0BE}"/>
          </ac:spMkLst>
        </pc:spChg>
      </pc:sldChg>
      <pc:sldChg chg="modSp mod">
        <pc:chgData name="Paul Seino" userId="07e982196ffee162" providerId="LiveId" clId="{A51C717E-A966-41E2-9EC6-C57CE3B85A0F}" dt="2021-06-16T00:14:22.121" v="425" actId="14100"/>
        <pc:sldMkLst>
          <pc:docMk/>
          <pc:sldMk cId="1110827775" sldId="697"/>
        </pc:sldMkLst>
        <pc:spChg chg="mod">
          <ac:chgData name="Paul Seino" userId="07e982196ffee162" providerId="LiveId" clId="{A51C717E-A966-41E2-9EC6-C57CE3B85A0F}" dt="2021-06-16T00:10:36.768" v="367" actId="20577"/>
          <ac:spMkLst>
            <pc:docMk/>
            <pc:sldMk cId="1110827775" sldId="697"/>
            <ac:spMk id="6" creationId="{2685A036-203A-427B-B8E3-2BB892484215}"/>
          </ac:spMkLst>
        </pc:spChg>
        <pc:spChg chg="mod">
          <ac:chgData name="Paul Seino" userId="07e982196ffee162" providerId="LiveId" clId="{A51C717E-A966-41E2-9EC6-C57CE3B85A0F}" dt="2021-06-16T00:14:22.121" v="425" actId="14100"/>
          <ac:spMkLst>
            <pc:docMk/>
            <pc:sldMk cId="1110827775" sldId="697"/>
            <ac:spMk id="7" creationId="{0E4D00CC-C404-4839-BB98-AEC74E0137E3}"/>
          </ac:spMkLst>
        </pc:spChg>
        <pc:spChg chg="mod">
          <ac:chgData name="Paul Seino" userId="07e982196ffee162" providerId="LiveId" clId="{A51C717E-A966-41E2-9EC6-C57CE3B85A0F}" dt="2021-06-16T00:12:39.320" v="388" actId="20577"/>
          <ac:spMkLst>
            <pc:docMk/>
            <pc:sldMk cId="1110827775" sldId="697"/>
            <ac:spMk id="76803" creationId="{9E392CA2-89C7-454E-9F18-670BC4EED0BE}"/>
          </ac:spMkLst>
        </pc:spChg>
      </pc:sldChg>
      <pc:sldChg chg="modSp mod">
        <pc:chgData name="Paul Seino" userId="07e982196ffee162" providerId="LiveId" clId="{A51C717E-A966-41E2-9EC6-C57CE3B85A0F}" dt="2021-06-16T00:37:58.045" v="490" actId="20577"/>
        <pc:sldMkLst>
          <pc:docMk/>
          <pc:sldMk cId="3534726246" sldId="700"/>
        </pc:sldMkLst>
        <pc:spChg chg="mod">
          <ac:chgData name="Paul Seino" userId="07e982196ffee162" providerId="LiveId" clId="{A51C717E-A966-41E2-9EC6-C57CE3B85A0F}" dt="2021-06-16T00:37:58.045" v="490" actId="20577"/>
          <ac:spMkLst>
            <pc:docMk/>
            <pc:sldMk cId="3534726246" sldId="700"/>
            <ac:spMk id="3" creationId="{90458DA1-F5E6-4E55-9427-CCA004474A0E}"/>
          </ac:spMkLst>
        </pc:spChg>
      </pc:sldChg>
      <pc:sldChg chg="modSp mod">
        <pc:chgData name="Paul Seino" userId="07e982196ffee162" providerId="LiveId" clId="{A51C717E-A966-41E2-9EC6-C57CE3B85A0F}" dt="2021-06-16T00:42:29.208" v="583" actId="20577"/>
        <pc:sldMkLst>
          <pc:docMk/>
          <pc:sldMk cId="0" sldId="746"/>
        </pc:sldMkLst>
        <pc:spChg chg="mod">
          <ac:chgData name="Paul Seino" userId="07e982196ffee162" providerId="LiveId" clId="{A51C717E-A966-41E2-9EC6-C57CE3B85A0F}" dt="2021-06-16T00:41:51.145" v="569"/>
          <ac:spMkLst>
            <pc:docMk/>
            <pc:sldMk cId="0" sldId="746"/>
            <ac:spMk id="5" creationId="{0BF9049E-0024-43E6-A4AB-BD13EAB67187}"/>
          </ac:spMkLst>
        </pc:spChg>
        <pc:spChg chg="mod">
          <ac:chgData name="Paul Seino" userId="07e982196ffee162" providerId="LiveId" clId="{A51C717E-A966-41E2-9EC6-C57CE3B85A0F}" dt="2021-06-16T00:42:29.208" v="583" actId="20577"/>
          <ac:spMkLst>
            <pc:docMk/>
            <pc:sldMk cId="0" sldId="746"/>
            <ac:spMk id="93186" creationId="{EF113EE5-29A0-419A-9AD1-3BDD6A4E490C}"/>
          </ac:spMkLst>
        </pc:spChg>
      </pc:sldChg>
      <pc:sldChg chg="modSp mod">
        <pc:chgData name="Paul Seino" userId="07e982196ffee162" providerId="LiveId" clId="{A51C717E-A966-41E2-9EC6-C57CE3B85A0F}" dt="2021-06-16T00:04:44.392" v="70" actId="20577"/>
        <pc:sldMkLst>
          <pc:docMk/>
          <pc:sldMk cId="228177234" sldId="749"/>
        </pc:sldMkLst>
        <pc:spChg chg="mod">
          <ac:chgData name="Paul Seino" userId="07e982196ffee162" providerId="LiveId" clId="{A51C717E-A966-41E2-9EC6-C57CE3B85A0F}" dt="2021-06-16T00:03:06.653" v="55" actId="14100"/>
          <ac:spMkLst>
            <pc:docMk/>
            <pc:sldMk cId="228177234" sldId="749"/>
            <ac:spMk id="17" creationId="{DE1C92AA-7565-4DD9-9F6A-4CB8F13BED79}"/>
          </ac:spMkLst>
        </pc:spChg>
        <pc:graphicFrameChg chg="modGraphic">
          <ac:chgData name="Paul Seino" userId="07e982196ffee162" providerId="LiveId" clId="{A51C717E-A966-41E2-9EC6-C57CE3B85A0F}" dt="2021-06-16T00:04:44.392" v="70" actId="20577"/>
          <ac:graphicFrameMkLst>
            <pc:docMk/>
            <pc:sldMk cId="228177234" sldId="749"/>
            <ac:graphicFrameMk id="3" creationId="{7C7DF709-4C5E-4F03-ABFC-EEF40B26325A}"/>
          </ac:graphicFrameMkLst>
        </pc:graphicFrameChg>
      </pc:sldChg>
      <pc:sldChg chg="modSp mod">
        <pc:chgData name="Paul Seino" userId="07e982196ffee162" providerId="LiveId" clId="{A51C717E-A966-41E2-9EC6-C57CE3B85A0F}" dt="2021-06-16T00:02:34.704" v="15" actId="20577"/>
        <pc:sldMkLst>
          <pc:docMk/>
          <pc:sldMk cId="2685533045" sldId="750"/>
        </pc:sldMkLst>
        <pc:spChg chg="mod">
          <ac:chgData name="Paul Seino" userId="07e982196ffee162" providerId="LiveId" clId="{A51C717E-A966-41E2-9EC6-C57CE3B85A0F}" dt="2021-06-16T00:02:34.704" v="15" actId="20577"/>
          <ac:spMkLst>
            <pc:docMk/>
            <pc:sldMk cId="2685533045" sldId="750"/>
            <ac:spMk id="26" creationId="{E696E56A-10E7-45D4-8762-0E002FFBE33B}"/>
          </ac:spMkLst>
        </pc:spChg>
      </pc:sldChg>
      <pc:sldChg chg="modSp mod">
        <pc:chgData name="Paul Seino" userId="07e982196ffee162" providerId="LiveId" clId="{A51C717E-A966-41E2-9EC6-C57CE3B85A0F}" dt="2021-06-16T00:08:03.920" v="266" actId="20577"/>
        <pc:sldMkLst>
          <pc:docMk/>
          <pc:sldMk cId="4271502296" sldId="753"/>
        </pc:sldMkLst>
        <pc:spChg chg="mod">
          <ac:chgData name="Paul Seino" userId="07e982196ffee162" providerId="LiveId" clId="{A51C717E-A966-41E2-9EC6-C57CE3B85A0F}" dt="2021-06-16T00:05:49.377" v="88" actId="404"/>
          <ac:spMkLst>
            <pc:docMk/>
            <pc:sldMk cId="4271502296" sldId="753"/>
            <ac:spMk id="2" creationId="{21D1CC5F-4ABC-461D-940C-C92A18A89206}"/>
          </ac:spMkLst>
        </pc:spChg>
        <pc:spChg chg="mod">
          <ac:chgData name="Paul Seino" userId="07e982196ffee162" providerId="LiveId" clId="{A51C717E-A966-41E2-9EC6-C57CE3B85A0F}" dt="2021-06-16T00:06:10.018" v="126" actId="404"/>
          <ac:spMkLst>
            <pc:docMk/>
            <pc:sldMk cId="4271502296" sldId="753"/>
            <ac:spMk id="54" creationId="{B91C23B9-2908-4651-A031-144C651F586D}"/>
          </ac:spMkLst>
        </pc:spChg>
        <pc:spChg chg="mod">
          <ac:chgData name="Paul Seino" userId="07e982196ffee162" providerId="LiveId" clId="{A51C717E-A966-41E2-9EC6-C57CE3B85A0F}" dt="2021-06-16T00:06:25.425" v="148" actId="404"/>
          <ac:spMkLst>
            <pc:docMk/>
            <pc:sldMk cId="4271502296" sldId="753"/>
            <ac:spMk id="55" creationId="{8FA394E9-4D0F-4F04-87E6-E69AE9105726}"/>
          </ac:spMkLst>
        </pc:spChg>
        <pc:spChg chg="mod">
          <ac:chgData name="Paul Seino" userId="07e982196ffee162" providerId="LiveId" clId="{A51C717E-A966-41E2-9EC6-C57CE3B85A0F}" dt="2021-06-16T00:07:37.737" v="237" actId="404"/>
          <ac:spMkLst>
            <pc:docMk/>
            <pc:sldMk cId="4271502296" sldId="753"/>
            <ac:spMk id="56" creationId="{556CFB2E-B5B0-454A-8257-8A2314FA4E6F}"/>
          </ac:spMkLst>
        </pc:spChg>
        <pc:spChg chg="mod">
          <ac:chgData name="Paul Seino" userId="07e982196ffee162" providerId="LiveId" clId="{A51C717E-A966-41E2-9EC6-C57CE3B85A0F}" dt="2021-06-16T00:08:03.920" v="266" actId="20577"/>
          <ac:spMkLst>
            <pc:docMk/>
            <pc:sldMk cId="4271502296" sldId="753"/>
            <ac:spMk id="57" creationId="{6F863FD3-8CCB-49BD-8E99-38A57BF12B14}"/>
          </ac:spMkLst>
        </pc:spChg>
        <pc:spChg chg="mod">
          <ac:chgData name="Paul Seino" userId="07e982196ffee162" providerId="LiveId" clId="{A51C717E-A966-41E2-9EC6-C57CE3B85A0F}" dt="2021-06-16T00:07:25.353" v="222" actId="404"/>
          <ac:spMkLst>
            <pc:docMk/>
            <pc:sldMk cId="4271502296" sldId="753"/>
            <ac:spMk id="58" creationId="{CE48F31A-2B5A-4D7E-86F7-E8DAC4C8DFB9}"/>
          </ac:spMkLst>
        </pc:spChg>
        <pc:spChg chg="mod">
          <ac:chgData name="Paul Seino" userId="07e982196ffee162" providerId="LiveId" clId="{A51C717E-A966-41E2-9EC6-C57CE3B85A0F}" dt="2021-06-16T00:07:11.633" v="211" actId="404"/>
          <ac:spMkLst>
            <pc:docMk/>
            <pc:sldMk cId="4271502296" sldId="753"/>
            <ac:spMk id="59" creationId="{07A58AB0-26B3-4A6D-86C9-033CC71046F1}"/>
          </ac:spMkLst>
        </pc:spChg>
        <pc:spChg chg="mod">
          <ac:chgData name="Paul Seino" userId="07e982196ffee162" providerId="LiveId" clId="{A51C717E-A966-41E2-9EC6-C57CE3B85A0F}" dt="2021-06-16T00:06:37.577" v="161" actId="404"/>
          <ac:spMkLst>
            <pc:docMk/>
            <pc:sldMk cId="4271502296" sldId="753"/>
            <ac:spMk id="60" creationId="{146DA734-CCEE-48EC-8F6A-58621A44FE9F}"/>
          </ac:spMkLst>
        </pc:spChg>
        <pc:spChg chg="mod">
          <ac:chgData name="Paul Seino" userId="07e982196ffee162" providerId="LiveId" clId="{A51C717E-A966-41E2-9EC6-C57CE3B85A0F}" dt="2021-06-16T00:06:44.104" v="170" actId="404"/>
          <ac:spMkLst>
            <pc:docMk/>
            <pc:sldMk cId="4271502296" sldId="753"/>
            <ac:spMk id="61" creationId="{0D9FB2F3-559F-4DDA-B87B-794B4D3EE4D1}"/>
          </ac:spMkLst>
        </pc:spChg>
      </pc:sldChg>
    </pc:docChg>
  </pc:docChgLst>
  <pc:docChgLst>
    <pc:chgData name="Atsushi Mochizuki(望月　篤)" userId="6bb378e8-4f18-4eb3-991b-7393ad828fcd" providerId="ADAL" clId="{9F645537-5486-4089-9D6D-B432BE6A41DE}"/>
    <pc:docChg chg="modMainMaster">
      <pc:chgData name="Atsushi Mochizuki(望月　篤)" userId="6bb378e8-4f18-4eb3-991b-7393ad828fcd" providerId="ADAL" clId="{9F645537-5486-4089-9D6D-B432BE6A41DE}" dt="2021-04-21T12:15:30.420" v="18" actId="947"/>
      <pc:docMkLst>
        <pc:docMk/>
      </pc:docMkLst>
      <pc:sldMasterChg chg="modSldLayout">
        <pc:chgData name="Atsushi Mochizuki(望月　篤)" userId="6bb378e8-4f18-4eb3-991b-7393ad828fcd" providerId="ADAL" clId="{9F645537-5486-4089-9D6D-B432BE6A41DE}" dt="2021-04-21T12:15:30.420" v="18" actId="947"/>
        <pc:sldMasterMkLst>
          <pc:docMk/>
          <pc:sldMasterMk cId="0" sldId="2147483648"/>
        </pc:sldMasterMkLst>
        <pc:sldLayoutChg chg="modSp mod">
          <pc:chgData name="Atsushi Mochizuki(望月　篤)" userId="6bb378e8-4f18-4eb3-991b-7393ad828fcd" providerId="ADAL" clId="{9F645537-5486-4089-9D6D-B432BE6A41DE}" dt="2021-04-21T12:15:30.420" v="18" actId="947"/>
          <pc:sldLayoutMkLst>
            <pc:docMk/>
            <pc:sldMasterMk cId="0" sldId="2147483648"/>
            <pc:sldLayoutMk cId="0" sldId="2147483649"/>
          </pc:sldLayoutMkLst>
          <pc:spChg chg="mod">
            <ac:chgData name="Atsushi Mochizuki(望月　篤)" userId="6bb378e8-4f18-4eb3-991b-7393ad828fcd" providerId="ADAL" clId="{9F645537-5486-4089-9D6D-B432BE6A41DE}" dt="2021-04-21T12:15:30.420" v="18" actId="947"/>
            <ac:spMkLst>
              <pc:docMk/>
              <pc:sldMasterMk cId="0" sldId="2147483648"/>
              <pc:sldLayoutMk cId="0" sldId="2147483649"/>
              <ac:spMk id="56" creationId="{00000000-0000-0000-0000-000000000000}"/>
            </ac:spMkLst>
          </pc:spChg>
        </pc:sldLayoutChg>
      </pc:sldMasterChg>
    </pc:docChg>
  </pc:docChgLst>
  <pc:docChgLst>
    <pc:chgData name="Yoshiyuki Tajima(田島　佳幸)" userId="1e833418-d2c0-4b2f-967a-8814016308fa" providerId="ADAL" clId="{A0FE679C-9E43-4DE6-B1B9-30CF9B69FF95}"/>
    <pc:docChg chg="delSld modSld">
      <pc:chgData name="Yoshiyuki Tajima(田島　佳幸)" userId="1e833418-d2c0-4b2f-967a-8814016308fa" providerId="ADAL" clId="{A0FE679C-9E43-4DE6-B1B9-30CF9B69FF95}" dt="2021-05-13T13:08:33.437" v="3" actId="47"/>
      <pc:docMkLst>
        <pc:docMk/>
      </pc:docMkLst>
      <pc:sldChg chg="del">
        <pc:chgData name="Yoshiyuki Tajima(田島　佳幸)" userId="1e833418-d2c0-4b2f-967a-8814016308fa" providerId="ADAL" clId="{A0FE679C-9E43-4DE6-B1B9-30CF9B69FF95}" dt="2021-05-13T13:08:33.437" v="3" actId="47"/>
        <pc:sldMkLst>
          <pc:docMk/>
          <pc:sldMk cId="126365488" sldId="260"/>
        </pc:sldMkLst>
      </pc:sldChg>
      <pc:sldChg chg="del">
        <pc:chgData name="Yoshiyuki Tajima(田島　佳幸)" userId="1e833418-d2c0-4b2f-967a-8814016308fa" providerId="ADAL" clId="{A0FE679C-9E43-4DE6-B1B9-30CF9B69FF95}" dt="2021-05-13T13:08:33.437" v="3" actId="47"/>
        <pc:sldMkLst>
          <pc:docMk/>
          <pc:sldMk cId="3898537389" sldId="261"/>
        </pc:sldMkLst>
      </pc:sldChg>
      <pc:sldChg chg="del">
        <pc:chgData name="Yoshiyuki Tajima(田島　佳幸)" userId="1e833418-d2c0-4b2f-967a-8814016308fa" providerId="ADAL" clId="{A0FE679C-9E43-4DE6-B1B9-30CF9B69FF95}" dt="2021-05-13T13:08:33.437" v="3" actId="47"/>
        <pc:sldMkLst>
          <pc:docMk/>
          <pc:sldMk cId="748878348" sldId="262"/>
        </pc:sldMkLst>
      </pc:sldChg>
      <pc:sldChg chg="modSp mod">
        <pc:chgData name="Yoshiyuki Tajima(田島　佳幸)" userId="1e833418-d2c0-4b2f-967a-8814016308fa" providerId="ADAL" clId="{A0FE679C-9E43-4DE6-B1B9-30CF9B69FF95}" dt="2021-05-13T13:08:14.310" v="1" actId="6549"/>
        <pc:sldMkLst>
          <pc:docMk/>
          <pc:sldMk cId="0" sldId="271"/>
        </pc:sldMkLst>
        <pc:spChg chg="mod">
          <ac:chgData name="Yoshiyuki Tajima(田島　佳幸)" userId="1e833418-d2c0-4b2f-967a-8814016308fa" providerId="ADAL" clId="{A0FE679C-9E43-4DE6-B1B9-30CF9B69FF95}" dt="2021-05-13T13:08:14.310" v="1" actId="6549"/>
          <ac:spMkLst>
            <pc:docMk/>
            <pc:sldMk cId="0" sldId="271"/>
            <ac:spMk id="2" creationId="{15BB33B7-0054-4174-8521-431CA433D921}"/>
          </ac:spMkLst>
        </pc:spChg>
      </pc:sldChg>
      <pc:sldChg chg="del">
        <pc:chgData name="Yoshiyuki Tajima(田島　佳幸)" userId="1e833418-d2c0-4b2f-967a-8814016308fa" providerId="ADAL" clId="{A0FE679C-9E43-4DE6-B1B9-30CF9B69FF95}" dt="2021-05-13T13:08:33.437" v="3" actId="47"/>
        <pc:sldMkLst>
          <pc:docMk/>
          <pc:sldMk cId="4236775753" sldId="272"/>
        </pc:sldMkLst>
      </pc:sldChg>
      <pc:sldChg chg="del">
        <pc:chgData name="Yoshiyuki Tajima(田島　佳幸)" userId="1e833418-d2c0-4b2f-967a-8814016308fa" providerId="ADAL" clId="{A0FE679C-9E43-4DE6-B1B9-30CF9B69FF95}" dt="2021-05-13T13:08:33.437" v="3" actId="47"/>
        <pc:sldMkLst>
          <pc:docMk/>
          <pc:sldMk cId="4009211162" sldId="299"/>
        </pc:sldMkLst>
      </pc:sldChg>
      <pc:sldChg chg="del">
        <pc:chgData name="Yoshiyuki Tajima(田島　佳幸)" userId="1e833418-d2c0-4b2f-967a-8814016308fa" providerId="ADAL" clId="{A0FE679C-9E43-4DE6-B1B9-30CF9B69FF95}" dt="2021-05-13T13:08:33.437" v="3" actId="47"/>
        <pc:sldMkLst>
          <pc:docMk/>
          <pc:sldMk cId="2909346065" sldId="304"/>
        </pc:sldMkLst>
      </pc:sldChg>
      <pc:sldChg chg="del">
        <pc:chgData name="Yoshiyuki Tajima(田島　佳幸)" userId="1e833418-d2c0-4b2f-967a-8814016308fa" providerId="ADAL" clId="{A0FE679C-9E43-4DE6-B1B9-30CF9B69FF95}" dt="2021-05-13T13:08:33.437" v="3" actId="47"/>
        <pc:sldMkLst>
          <pc:docMk/>
          <pc:sldMk cId="2128536031" sldId="312"/>
        </pc:sldMkLst>
      </pc:sldChg>
      <pc:sldChg chg="del">
        <pc:chgData name="Yoshiyuki Tajima(田島　佳幸)" userId="1e833418-d2c0-4b2f-967a-8814016308fa" providerId="ADAL" clId="{A0FE679C-9E43-4DE6-B1B9-30CF9B69FF95}" dt="2021-05-13T13:08:33.437" v="3" actId="47"/>
        <pc:sldMkLst>
          <pc:docMk/>
          <pc:sldMk cId="3930150541" sldId="316"/>
        </pc:sldMkLst>
      </pc:sldChg>
      <pc:sldChg chg="del">
        <pc:chgData name="Yoshiyuki Tajima(田島　佳幸)" userId="1e833418-d2c0-4b2f-967a-8814016308fa" providerId="ADAL" clId="{A0FE679C-9E43-4DE6-B1B9-30CF9B69FF95}" dt="2021-05-13T13:08:33.437" v="3" actId="47"/>
        <pc:sldMkLst>
          <pc:docMk/>
          <pc:sldMk cId="556805103" sldId="317"/>
        </pc:sldMkLst>
      </pc:sldChg>
      <pc:sldChg chg="del">
        <pc:chgData name="Yoshiyuki Tajima(田島　佳幸)" userId="1e833418-d2c0-4b2f-967a-8814016308fa" providerId="ADAL" clId="{A0FE679C-9E43-4DE6-B1B9-30CF9B69FF95}" dt="2021-05-13T13:08:33.437" v="3" actId="47"/>
        <pc:sldMkLst>
          <pc:docMk/>
          <pc:sldMk cId="783916148" sldId="320"/>
        </pc:sldMkLst>
      </pc:sldChg>
      <pc:sldChg chg="del">
        <pc:chgData name="Yoshiyuki Tajima(田島　佳幸)" userId="1e833418-d2c0-4b2f-967a-8814016308fa" providerId="ADAL" clId="{A0FE679C-9E43-4DE6-B1B9-30CF9B69FF95}" dt="2021-05-13T13:08:33.437" v="3" actId="47"/>
        <pc:sldMkLst>
          <pc:docMk/>
          <pc:sldMk cId="4193786386" sldId="322"/>
        </pc:sldMkLst>
      </pc:sldChg>
      <pc:sldChg chg="del">
        <pc:chgData name="Yoshiyuki Tajima(田島　佳幸)" userId="1e833418-d2c0-4b2f-967a-8814016308fa" providerId="ADAL" clId="{A0FE679C-9E43-4DE6-B1B9-30CF9B69FF95}" dt="2021-05-13T13:08:33.437" v="3" actId="47"/>
        <pc:sldMkLst>
          <pc:docMk/>
          <pc:sldMk cId="0" sldId="500"/>
        </pc:sldMkLst>
      </pc:sldChg>
      <pc:sldChg chg="del">
        <pc:chgData name="Yoshiyuki Tajima(田島　佳幸)" userId="1e833418-d2c0-4b2f-967a-8814016308fa" providerId="ADAL" clId="{A0FE679C-9E43-4DE6-B1B9-30CF9B69FF95}" dt="2021-05-13T13:08:33.437" v="3" actId="47"/>
        <pc:sldMkLst>
          <pc:docMk/>
          <pc:sldMk cId="3806980016" sldId="570"/>
        </pc:sldMkLst>
      </pc:sldChg>
      <pc:sldChg chg="del">
        <pc:chgData name="Yoshiyuki Tajima(田島　佳幸)" userId="1e833418-d2c0-4b2f-967a-8814016308fa" providerId="ADAL" clId="{A0FE679C-9E43-4DE6-B1B9-30CF9B69FF95}" dt="2021-05-13T13:08:33.437" v="3" actId="47"/>
        <pc:sldMkLst>
          <pc:docMk/>
          <pc:sldMk cId="1997999985" sldId="575"/>
        </pc:sldMkLst>
      </pc:sldChg>
      <pc:sldChg chg="del">
        <pc:chgData name="Yoshiyuki Tajima(田島　佳幸)" userId="1e833418-d2c0-4b2f-967a-8814016308fa" providerId="ADAL" clId="{A0FE679C-9E43-4DE6-B1B9-30CF9B69FF95}" dt="2021-05-13T13:08:33.437" v="3" actId="47"/>
        <pc:sldMkLst>
          <pc:docMk/>
          <pc:sldMk cId="1413744586" sldId="577"/>
        </pc:sldMkLst>
      </pc:sldChg>
      <pc:sldChg chg="del">
        <pc:chgData name="Yoshiyuki Tajima(田島　佳幸)" userId="1e833418-d2c0-4b2f-967a-8814016308fa" providerId="ADAL" clId="{A0FE679C-9E43-4DE6-B1B9-30CF9B69FF95}" dt="2021-05-13T13:08:33.437" v="3" actId="47"/>
        <pc:sldMkLst>
          <pc:docMk/>
          <pc:sldMk cId="754022254" sldId="581"/>
        </pc:sldMkLst>
      </pc:sldChg>
      <pc:sldChg chg="del">
        <pc:chgData name="Yoshiyuki Tajima(田島　佳幸)" userId="1e833418-d2c0-4b2f-967a-8814016308fa" providerId="ADAL" clId="{A0FE679C-9E43-4DE6-B1B9-30CF9B69FF95}" dt="2021-05-13T13:08:33.437" v="3" actId="47"/>
        <pc:sldMkLst>
          <pc:docMk/>
          <pc:sldMk cId="4118009324" sldId="629"/>
        </pc:sldMkLst>
      </pc:sldChg>
      <pc:sldChg chg="del">
        <pc:chgData name="Yoshiyuki Tajima(田島　佳幸)" userId="1e833418-d2c0-4b2f-967a-8814016308fa" providerId="ADAL" clId="{A0FE679C-9E43-4DE6-B1B9-30CF9B69FF95}" dt="2021-05-13T13:08:33.437" v="3" actId="47"/>
        <pc:sldMkLst>
          <pc:docMk/>
          <pc:sldMk cId="3339369353" sldId="630"/>
        </pc:sldMkLst>
      </pc:sldChg>
      <pc:sldChg chg="del">
        <pc:chgData name="Yoshiyuki Tajima(田島　佳幸)" userId="1e833418-d2c0-4b2f-967a-8814016308fa" providerId="ADAL" clId="{A0FE679C-9E43-4DE6-B1B9-30CF9B69FF95}" dt="2021-05-13T13:08:33.437" v="3" actId="47"/>
        <pc:sldMkLst>
          <pc:docMk/>
          <pc:sldMk cId="604885504" sldId="632"/>
        </pc:sldMkLst>
      </pc:sldChg>
      <pc:sldChg chg="del">
        <pc:chgData name="Yoshiyuki Tajima(田島　佳幸)" userId="1e833418-d2c0-4b2f-967a-8814016308fa" providerId="ADAL" clId="{A0FE679C-9E43-4DE6-B1B9-30CF9B69FF95}" dt="2021-05-13T13:08:33.437" v="3" actId="47"/>
        <pc:sldMkLst>
          <pc:docMk/>
          <pc:sldMk cId="0" sldId="639"/>
        </pc:sldMkLst>
      </pc:sldChg>
      <pc:sldChg chg="del">
        <pc:chgData name="Yoshiyuki Tajima(田島　佳幸)" userId="1e833418-d2c0-4b2f-967a-8814016308fa" providerId="ADAL" clId="{A0FE679C-9E43-4DE6-B1B9-30CF9B69FF95}" dt="2021-05-13T13:08:33.437" v="3" actId="47"/>
        <pc:sldMkLst>
          <pc:docMk/>
          <pc:sldMk cId="540957550" sldId="640"/>
        </pc:sldMkLst>
      </pc:sldChg>
      <pc:sldChg chg="del">
        <pc:chgData name="Yoshiyuki Tajima(田島　佳幸)" userId="1e833418-d2c0-4b2f-967a-8814016308fa" providerId="ADAL" clId="{A0FE679C-9E43-4DE6-B1B9-30CF9B69FF95}" dt="2021-05-13T13:08:33.437" v="3" actId="47"/>
        <pc:sldMkLst>
          <pc:docMk/>
          <pc:sldMk cId="3599640738" sldId="642"/>
        </pc:sldMkLst>
      </pc:sldChg>
      <pc:sldChg chg="del">
        <pc:chgData name="Yoshiyuki Tajima(田島　佳幸)" userId="1e833418-d2c0-4b2f-967a-8814016308fa" providerId="ADAL" clId="{A0FE679C-9E43-4DE6-B1B9-30CF9B69FF95}" dt="2021-05-13T13:08:18.949" v="2" actId="47"/>
        <pc:sldMkLst>
          <pc:docMk/>
          <pc:sldMk cId="315692567" sldId="720"/>
        </pc:sldMkLst>
      </pc:sldChg>
      <pc:sldChg chg="del">
        <pc:chgData name="Yoshiyuki Tajima(田島　佳幸)" userId="1e833418-d2c0-4b2f-967a-8814016308fa" providerId="ADAL" clId="{A0FE679C-9E43-4DE6-B1B9-30CF9B69FF95}" dt="2021-05-13T13:08:33.437" v="3" actId="47"/>
        <pc:sldMkLst>
          <pc:docMk/>
          <pc:sldMk cId="3394711923" sldId="732"/>
        </pc:sldMkLst>
      </pc:sldChg>
      <pc:sldChg chg="del">
        <pc:chgData name="Yoshiyuki Tajima(田島　佳幸)" userId="1e833418-d2c0-4b2f-967a-8814016308fa" providerId="ADAL" clId="{A0FE679C-9E43-4DE6-B1B9-30CF9B69FF95}" dt="2021-05-13T13:08:33.437" v="3" actId="47"/>
        <pc:sldMkLst>
          <pc:docMk/>
          <pc:sldMk cId="3725858922" sldId="733"/>
        </pc:sldMkLst>
      </pc:sldChg>
      <pc:sldChg chg="del">
        <pc:chgData name="Yoshiyuki Tajima(田島　佳幸)" userId="1e833418-d2c0-4b2f-967a-8814016308fa" providerId="ADAL" clId="{A0FE679C-9E43-4DE6-B1B9-30CF9B69FF95}" dt="2021-05-13T13:08:33.437" v="3" actId="47"/>
        <pc:sldMkLst>
          <pc:docMk/>
          <pc:sldMk cId="1442523495" sldId="734"/>
        </pc:sldMkLst>
      </pc:sldChg>
      <pc:sldChg chg="del">
        <pc:chgData name="Yoshiyuki Tajima(田島　佳幸)" userId="1e833418-d2c0-4b2f-967a-8814016308fa" providerId="ADAL" clId="{A0FE679C-9E43-4DE6-B1B9-30CF9B69FF95}" dt="2021-05-13T13:08:33.437" v="3" actId="47"/>
        <pc:sldMkLst>
          <pc:docMk/>
          <pc:sldMk cId="1557981657" sldId="735"/>
        </pc:sldMkLst>
      </pc:sldChg>
      <pc:sldChg chg="del">
        <pc:chgData name="Yoshiyuki Tajima(田島　佳幸)" userId="1e833418-d2c0-4b2f-967a-8814016308fa" providerId="ADAL" clId="{A0FE679C-9E43-4DE6-B1B9-30CF9B69FF95}" dt="2021-05-13T13:08:33.437" v="3" actId="47"/>
        <pc:sldMkLst>
          <pc:docMk/>
          <pc:sldMk cId="3769437340" sldId="736"/>
        </pc:sldMkLst>
      </pc:sldChg>
      <pc:sldChg chg="del">
        <pc:chgData name="Yoshiyuki Tajima(田島　佳幸)" userId="1e833418-d2c0-4b2f-967a-8814016308fa" providerId="ADAL" clId="{A0FE679C-9E43-4DE6-B1B9-30CF9B69FF95}" dt="2021-05-13T13:08:33.437" v="3" actId="47"/>
        <pc:sldMkLst>
          <pc:docMk/>
          <pc:sldMk cId="4277101314" sldId="7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endParaRPr lang="en-US" altLang="ja-JP"/>
          </a:p>
        </p:txBody>
      </p:sp>
      <p:sp>
        <p:nvSpPr>
          <p:cNvPr id="1945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endParaRPr lang="en-US" altLang="ja-JP"/>
          </a:p>
        </p:txBody>
      </p:sp>
      <p:sp>
        <p:nvSpPr>
          <p:cNvPr id="1946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46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endParaRPr lang="en-US" altLang="ja-JP"/>
          </a:p>
        </p:txBody>
      </p:sp>
      <p:sp>
        <p:nvSpPr>
          <p:cNvPr id="1946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fld id="{CEC9BB6F-D726-4B69-B74C-E9C08A217E33}"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0B546-A358-4DCF-A167-DF00EA394D59}" type="slidenum">
              <a:rPr lang="en-US" altLang="ja-JP"/>
              <a:pPr/>
              <a:t>1</a:t>
            </a:fld>
            <a:endParaRPr lang="en-US" altLang="ja-JP"/>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t>In this session, we would like to talk about the Introduction of Safety Management System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t>in Japan.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t>After introduction of Japanese Safety Management System, we would like to discuss about Safety Management System in </a:t>
            </a:r>
            <a:r>
              <a:rPr lang="en-US" altLang="ja-JP" dirty="0" err="1"/>
              <a:t>DMTCL</a:t>
            </a:r>
            <a:r>
              <a:rPr lang="en-US" altLang="ja-JP"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dirty="0"/>
          </a:p>
          <a:p>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C002F9F-E8B0-499E-95F0-C2F5A9078EB7}"/>
              </a:ext>
            </a:extLst>
          </p:cNvPr>
          <p:cNvSpPr>
            <a:spLocks noGrp="1" noRot="1" noChangeAspect="1" noTextEdit="1"/>
          </p:cNvSpPr>
          <p:nvPr>
            <p:ph type="sldImg"/>
          </p:nvPr>
        </p:nvSpPr>
        <p:spPr>
          <a:xfrm>
            <a:off x="798513" y="574675"/>
            <a:ext cx="5138737" cy="3854450"/>
          </a:xfrm>
          <a:ln/>
        </p:spPr>
      </p:sp>
      <p:sp>
        <p:nvSpPr>
          <p:cNvPr id="26627" name="ノート プレースホルダ 2">
            <a:extLst>
              <a:ext uri="{FF2B5EF4-FFF2-40B4-BE49-F238E27FC236}">
                <a16:creationId xmlns:a16="http://schemas.microsoft.com/office/drawing/2014/main" id="{C83DA9E0-9CEE-4ADF-B0F9-82D0A5EAF7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altLang="ja-JP" sz="1200" dirty="0">
                <a:latin typeface="Arial" panose="020B0604020202020204" pitchFamily="34" charset="0"/>
                <a:cs typeface="Arial" panose="020B0604020202020204" pitchFamily="34" charset="0"/>
              </a:rPr>
              <a:t>The direct causes were human error,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altLang="ja-JP" sz="1200" dirty="0">
                <a:latin typeface="Arial" panose="020B0604020202020204" pitchFamily="34" charset="0"/>
                <a:cs typeface="Arial" panose="020B0604020202020204" pitchFamily="34" charset="0"/>
              </a:rPr>
              <a:t>but it was identified that behind this was problems with how organizations interacted with their employees.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1" lang="en-GB" altLang="ja-JP" sz="1200" dirty="0">
                <a:latin typeface="Arial" panose="020B0604020202020204" pitchFamily="34" charset="0"/>
                <a:cs typeface="Arial" panose="020B0604020202020204" pitchFamily="34" charset="0"/>
              </a:rPr>
              <a:t>So the Japanese Government recognized that introduction of “Safety Management System”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1" lang="en-GB" altLang="ja-JP" sz="1200" dirty="0">
                <a:latin typeface="Arial" panose="020B0604020202020204" pitchFamily="34" charset="0"/>
                <a:cs typeface="Arial" panose="020B0604020202020204" pitchFamily="34" charset="0"/>
              </a:rPr>
              <a:t>by the transportation operators is crucial to for ensuring safety. </a:t>
            </a:r>
          </a:p>
          <a:p>
            <a:pPr>
              <a:buFont typeface="Arial" panose="020B0604020202020204" pitchFamily="34" charset="0"/>
              <a:buChar char="•"/>
            </a:pPr>
            <a:endParaRPr lang="en-GB" altLang="ja-JP" sz="12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GB" altLang="ja-JP" sz="12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GB" altLang="ja-JP" sz="1200" dirty="0">
              <a:latin typeface="Arial" panose="020B0604020202020204" pitchFamily="34" charset="0"/>
              <a:cs typeface="Arial" panose="020B0604020202020204" pitchFamily="34" charset="0"/>
            </a:endParaRPr>
          </a:p>
          <a:p>
            <a:br>
              <a:rPr lang="en-US" altLang="ja-JP" dirty="0"/>
            </a:br>
            <a:endParaRPr lang="en-US" altLang="ja-JP" dirty="0"/>
          </a:p>
          <a:p>
            <a:endParaRPr lang="en-US" altLang="ja-JP" dirty="0"/>
          </a:p>
          <a:p>
            <a:endParaRPr lang="en-US" altLang="ja-JP" dirty="0"/>
          </a:p>
          <a:p>
            <a:br>
              <a:rPr lang="en-US" altLang="ja-JP" dirty="0"/>
            </a:br>
            <a:r>
              <a:rPr lang="en-US" altLang="ja-JP" dirty="0"/>
              <a:t>the results of the survey suggest that the common background factors were:</a:t>
            </a:r>
          </a:p>
          <a:p>
            <a:endParaRPr lang="en-US" altLang="ja-JP" dirty="0"/>
          </a:p>
          <a:p>
            <a:r>
              <a:rPr lang="en-US" altLang="ja-JP" dirty="0"/>
              <a:t>(1) Insufficient involvement of management in ensuring safety, and </a:t>
            </a:r>
          </a:p>
          <a:p>
            <a:r>
              <a:rPr lang="en-US" altLang="ja-JP" dirty="0"/>
              <a:t>(2) Insufficient communication and information sharing between management and worksite.</a:t>
            </a:r>
          </a:p>
          <a:p>
            <a:endParaRPr lang="en-US" altLang="ja-JP" dirty="0"/>
          </a:p>
          <a:p>
            <a:endParaRPr lang="en-US" altLang="ja-JP" dirty="0"/>
          </a:p>
          <a:p>
            <a:endParaRPr lang="en-US" altLang="ja-JP" dirty="0"/>
          </a:p>
          <a:p>
            <a:endParaRPr lang="en-US" altLang="ja-JP" dirty="0"/>
          </a:p>
          <a:p>
            <a:r>
              <a:rPr lang="ja-JP" altLang="en-US" dirty="0"/>
              <a:t>日本では、</a:t>
            </a:r>
            <a:r>
              <a:rPr lang="en-US" altLang="ja-JP" dirty="0"/>
              <a:t>2005</a:t>
            </a:r>
            <a:r>
              <a:rPr lang="ja-JP" altLang="en-US" dirty="0"/>
              <a:t>年に、鉄道・自動車・海運・航空の公共交通の各分野において、ヒューマンエラーが要因と考えられる事故が多発した。</a:t>
            </a:r>
            <a:endParaRPr lang="en-US" altLang="ja-JP" dirty="0"/>
          </a:p>
          <a:p>
            <a:endParaRPr lang="en-US" altLang="ja-JP" dirty="0"/>
          </a:p>
          <a:p>
            <a:r>
              <a:rPr lang="ja-JP" altLang="en-US" dirty="0"/>
              <a:t>○鉄道分野では、</a:t>
            </a:r>
            <a:r>
              <a:rPr lang="en-US" altLang="ja-JP" dirty="0"/>
              <a:t>3</a:t>
            </a:r>
            <a:r>
              <a:rPr lang="ja-JP" altLang="en-US" dirty="0"/>
              <a:t>月に東武鉄道伊勢崎線において、死者</a:t>
            </a:r>
            <a:r>
              <a:rPr lang="en-US" altLang="ja-JP" dirty="0"/>
              <a:t>2</a:t>
            </a:r>
            <a:r>
              <a:rPr lang="ja-JP" altLang="en-US" dirty="0"/>
              <a:t>名・負傷者</a:t>
            </a:r>
            <a:r>
              <a:rPr lang="en-US" altLang="ja-JP" dirty="0"/>
              <a:t>2</a:t>
            </a:r>
            <a:r>
              <a:rPr lang="ja-JP" altLang="en-US" dirty="0"/>
              <a:t>名の被害があった踏切障害事故、また</a:t>
            </a:r>
            <a:r>
              <a:rPr lang="en-US" altLang="ja-JP" dirty="0"/>
              <a:t>4</a:t>
            </a:r>
            <a:r>
              <a:rPr lang="ja-JP" altLang="en-US" dirty="0"/>
              <a:t>月には、「日本における鉄道事故」で紹介した、死者</a:t>
            </a:r>
            <a:r>
              <a:rPr lang="en-US" altLang="ja-JP" dirty="0"/>
              <a:t>107</a:t>
            </a:r>
            <a:r>
              <a:rPr lang="ja-JP" altLang="en-US" dirty="0"/>
              <a:t>名、負傷者</a:t>
            </a:r>
            <a:r>
              <a:rPr lang="en-US" altLang="ja-JP" dirty="0"/>
              <a:t>562</a:t>
            </a:r>
            <a:r>
              <a:rPr lang="ja-JP" altLang="en-US" dirty="0"/>
              <a:t>名の大惨事となった</a:t>
            </a:r>
            <a:r>
              <a:rPr lang="en-US" altLang="ja-JP" dirty="0"/>
              <a:t>JR</a:t>
            </a:r>
            <a:r>
              <a:rPr lang="ja-JP" altLang="en-US" dirty="0"/>
              <a:t>西日本福知山線での列車脱線事故。</a:t>
            </a:r>
            <a:endParaRPr lang="en-US" altLang="ja-JP" dirty="0"/>
          </a:p>
          <a:p>
            <a:r>
              <a:rPr lang="ja-JP" altLang="en-US" dirty="0"/>
              <a:t>○自動車分野では、</a:t>
            </a:r>
            <a:r>
              <a:rPr lang="en-US" altLang="ja-JP" dirty="0"/>
              <a:t>4</a:t>
            </a:r>
            <a:r>
              <a:rPr lang="ja-JP" altLang="en-US" dirty="0"/>
              <a:t>月に死者</a:t>
            </a:r>
            <a:r>
              <a:rPr lang="en-US" altLang="ja-JP" dirty="0"/>
              <a:t>3</a:t>
            </a:r>
            <a:r>
              <a:rPr lang="ja-JP" altLang="en-US" dirty="0"/>
              <a:t>名、負傷者</a:t>
            </a:r>
            <a:r>
              <a:rPr lang="en-US" altLang="ja-JP" dirty="0"/>
              <a:t>20</a:t>
            </a:r>
            <a:r>
              <a:rPr lang="ja-JP" altLang="en-US" dirty="0"/>
              <a:t>名の被害があった近鉄バス転覆事故。</a:t>
            </a:r>
            <a:endParaRPr lang="en-US" altLang="ja-JP" dirty="0"/>
          </a:p>
          <a:p>
            <a:r>
              <a:rPr lang="ja-JP" altLang="en-US" dirty="0"/>
              <a:t>○海運分野では、</a:t>
            </a:r>
            <a:r>
              <a:rPr lang="en-US" altLang="ja-JP" dirty="0"/>
              <a:t>5</a:t>
            </a:r>
            <a:r>
              <a:rPr lang="ja-JP" altLang="en-US" dirty="0"/>
              <a:t>月に負傷者</a:t>
            </a:r>
            <a:r>
              <a:rPr lang="en-US" altLang="ja-JP" dirty="0"/>
              <a:t>23</a:t>
            </a:r>
            <a:r>
              <a:rPr lang="ja-JP" altLang="en-US" dirty="0"/>
              <a:t>名の被害があった九州商船フェリーなるしおの防波堤衝突事故。</a:t>
            </a:r>
            <a:endParaRPr lang="en-US" altLang="ja-JP" dirty="0"/>
          </a:p>
          <a:p>
            <a:r>
              <a:rPr lang="ja-JP" altLang="en-US" dirty="0"/>
              <a:t>○航空分野においても、</a:t>
            </a:r>
            <a:r>
              <a:rPr lang="en-US" altLang="ja-JP" dirty="0"/>
              <a:t>3</a:t>
            </a:r>
            <a:r>
              <a:rPr lang="ja-JP" altLang="en-US" dirty="0"/>
              <a:t>月に重大事故につながる恐れのある、</a:t>
            </a:r>
            <a:r>
              <a:rPr lang="en-US" altLang="ja-JP" dirty="0"/>
              <a:t>JAL</a:t>
            </a:r>
            <a:r>
              <a:rPr lang="ja-JP" altLang="en-US" dirty="0"/>
              <a:t>客室乗務員が非常口扉の操作を忘れるなど、</a:t>
            </a:r>
            <a:endParaRPr lang="en-US" altLang="ja-JP" dirty="0"/>
          </a:p>
          <a:p>
            <a:r>
              <a:rPr lang="ja-JP" altLang="en-US" dirty="0"/>
              <a:t>各輸送分野において、ヒューマンエラーに起因するさまざまな事故・トラブルが発生した。</a:t>
            </a:r>
            <a:endParaRPr lang="en-US" altLang="ja-JP" dirty="0"/>
          </a:p>
          <a:p>
            <a:endParaRPr lang="en-US" altLang="ja-JP" dirty="0"/>
          </a:p>
          <a:p>
            <a:r>
              <a:rPr lang="ja-JP" altLang="en-US" dirty="0"/>
              <a:t>これらの事故・トラブルでは、原因はヒューマンエラーではあるが、共通する背景要因としては、</a:t>
            </a:r>
            <a:r>
              <a:rPr lang="en-US" altLang="ja-JP" dirty="0"/>
              <a:t>【</a:t>
            </a:r>
            <a:r>
              <a:rPr lang="ja-JP" altLang="en-US" dirty="0"/>
              <a:t>く</a:t>
            </a:r>
            <a:r>
              <a:rPr lang="en-US" altLang="ja-JP" dirty="0"/>
              <a:t>】</a:t>
            </a:r>
            <a:r>
              <a:rPr lang="ja-JP" altLang="en-US" dirty="0"/>
              <a:t>①経営陣の安全確保に対する関与が不十分、②経営・現場間の意思疎通・情報共有が不十分であったなどと調査の結果から考えられている。</a:t>
            </a:r>
            <a:endParaRPr lang="en-US" altLang="ja-JP" dirty="0"/>
          </a:p>
        </p:txBody>
      </p:sp>
      <p:sp>
        <p:nvSpPr>
          <p:cNvPr id="26628" name="スライド番号プレースホルダ 3">
            <a:extLst>
              <a:ext uri="{FF2B5EF4-FFF2-40B4-BE49-F238E27FC236}">
                <a16:creationId xmlns:a16="http://schemas.microsoft.com/office/drawing/2014/main" id="{68608677-1FC8-46C6-A2F1-AF5180D7F9A8}"/>
              </a:ext>
            </a:extLst>
          </p:cNvPr>
          <p:cNvSpPr txBox="1">
            <a:spLocks noGrp="1"/>
          </p:cNvSpPr>
          <p:nvPr/>
        </p:nvSpPr>
        <p:spPr bwMode="auto">
          <a:xfrm>
            <a:off x="2608885" y="13668309"/>
            <a:ext cx="1996738" cy="7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8" tIns="45264" rIns="90528" bIns="45264" anchor="b"/>
          <a:lstStyle>
            <a:lvl1pPr defTabSz="912813">
              <a:defRPr kumimoji="1" sz="3600">
                <a:solidFill>
                  <a:schemeClr val="tx1"/>
                </a:solidFill>
                <a:latin typeface="ＭＳ ゴシック" panose="020B0609070205080204" pitchFamily="49" charset="-128"/>
                <a:ea typeface="ＭＳ ゴシック" panose="020B0609070205080204" pitchFamily="49" charset="-128"/>
              </a:defRPr>
            </a:lvl1pPr>
            <a:lvl2pPr marL="742950" indent="-285750" defTabSz="912813">
              <a:defRPr kumimoji="1" sz="3600">
                <a:solidFill>
                  <a:schemeClr val="tx1"/>
                </a:solidFill>
                <a:latin typeface="ＭＳ ゴシック" panose="020B0609070205080204" pitchFamily="49" charset="-128"/>
                <a:ea typeface="ＭＳ ゴシック" panose="020B0609070205080204" pitchFamily="49" charset="-128"/>
              </a:defRPr>
            </a:lvl2pPr>
            <a:lvl3pPr marL="1143000" indent="-228600" defTabSz="912813">
              <a:defRPr kumimoji="1" sz="3600">
                <a:solidFill>
                  <a:schemeClr val="tx1"/>
                </a:solidFill>
                <a:latin typeface="ＭＳ ゴシック" panose="020B0609070205080204" pitchFamily="49" charset="-128"/>
                <a:ea typeface="ＭＳ ゴシック" panose="020B0609070205080204" pitchFamily="49" charset="-128"/>
              </a:defRPr>
            </a:lvl3pPr>
            <a:lvl4pPr marL="1600200" indent="-228600" defTabSz="912813">
              <a:defRPr kumimoji="1" sz="3600">
                <a:solidFill>
                  <a:schemeClr val="tx1"/>
                </a:solidFill>
                <a:latin typeface="ＭＳ ゴシック" panose="020B0609070205080204" pitchFamily="49" charset="-128"/>
                <a:ea typeface="ＭＳ ゴシック" panose="020B0609070205080204" pitchFamily="49" charset="-128"/>
              </a:defRPr>
            </a:lvl4pPr>
            <a:lvl5pPr marL="2057400" indent="-228600" defTabSz="912813">
              <a:defRPr kumimoji="1" sz="3600">
                <a:solidFill>
                  <a:schemeClr val="tx1"/>
                </a:solidFill>
                <a:latin typeface="ＭＳ ゴシック" panose="020B0609070205080204" pitchFamily="49" charset="-128"/>
                <a:ea typeface="ＭＳ ゴシック" panose="020B0609070205080204" pitchFamily="49" charset="-128"/>
              </a:defRPr>
            </a:lvl5pPr>
            <a:lvl6pPr marL="25146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6pPr>
            <a:lvl7pPr marL="29718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7pPr>
            <a:lvl8pPr marL="34290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8pPr>
            <a:lvl9pPr marL="38862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9pPr>
          </a:lstStyle>
          <a:p>
            <a:pPr algn="r" eaLnBrk="1" hangingPunct="1"/>
            <a:fld id="{EF750CF6-445A-4D29-9F61-B5F8ED9228D0}" type="slidenum">
              <a:rPr lang="ja-JP" altLang="en-US" sz="1200">
                <a:solidFill>
                  <a:srgbClr val="000000"/>
                </a:solidFill>
                <a:latin typeface="Arial" panose="020B0604020202020204" pitchFamily="34" charset="0"/>
                <a:ea typeface="ＭＳ Ｐゴシック" panose="020B0600070205080204" pitchFamily="50" charset="-128"/>
              </a:rPr>
              <a:pPr algn="r" eaLnBrk="1" hangingPunct="1"/>
              <a:t>10</a:t>
            </a:fld>
            <a:endParaRPr lang="ja-JP" altLang="en-US" sz="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273765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C002F9F-E8B0-499E-95F0-C2F5A9078EB7}"/>
              </a:ext>
            </a:extLst>
          </p:cNvPr>
          <p:cNvSpPr>
            <a:spLocks noGrp="1" noRot="1" noChangeAspect="1" noTextEdit="1"/>
          </p:cNvSpPr>
          <p:nvPr>
            <p:ph type="sldImg"/>
          </p:nvPr>
        </p:nvSpPr>
        <p:spPr>
          <a:xfrm>
            <a:off x="798513" y="574675"/>
            <a:ext cx="5138737" cy="3854450"/>
          </a:xfrm>
          <a:ln/>
        </p:spPr>
      </p:sp>
      <p:sp>
        <p:nvSpPr>
          <p:cNvPr id="26627" name="ノート プレースホルダ 2">
            <a:extLst>
              <a:ext uri="{FF2B5EF4-FFF2-40B4-BE49-F238E27FC236}">
                <a16:creationId xmlns:a16="http://schemas.microsoft.com/office/drawing/2014/main" id="{C83DA9E0-9CEE-4ADF-B0F9-82D0A5EAF7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And after the Fukuchi-</a:t>
            </a:r>
            <a:r>
              <a:rPr lang="en-US" altLang="ja-JP" dirty="0" err="1"/>
              <a:t>yama</a:t>
            </a:r>
            <a:r>
              <a:rPr lang="en-US" altLang="ja-JP" dirty="0"/>
              <a:t> line’s accident in April 2005, the Japanese government hold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b="0" noProof="0" dirty="0">
                <a:latin typeface="Arial" panose="020B0604020202020204" pitchFamily="34" charset="0"/>
                <a:cs typeface="Arial" panose="020B0604020202020204" pitchFamily="34" charset="0"/>
              </a:rPr>
              <a:t>“ </a:t>
            </a:r>
            <a:r>
              <a:rPr lang="en-GB" altLang="ja-JP" sz="1200" b="0" u="sng" noProof="0" dirty="0">
                <a:solidFill>
                  <a:schemeClr val="tx1"/>
                </a:solidFill>
                <a:latin typeface="Arial" panose="020B0604020202020204" pitchFamily="34" charset="0"/>
                <a:cs typeface="Arial" panose="020B0604020202020204" pitchFamily="34" charset="0"/>
              </a:rPr>
              <a:t>Public Transport Human Error Accident Prevention Measures Review Committee</a:t>
            </a:r>
            <a:r>
              <a:rPr kumimoji="1" lang="en-GB" altLang="ja-JP" sz="1200" b="0" u="sng" noProof="0" dirty="0">
                <a:solidFill>
                  <a:schemeClr val="tx1"/>
                </a:solidFill>
                <a:latin typeface="Arial" panose="020B0604020202020204" pitchFamily="34" charset="0"/>
                <a:cs typeface="Arial" panose="020B0604020202020204" pitchFamily="34" charset="0"/>
              </a:rPr>
              <a:t> meeting”,</a:t>
            </a:r>
            <a:br>
              <a:rPr kumimoji="1" lang="en-GB" altLang="ja-JP" sz="1200" b="0" u="sng" noProof="0" dirty="0">
                <a:solidFill>
                  <a:schemeClr val="tx1"/>
                </a:solidFill>
                <a:latin typeface="Arial" panose="020B0604020202020204" pitchFamily="34" charset="0"/>
                <a:cs typeface="Arial" panose="020B0604020202020204" pitchFamily="34" charset="0"/>
              </a:rPr>
            </a:br>
            <a:r>
              <a:rPr kumimoji="1" lang="en-GB" altLang="ja-JP" sz="1200" b="0" noProof="0" dirty="0">
                <a:solidFill>
                  <a:schemeClr val="tx1"/>
                </a:solidFill>
                <a:latin typeface="Arial" panose="020B0604020202020204" pitchFamily="34" charset="0"/>
                <a:cs typeface="Arial" panose="020B0604020202020204" pitchFamily="34" charset="0"/>
              </a:rPr>
              <a:t> (Consisting of Administrative Vice-Minister Sponsors and Directors of Related Bureaus etc., private sector experts)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GB" altLang="ja-JP" sz="1200" b="0" noProof="0" dirty="0">
                <a:solidFill>
                  <a:schemeClr val="tx1"/>
                </a:solidFill>
                <a:latin typeface="Arial" panose="020B0604020202020204" pitchFamily="34" charset="0"/>
                <a:cs typeface="Arial" panose="020B0604020202020204" pitchFamily="34" charset="0"/>
              </a:rPr>
              <a:t>And in the August, the interim report was issued from the Committee , mentioning</a:t>
            </a:r>
          </a:p>
          <a:p>
            <a:pPr eaLnBrk="1" hangingPunct="1">
              <a:spcBef>
                <a:spcPts val="0"/>
              </a:spcBef>
              <a:spcAft>
                <a:spcPts val="0"/>
              </a:spcAft>
              <a:buFont typeface="Wingdings" panose="05000000000000000000" pitchFamily="2" charset="2"/>
              <a:buChar char="Ø"/>
              <a:defRPr/>
            </a:pPr>
            <a:r>
              <a:rPr lang="en-GB" altLang="ja-JP" sz="1200" b="0" u="none" noProof="0" dirty="0">
                <a:solidFill>
                  <a:schemeClr val="tx1"/>
                </a:solidFill>
                <a:latin typeface="Arial" panose="020B0604020202020204" pitchFamily="34" charset="0"/>
                <a:cs typeface="Arial" panose="020B0604020202020204" pitchFamily="34" charset="0"/>
              </a:rPr>
              <a:t> </a:t>
            </a:r>
            <a:r>
              <a:rPr lang="en-GB" altLang="ja-JP" sz="1200" b="0" u="sng" noProof="0" dirty="0">
                <a:solidFill>
                  <a:schemeClr val="tx1"/>
                </a:solidFill>
                <a:latin typeface="Arial" panose="020B0604020202020204" pitchFamily="34" charset="0"/>
                <a:cs typeface="Arial" panose="020B0604020202020204" pitchFamily="34" charset="0"/>
              </a:rPr>
              <a:t>Operators need to build a safety management system</a:t>
            </a:r>
          </a:p>
          <a:p>
            <a:pPr marL="177800" indent="-177800" eaLnBrk="1" hangingPunct="1">
              <a:spcBef>
                <a:spcPts val="0"/>
              </a:spcBef>
              <a:spcAft>
                <a:spcPts val="0"/>
              </a:spcAft>
              <a:buFont typeface="Wingdings" panose="05000000000000000000" pitchFamily="2" charset="2"/>
              <a:buChar char="Ø"/>
              <a:defRPr/>
            </a:pPr>
            <a:r>
              <a:rPr lang="en-GB" altLang="ja-JP" sz="1200" b="0" u="sng" noProof="0" dirty="0">
                <a:solidFill>
                  <a:schemeClr val="tx1"/>
                </a:solidFill>
                <a:latin typeface="Arial" panose="020B0604020202020204" pitchFamily="34" charset="0"/>
                <a:cs typeface="Arial" panose="020B0604020202020204" pitchFamily="34" charset="0"/>
              </a:rPr>
              <a:t>National government sees the need to evaluate safety management systems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ja-JP" sz="1200" b="0" noProof="0" dirty="0">
              <a:solidFill>
                <a:schemeClr val="tx1"/>
              </a:solidFill>
              <a:latin typeface="Arial" panose="020B0604020202020204" pitchFamily="34" charset="0"/>
              <a:cs typeface="Arial" panose="020B0604020202020204" pitchFamily="34" charset="0"/>
            </a:endParaRPr>
          </a:p>
          <a:p>
            <a:r>
              <a:rPr lang="en-US" altLang="ja-JP" dirty="0"/>
              <a:t>In the next year, </a:t>
            </a:r>
            <a:r>
              <a:rPr lang="ja-JP" altLang="en-US" dirty="0"/>
              <a:t>“</a:t>
            </a:r>
            <a:r>
              <a:rPr lang="en-US" altLang="ja-JP" dirty="0"/>
              <a:t>package of Transport Safety laws</a:t>
            </a:r>
            <a:r>
              <a:rPr lang="ja-JP" altLang="en-US" dirty="0"/>
              <a:t>” </a:t>
            </a:r>
            <a:r>
              <a:rPr lang="en-US" altLang="ja-JP" dirty="0"/>
              <a:t>including SMS was promulgated,</a:t>
            </a:r>
            <a:r>
              <a:rPr lang="ja-JP" altLang="en-US" dirty="0"/>
              <a:t>　運輸安全一括法の公布</a:t>
            </a:r>
            <a:endParaRPr lang="en-US" altLang="ja-JP" dirty="0"/>
          </a:p>
          <a:p>
            <a:r>
              <a:rPr lang="en-US" altLang="ja-JP" dirty="0"/>
              <a:t>And from the October 2006, SMS has started in Japan.</a:t>
            </a:r>
            <a:endParaRPr lang="ja-JP" altLang="en-US" dirty="0"/>
          </a:p>
          <a:p>
            <a:endParaRPr lang="en-US" altLang="ja-JP" dirty="0"/>
          </a:p>
        </p:txBody>
      </p:sp>
      <p:sp>
        <p:nvSpPr>
          <p:cNvPr id="26628" name="スライド番号プレースホルダ 3">
            <a:extLst>
              <a:ext uri="{FF2B5EF4-FFF2-40B4-BE49-F238E27FC236}">
                <a16:creationId xmlns:a16="http://schemas.microsoft.com/office/drawing/2014/main" id="{68608677-1FC8-46C6-A2F1-AF5180D7F9A8}"/>
              </a:ext>
            </a:extLst>
          </p:cNvPr>
          <p:cNvSpPr txBox="1">
            <a:spLocks noGrp="1"/>
          </p:cNvSpPr>
          <p:nvPr/>
        </p:nvSpPr>
        <p:spPr bwMode="auto">
          <a:xfrm>
            <a:off x="2608885" y="13668309"/>
            <a:ext cx="1996738" cy="7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8" tIns="45264" rIns="90528" bIns="45264" anchor="b"/>
          <a:lstStyle>
            <a:lvl1pPr defTabSz="912813">
              <a:defRPr kumimoji="1" sz="3600">
                <a:solidFill>
                  <a:schemeClr val="tx1"/>
                </a:solidFill>
                <a:latin typeface="ＭＳ ゴシック" panose="020B0609070205080204" pitchFamily="49" charset="-128"/>
                <a:ea typeface="ＭＳ ゴシック" panose="020B0609070205080204" pitchFamily="49" charset="-128"/>
              </a:defRPr>
            </a:lvl1pPr>
            <a:lvl2pPr marL="742950" indent="-285750" defTabSz="912813">
              <a:defRPr kumimoji="1" sz="3600">
                <a:solidFill>
                  <a:schemeClr val="tx1"/>
                </a:solidFill>
                <a:latin typeface="ＭＳ ゴシック" panose="020B0609070205080204" pitchFamily="49" charset="-128"/>
                <a:ea typeface="ＭＳ ゴシック" panose="020B0609070205080204" pitchFamily="49" charset="-128"/>
              </a:defRPr>
            </a:lvl2pPr>
            <a:lvl3pPr marL="1143000" indent="-228600" defTabSz="912813">
              <a:defRPr kumimoji="1" sz="3600">
                <a:solidFill>
                  <a:schemeClr val="tx1"/>
                </a:solidFill>
                <a:latin typeface="ＭＳ ゴシック" panose="020B0609070205080204" pitchFamily="49" charset="-128"/>
                <a:ea typeface="ＭＳ ゴシック" panose="020B0609070205080204" pitchFamily="49" charset="-128"/>
              </a:defRPr>
            </a:lvl3pPr>
            <a:lvl4pPr marL="1600200" indent="-228600" defTabSz="912813">
              <a:defRPr kumimoji="1" sz="3600">
                <a:solidFill>
                  <a:schemeClr val="tx1"/>
                </a:solidFill>
                <a:latin typeface="ＭＳ ゴシック" panose="020B0609070205080204" pitchFamily="49" charset="-128"/>
                <a:ea typeface="ＭＳ ゴシック" panose="020B0609070205080204" pitchFamily="49" charset="-128"/>
              </a:defRPr>
            </a:lvl4pPr>
            <a:lvl5pPr marL="2057400" indent="-228600" defTabSz="912813">
              <a:defRPr kumimoji="1" sz="3600">
                <a:solidFill>
                  <a:schemeClr val="tx1"/>
                </a:solidFill>
                <a:latin typeface="ＭＳ ゴシック" panose="020B0609070205080204" pitchFamily="49" charset="-128"/>
                <a:ea typeface="ＭＳ ゴシック" panose="020B0609070205080204" pitchFamily="49" charset="-128"/>
              </a:defRPr>
            </a:lvl5pPr>
            <a:lvl6pPr marL="25146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6pPr>
            <a:lvl7pPr marL="29718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7pPr>
            <a:lvl8pPr marL="34290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8pPr>
            <a:lvl9pPr marL="38862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9pPr>
          </a:lstStyle>
          <a:p>
            <a:pPr algn="r" eaLnBrk="1" hangingPunct="1"/>
            <a:fld id="{EF750CF6-445A-4D29-9F61-B5F8ED9228D0}" type="slidenum">
              <a:rPr lang="ja-JP" altLang="en-US" sz="1200">
                <a:solidFill>
                  <a:srgbClr val="000000"/>
                </a:solidFill>
                <a:latin typeface="Arial" panose="020B0604020202020204" pitchFamily="34" charset="0"/>
                <a:ea typeface="ＭＳ Ｐゴシック" panose="020B0600070205080204" pitchFamily="50" charset="-128"/>
              </a:rPr>
              <a:pPr algn="r" eaLnBrk="1" hangingPunct="1"/>
              <a:t>11</a:t>
            </a:fld>
            <a:endParaRPr lang="ja-JP" altLang="en-US" sz="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960823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C002F9F-E8B0-499E-95F0-C2F5A9078EB7}"/>
              </a:ext>
            </a:extLst>
          </p:cNvPr>
          <p:cNvSpPr>
            <a:spLocks noGrp="1" noRot="1" noChangeAspect="1" noTextEdit="1"/>
          </p:cNvSpPr>
          <p:nvPr>
            <p:ph type="sldImg"/>
          </p:nvPr>
        </p:nvSpPr>
        <p:spPr>
          <a:xfrm>
            <a:off x="798513" y="574675"/>
            <a:ext cx="5138737" cy="3854450"/>
          </a:xfrm>
          <a:ln/>
        </p:spPr>
      </p:sp>
      <p:sp>
        <p:nvSpPr>
          <p:cNvPr id="26627" name="ノート プレースホルダ 2">
            <a:extLst>
              <a:ext uri="{FF2B5EF4-FFF2-40B4-BE49-F238E27FC236}">
                <a16:creationId xmlns:a16="http://schemas.microsoft.com/office/drawing/2014/main" id="{C83DA9E0-9CEE-4ADF-B0F9-82D0A5EAF7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And after the Fukuchi-</a:t>
            </a:r>
            <a:r>
              <a:rPr lang="en-US" altLang="ja-JP" dirty="0" err="1"/>
              <a:t>yama</a:t>
            </a:r>
            <a:r>
              <a:rPr lang="en-US" altLang="ja-JP" dirty="0"/>
              <a:t> line’s accident in April 2005, the Japanese government hold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b="0" noProof="0" dirty="0">
                <a:latin typeface="Arial" panose="020B0604020202020204" pitchFamily="34" charset="0"/>
                <a:cs typeface="Arial" panose="020B0604020202020204" pitchFamily="34" charset="0"/>
              </a:rPr>
              <a:t>“ </a:t>
            </a:r>
            <a:r>
              <a:rPr lang="en-GB" altLang="ja-JP" sz="1200" b="0" u="sng" noProof="0" dirty="0">
                <a:solidFill>
                  <a:schemeClr val="tx1"/>
                </a:solidFill>
                <a:latin typeface="Arial" panose="020B0604020202020204" pitchFamily="34" charset="0"/>
                <a:cs typeface="Arial" panose="020B0604020202020204" pitchFamily="34" charset="0"/>
              </a:rPr>
              <a:t>Public Transport Human Error Accident Prevention Measures Review Committee</a:t>
            </a:r>
            <a:r>
              <a:rPr kumimoji="1" lang="en-GB" altLang="ja-JP" sz="1200" b="0" u="sng" noProof="0" dirty="0">
                <a:solidFill>
                  <a:schemeClr val="tx1"/>
                </a:solidFill>
                <a:latin typeface="Arial" panose="020B0604020202020204" pitchFamily="34" charset="0"/>
                <a:cs typeface="Arial" panose="020B0604020202020204" pitchFamily="34" charset="0"/>
              </a:rPr>
              <a:t> meeting”,</a:t>
            </a:r>
            <a:br>
              <a:rPr kumimoji="1" lang="en-GB" altLang="ja-JP" sz="1200" b="0" u="sng" noProof="0" dirty="0">
                <a:solidFill>
                  <a:schemeClr val="tx1"/>
                </a:solidFill>
                <a:latin typeface="Arial" panose="020B0604020202020204" pitchFamily="34" charset="0"/>
                <a:cs typeface="Arial" panose="020B0604020202020204" pitchFamily="34" charset="0"/>
              </a:rPr>
            </a:br>
            <a:r>
              <a:rPr kumimoji="1" lang="en-GB" altLang="ja-JP" sz="1200" b="0" noProof="0" dirty="0">
                <a:solidFill>
                  <a:schemeClr val="tx1"/>
                </a:solidFill>
                <a:latin typeface="Arial" panose="020B0604020202020204" pitchFamily="34" charset="0"/>
                <a:cs typeface="Arial" panose="020B0604020202020204" pitchFamily="34" charset="0"/>
              </a:rPr>
              <a:t> (Consisting of Administrative Vice-Minister Sponsors and Directors of Related Bureaus etc., private sector experts)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GB" altLang="ja-JP" sz="1200" b="0" noProof="0" dirty="0">
                <a:solidFill>
                  <a:schemeClr val="tx1"/>
                </a:solidFill>
                <a:latin typeface="Arial" panose="020B0604020202020204" pitchFamily="34" charset="0"/>
                <a:cs typeface="Arial" panose="020B0604020202020204" pitchFamily="34" charset="0"/>
              </a:rPr>
              <a:t>And in the August, the interim report was issued from the Committee , mentioning</a:t>
            </a:r>
          </a:p>
          <a:p>
            <a:pPr eaLnBrk="1" hangingPunct="1">
              <a:spcBef>
                <a:spcPts val="0"/>
              </a:spcBef>
              <a:spcAft>
                <a:spcPts val="0"/>
              </a:spcAft>
              <a:buFont typeface="Wingdings" panose="05000000000000000000" pitchFamily="2" charset="2"/>
              <a:buChar char="Ø"/>
              <a:defRPr/>
            </a:pPr>
            <a:r>
              <a:rPr lang="en-GB" altLang="ja-JP" sz="1200" b="0" u="none" noProof="0" dirty="0">
                <a:solidFill>
                  <a:schemeClr val="tx1"/>
                </a:solidFill>
                <a:latin typeface="Arial" panose="020B0604020202020204" pitchFamily="34" charset="0"/>
                <a:cs typeface="Arial" panose="020B0604020202020204" pitchFamily="34" charset="0"/>
              </a:rPr>
              <a:t> </a:t>
            </a:r>
            <a:r>
              <a:rPr lang="en-GB" altLang="ja-JP" sz="1200" b="0" u="sng" noProof="0" dirty="0">
                <a:solidFill>
                  <a:schemeClr val="tx1"/>
                </a:solidFill>
                <a:latin typeface="Arial" panose="020B0604020202020204" pitchFamily="34" charset="0"/>
                <a:cs typeface="Arial" panose="020B0604020202020204" pitchFamily="34" charset="0"/>
              </a:rPr>
              <a:t>Operators need to build a safety management system</a:t>
            </a:r>
          </a:p>
          <a:p>
            <a:pPr marL="177800" indent="-177800" eaLnBrk="1" hangingPunct="1">
              <a:spcBef>
                <a:spcPts val="0"/>
              </a:spcBef>
              <a:spcAft>
                <a:spcPts val="0"/>
              </a:spcAft>
              <a:buFont typeface="Wingdings" panose="05000000000000000000" pitchFamily="2" charset="2"/>
              <a:buChar char="Ø"/>
              <a:defRPr/>
            </a:pPr>
            <a:r>
              <a:rPr lang="en-GB" altLang="ja-JP" sz="1200" b="0" u="sng" noProof="0" dirty="0">
                <a:solidFill>
                  <a:schemeClr val="tx1"/>
                </a:solidFill>
                <a:latin typeface="Arial" panose="020B0604020202020204" pitchFamily="34" charset="0"/>
                <a:cs typeface="Arial" panose="020B0604020202020204" pitchFamily="34" charset="0"/>
              </a:rPr>
              <a:t>National government sees the need to evaluate safety management systems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ja-JP" sz="1200" b="0" noProof="0" dirty="0">
              <a:solidFill>
                <a:schemeClr val="tx1"/>
              </a:solidFill>
              <a:latin typeface="Arial" panose="020B0604020202020204" pitchFamily="34" charset="0"/>
              <a:cs typeface="Arial" panose="020B0604020202020204" pitchFamily="34" charset="0"/>
            </a:endParaRPr>
          </a:p>
          <a:p>
            <a:r>
              <a:rPr lang="en-US" altLang="ja-JP" dirty="0"/>
              <a:t>In the next year, </a:t>
            </a:r>
            <a:r>
              <a:rPr lang="ja-JP" altLang="en-US" dirty="0"/>
              <a:t>“</a:t>
            </a:r>
            <a:r>
              <a:rPr lang="en-US" altLang="ja-JP" dirty="0"/>
              <a:t>package of Transport Safety laws</a:t>
            </a:r>
            <a:r>
              <a:rPr lang="ja-JP" altLang="en-US" dirty="0"/>
              <a:t>” </a:t>
            </a:r>
            <a:r>
              <a:rPr lang="en-US" altLang="ja-JP" dirty="0"/>
              <a:t>including SMS was promulgated,</a:t>
            </a:r>
            <a:r>
              <a:rPr lang="ja-JP" altLang="en-US" dirty="0"/>
              <a:t>　運輸安全一括法の公布</a:t>
            </a:r>
            <a:endParaRPr lang="en-US" altLang="ja-JP" dirty="0"/>
          </a:p>
          <a:p>
            <a:r>
              <a:rPr lang="en-US" altLang="ja-JP" dirty="0"/>
              <a:t>And from the October 2006, SMS has started in Japan.</a:t>
            </a:r>
            <a:endParaRPr lang="ja-JP" altLang="en-US" dirty="0"/>
          </a:p>
          <a:p>
            <a:endParaRPr lang="en-US" altLang="ja-JP" dirty="0"/>
          </a:p>
        </p:txBody>
      </p:sp>
      <p:sp>
        <p:nvSpPr>
          <p:cNvPr id="26628" name="スライド番号プレースホルダ 3">
            <a:extLst>
              <a:ext uri="{FF2B5EF4-FFF2-40B4-BE49-F238E27FC236}">
                <a16:creationId xmlns:a16="http://schemas.microsoft.com/office/drawing/2014/main" id="{68608677-1FC8-46C6-A2F1-AF5180D7F9A8}"/>
              </a:ext>
            </a:extLst>
          </p:cNvPr>
          <p:cNvSpPr txBox="1">
            <a:spLocks noGrp="1"/>
          </p:cNvSpPr>
          <p:nvPr/>
        </p:nvSpPr>
        <p:spPr bwMode="auto">
          <a:xfrm>
            <a:off x="2608885" y="13668309"/>
            <a:ext cx="1996738" cy="7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8" tIns="45264" rIns="90528" bIns="45264" anchor="b"/>
          <a:lstStyle>
            <a:lvl1pPr defTabSz="912813">
              <a:defRPr kumimoji="1" sz="3600">
                <a:solidFill>
                  <a:schemeClr val="tx1"/>
                </a:solidFill>
                <a:latin typeface="ＭＳ ゴシック" panose="020B0609070205080204" pitchFamily="49" charset="-128"/>
                <a:ea typeface="ＭＳ ゴシック" panose="020B0609070205080204" pitchFamily="49" charset="-128"/>
              </a:defRPr>
            </a:lvl1pPr>
            <a:lvl2pPr marL="742950" indent="-285750" defTabSz="912813">
              <a:defRPr kumimoji="1" sz="3600">
                <a:solidFill>
                  <a:schemeClr val="tx1"/>
                </a:solidFill>
                <a:latin typeface="ＭＳ ゴシック" panose="020B0609070205080204" pitchFamily="49" charset="-128"/>
                <a:ea typeface="ＭＳ ゴシック" panose="020B0609070205080204" pitchFamily="49" charset="-128"/>
              </a:defRPr>
            </a:lvl2pPr>
            <a:lvl3pPr marL="1143000" indent="-228600" defTabSz="912813">
              <a:defRPr kumimoji="1" sz="3600">
                <a:solidFill>
                  <a:schemeClr val="tx1"/>
                </a:solidFill>
                <a:latin typeface="ＭＳ ゴシック" panose="020B0609070205080204" pitchFamily="49" charset="-128"/>
                <a:ea typeface="ＭＳ ゴシック" panose="020B0609070205080204" pitchFamily="49" charset="-128"/>
              </a:defRPr>
            </a:lvl3pPr>
            <a:lvl4pPr marL="1600200" indent="-228600" defTabSz="912813">
              <a:defRPr kumimoji="1" sz="3600">
                <a:solidFill>
                  <a:schemeClr val="tx1"/>
                </a:solidFill>
                <a:latin typeface="ＭＳ ゴシック" panose="020B0609070205080204" pitchFamily="49" charset="-128"/>
                <a:ea typeface="ＭＳ ゴシック" panose="020B0609070205080204" pitchFamily="49" charset="-128"/>
              </a:defRPr>
            </a:lvl4pPr>
            <a:lvl5pPr marL="2057400" indent="-228600" defTabSz="912813">
              <a:defRPr kumimoji="1" sz="3600">
                <a:solidFill>
                  <a:schemeClr val="tx1"/>
                </a:solidFill>
                <a:latin typeface="ＭＳ ゴシック" panose="020B0609070205080204" pitchFamily="49" charset="-128"/>
                <a:ea typeface="ＭＳ ゴシック" panose="020B0609070205080204" pitchFamily="49" charset="-128"/>
              </a:defRPr>
            </a:lvl5pPr>
            <a:lvl6pPr marL="25146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6pPr>
            <a:lvl7pPr marL="29718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7pPr>
            <a:lvl8pPr marL="34290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8pPr>
            <a:lvl9pPr marL="38862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9pPr>
          </a:lstStyle>
          <a:p>
            <a:pPr algn="r" eaLnBrk="1" hangingPunct="1"/>
            <a:fld id="{EF750CF6-445A-4D29-9F61-B5F8ED9228D0}" type="slidenum">
              <a:rPr lang="ja-JP" altLang="en-US" sz="1200">
                <a:solidFill>
                  <a:srgbClr val="000000"/>
                </a:solidFill>
                <a:latin typeface="Arial" panose="020B0604020202020204" pitchFamily="34" charset="0"/>
                <a:ea typeface="ＭＳ Ｐゴシック" panose="020B0600070205080204" pitchFamily="50" charset="-128"/>
              </a:rPr>
              <a:pPr algn="r" eaLnBrk="1" hangingPunct="1"/>
              <a:t>12</a:t>
            </a:fld>
            <a:endParaRPr lang="ja-JP" altLang="en-US" sz="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76731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C002F9F-E8B0-499E-95F0-C2F5A9078EB7}"/>
              </a:ext>
            </a:extLst>
          </p:cNvPr>
          <p:cNvSpPr>
            <a:spLocks noGrp="1" noRot="1" noChangeAspect="1" noTextEdit="1"/>
          </p:cNvSpPr>
          <p:nvPr>
            <p:ph type="sldImg"/>
          </p:nvPr>
        </p:nvSpPr>
        <p:spPr>
          <a:xfrm>
            <a:off x="798513" y="574675"/>
            <a:ext cx="5138737" cy="3854450"/>
          </a:xfrm>
          <a:ln/>
        </p:spPr>
      </p:sp>
      <p:sp>
        <p:nvSpPr>
          <p:cNvPr id="26627" name="ノート プレースホルダ 2">
            <a:extLst>
              <a:ext uri="{FF2B5EF4-FFF2-40B4-BE49-F238E27FC236}">
                <a16:creationId xmlns:a16="http://schemas.microsoft.com/office/drawing/2014/main" id="{C83DA9E0-9CEE-4ADF-B0F9-82D0A5EAF7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In Japan, Transport operators are required to continue operation in accordance with guidelines.</a:t>
            </a:r>
          </a:p>
          <a:p>
            <a:endParaRPr lang="en-US" altLang="ja-JP" dirty="0"/>
          </a:p>
          <a:p>
            <a:r>
              <a:rPr lang="en-US" altLang="ja-JP" dirty="0"/>
              <a:t>Whole structure of implementation of SMS in Japan is shown in this figure.</a:t>
            </a:r>
          </a:p>
          <a:p>
            <a:r>
              <a:rPr lang="en-US" altLang="ja-JP" dirty="0"/>
              <a:t>The national government enacted the transportation safety law, </a:t>
            </a:r>
          </a:p>
          <a:p>
            <a:r>
              <a:rPr lang="en-US" altLang="ja-JP" dirty="0"/>
              <a:t>and in the law, implementation of SMS by each transportation operators are mandatory.</a:t>
            </a:r>
          </a:p>
          <a:p>
            <a:endParaRPr lang="en-US" altLang="ja-JP" dirty="0"/>
          </a:p>
          <a:p>
            <a:r>
              <a:rPr lang="en-US" altLang="ja-JP" dirty="0"/>
              <a:t>And </a:t>
            </a:r>
            <a:r>
              <a:rPr lang="en-US" altLang="ja-JP" dirty="0" err="1"/>
              <a:t>MLIT</a:t>
            </a:r>
            <a:r>
              <a:rPr lang="en-US" altLang="ja-JP" dirty="0"/>
              <a:t> Japan, Ministry of Land, Infrastructure, Transport and Tourism has established the guideline for SMS.</a:t>
            </a:r>
          </a:p>
          <a:p>
            <a:r>
              <a:rPr lang="en-US" altLang="ja-JP" dirty="0"/>
              <a:t>And also </a:t>
            </a:r>
            <a:r>
              <a:rPr lang="en-US" altLang="ja-JP" dirty="0" err="1"/>
              <a:t>MLIT</a:t>
            </a:r>
            <a:r>
              <a:rPr lang="en-US" altLang="ja-JP" dirty="0"/>
              <a:t> has role of making comments or evaluation of each transportation operator’s activity​ based on the guideline.</a:t>
            </a:r>
          </a:p>
          <a:p>
            <a:endParaRPr lang="en-US" altLang="ja-JP" dirty="0"/>
          </a:p>
          <a:p>
            <a:r>
              <a:rPr lang="en-US" altLang="ja-JP" dirty="0"/>
              <a:t>And the each transport operators, to conduct SMS in the company, the top manager issues their company’s “Safety Policy”  </a:t>
            </a:r>
          </a:p>
          <a:p>
            <a:r>
              <a:rPr lang="en-US" altLang="ja-JP" dirty="0"/>
              <a:t>and each department of the operators act in line to the “Safety Policy”  </a:t>
            </a:r>
          </a:p>
        </p:txBody>
      </p:sp>
      <p:sp>
        <p:nvSpPr>
          <p:cNvPr id="26628" name="スライド番号プレースホルダ 3">
            <a:extLst>
              <a:ext uri="{FF2B5EF4-FFF2-40B4-BE49-F238E27FC236}">
                <a16:creationId xmlns:a16="http://schemas.microsoft.com/office/drawing/2014/main" id="{68608677-1FC8-46C6-A2F1-AF5180D7F9A8}"/>
              </a:ext>
            </a:extLst>
          </p:cNvPr>
          <p:cNvSpPr txBox="1">
            <a:spLocks noGrp="1"/>
          </p:cNvSpPr>
          <p:nvPr/>
        </p:nvSpPr>
        <p:spPr bwMode="auto">
          <a:xfrm>
            <a:off x="2608885" y="13668309"/>
            <a:ext cx="1996738" cy="7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8" tIns="45264" rIns="90528" bIns="45264" anchor="b"/>
          <a:lstStyle>
            <a:lvl1pPr defTabSz="912813">
              <a:defRPr kumimoji="1" sz="3600">
                <a:solidFill>
                  <a:schemeClr val="tx1"/>
                </a:solidFill>
                <a:latin typeface="ＭＳ ゴシック" panose="020B0609070205080204" pitchFamily="49" charset="-128"/>
                <a:ea typeface="ＭＳ ゴシック" panose="020B0609070205080204" pitchFamily="49" charset="-128"/>
              </a:defRPr>
            </a:lvl1pPr>
            <a:lvl2pPr marL="742950" indent="-285750" defTabSz="912813">
              <a:defRPr kumimoji="1" sz="3600">
                <a:solidFill>
                  <a:schemeClr val="tx1"/>
                </a:solidFill>
                <a:latin typeface="ＭＳ ゴシック" panose="020B0609070205080204" pitchFamily="49" charset="-128"/>
                <a:ea typeface="ＭＳ ゴシック" panose="020B0609070205080204" pitchFamily="49" charset="-128"/>
              </a:defRPr>
            </a:lvl2pPr>
            <a:lvl3pPr marL="1143000" indent="-228600" defTabSz="912813">
              <a:defRPr kumimoji="1" sz="3600">
                <a:solidFill>
                  <a:schemeClr val="tx1"/>
                </a:solidFill>
                <a:latin typeface="ＭＳ ゴシック" panose="020B0609070205080204" pitchFamily="49" charset="-128"/>
                <a:ea typeface="ＭＳ ゴシック" panose="020B0609070205080204" pitchFamily="49" charset="-128"/>
              </a:defRPr>
            </a:lvl3pPr>
            <a:lvl4pPr marL="1600200" indent="-228600" defTabSz="912813">
              <a:defRPr kumimoji="1" sz="3600">
                <a:solidFill>
                  <a:schemeClr val="tx1"/>
                </a:solidFill>
                <a:latin typeface="ＭＳ ゴシック" panose="020B0609070205080204" pitchFamily="49" charset="-128"/>
                <a:ea typeface="ＭＳ ゴシック" panose="020B0609070205080204" pitchFamily="49" charset="-128"/>
              </a:defRPr>
            </a:lvl4pPr>
            <a:lvl5pPr marL="2057400" indent="-228600" defTabSz="912813">
              <a:defRPr kumimoji="1" sz="3600">
                <a:solidFill>
                  <a:schemeClr val="tx1"/>
                </a:solidFill>
                <a:latin typeface="ＭＳ ゴシック" panose="020B0609070205080204" pitchFamily="49" charset="-128"/>
                <a:ea typeface="ＭＳ ゴシック" panose="020B0609070205080204" pitchFamily="49" charset="-128"/>
              </a:defRPr>
            </a:lvl5pPr>
            <a:lvl6pPr marL="25146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6pPr>
            <a:lvl7pPr marL="29718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7pPr>
            <a:lvl8pPr marL="34290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8pPr>
            <a:lvl9pPr marL="38862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9pPr>
          </a:lstStyle>
          <a:p>
            <a:pPr algn="r" eaLnBrk="1" hangingPunct="1"/>
            <a:fld id="{EF750CF6-445A-4D29-9F61-B5F8ED9228D0}" type="slidenum">
              <a:rPr lang="ja-JP" altLang="en-US" sz="1200">
                <a:solidFill>
                  <a:srgbClr val="000000"/>
                </a:solidFill>
                <a:latin typeface="Arial" panose="020B0604020202020204" pitchFamily="34" charset="0"/>
                <a:ea typeface="ＭＳ Ｐゴシック" panose="020B0600070205080204" pitchFamily="50" charset="-128"/>
              </a:rPr>
              <a:pPr algn="r" eaLnBrk="1" hangingPunct="1"/>
              <a:t>13</a:t>
            </a:fld>
            <a:endParaRPr lang="ja-JP" altLang="en-US" sz="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228531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14</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ltLang="ja-JP" dirty="0"/>
              <a:t>So we would like to move on to 2</a:t>
            </a:r>
            <a:r>
              <a:rPr lang="en-US" altLang="ja-JP" baseline="30000" dirty="0"/>
              <a:t>nd</a:t>
            </a:r>
            <a:r>
              <a:rPr lang="en-US" altLang="ja-JP" dirty="0"/>
              <a:t> topic.</a:t>
            </a:r>
          </a:p>
          <a:p>
            <a:r>
              <a:rPr lang="en-US" altLang="ja-JP" dirty="0">
                <a:latin typeface="HGPｺﾞｼｯｸE (Headings)"/>
                <a:ea typeface="+mj-lt"/>
                <a:cs typeface="Arial" panose="020B0604020202020204" pitchFamily="34" charset="0"/>
              </a:rPr>
              <a:t>Guidelines for Building Japan’s Safety Management System</a:t>
            </a:r>
          </a:p>
          <a:p>
            <a:endParaRPr lang="en-US" altLang="ja-JP" dirty="0"/>
          </a:p>
          <a:p>
            <a:r>
              <a:rPr kumimoji="1" lang="en-GB" altLang="ja-JP" sz="1200" dirty="0">
                <a:latin typeface="Arial" panose="020B0604020202020204" pitchFamily="34" charset="0"/>
                <a:cs typeface="Arial" panose="020B0604020202020204" pitchFamily="34" charset="0"/>
              </a:rPr>
              <a:t>In this chapter, you will learn the underlying meaning behind the guidelines for building Japan’s safety management system </a:t>
            </a:r>
          </a:p>
          <a:p>
            <a:r>
              <a:rPr kumimoji="1" lang="en-GB" altLang="ja-JP" sz="1200" dirty="0">
                <a:latin typeface="Arial" panose="020B0604020202020204" pitchFamily="34" charset="0"/>
                <a:cs typeface="Arial" panose="020B0604020202020204" pitchFamily="34" charset="0"/>
              </a:rPr>
              <a:t>and understand the important details.</a:t>
            </a:r>
          </a:p>
          <a:p>
            <a:endParaRPr lang="ja-JP" altLang="ja-JP" dirty="0"/>
          </a:p>
        </p:txBody>
      </p:sp>
    </p:spTree>
    <p:extLst>
      <p:ext uri="{BB962C8B-B14F-4D97-AF65-F5344CB8AC3E}">
        <p14:creationId xmlns:p14="http://schemas.microsoft.com/office/powerpoint/2010/main" val="2000218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C002F9F-E8B0-499E-95F0-C2F5A9078EB7}"/>
              </a:ext>
            </a:extLst>
          </p:cNvPr>
          <p:cNvSpPr>
            <a:spLocks noGrp="1" noRot="1" noChangeAspect="1" noTextEdit="1"/>
          </p:cNvSpPr>
          <p:nvPr>
            <p:ph type="sldImg"/>
          </p:nvPr>
        </p:nvSpPr>
        <p:spPr>
          <a:xfrm>
            <a:off x="798513" y="574675"/>
            <a:ext cx="5138737" cy="3854450"/>
          </a:xfrm>
          <a:ln/>
        </p:spPr>
      </p:sp>
      <p:sp>
        <p:nvSpPr>
          <p:cNvPr id="26627" name="ノート プレースホルダ 2">
            <a:extLst>
              <a:ext uri="{FF2B5EF4-FFF2-40B4-BE49-F238E27FC236}">
                <a16:creationId xmlns:a16="http://schemas.microsoft.com/office/drawing/2014/main" id="{C83DA9E0-9CEE-4ADF-B0F9-82D0A5EAF7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536">
              <a:defRPr/>
            </a:pPr>
            <a:r>
              <a:rPr lang="en-US" altLang="ja-JP" dirty="0"/>
              <a:t>Firstly I’d like to explain about </a:t>
            </a:r>
            <a:r>
              <a:rPr lang="ja-JP" altLang="en-US" dirty="0"/>
              <a:t>“</a:t>
            </a:r>
            <a:r>
              <a:rPr lang="en-GB" altLang="ja-JP" sz="1200" kern="0" dirty="0">
                <a:solidFill>
                  <a:srgbClr val="000000"/>
                </a:solidFill>
                <a:latin typeface="HGPｺﾞｼｯｸE (Headings)"/>
                <a:cs typeface="Arial" panose="020B0604020202020204" pitchFamily="34" charset="0"/>
              </a:rPr>
              <a:t>Positioning and Purposes of Guidelines”, that guideline is established by </a:t>
            </a:r>
            <a:r>
              <a:rPr lang="en-US" altLang="ja-JP" dirty="0" err="1"/>
              <a:t>MLIT</a:t>
            </a:r>
            <a:r>
              <a:rPr lang="en-US" altLang="ja-JP" dirty="0"/>
              <a:t> Japan.</a:t>
            </a:r>
          </a:p>
          <a:p>
            <a:pPr defTabSz="906536">
              <a:defRPr/>
            </a:pPr>
            <a:r>
              <a:rPr lang="en-US" altLang="ja-JP" dirty="0"/>
              <a:t>Each transportation operators conduct SMS following the guideline.</a:t>
            </a:r>
          </a:p>
          <a:p>
            <a:pPr defTabSz="906536">
              <a:defRPr/>
            </a:pPr>
            <a:endParaRPr lang="en-US" altLang="ja-JP" dirty="0"/>
          </a:p>
          <a:p>
            <a:pPr marL="0" marR="0" lvl="0" indent="0" algn="l" defTabSz="906536" rtl="0" eaLnBrk="1" fontAlgn="base" latinLnBrk="0" hangingPunct="1">
              <a:lnSpc>
                <a:spcPct val="100000"/>
              </a:lnSpc>
              <a:spcBef>
                <a:spcPct val="30000"/>
              </a:spcBef>
              <a:spcAft>
                <a:spcPct val="0"/>
              </a:spcAft>
              <a:buClrTx/>
              <a:buSzTx/>
              <a:buFontTx/>
              <a:buNone/>
              <a:tabLst/>
              <a:defRPr/>
            </a:pPr>
            <a:r>
              <a:rPr lang="en-US" altLang="ja-JP" dirty="0"/>
              <a:t>And for the positioning of the guideline are;</a:t>
            </a:r>
          </a:p>
          <a:p>
            <a:pPr marL="0" marR="0" lvl="0" indent="0" algn="l" defTabSz="906536" rtl="0" eaLnBrk="1" fontAlgn="base" latinLnBrk="0" hangingPunct="1">
              <a:lnSpc>
                <a:spcPct val="100000"/>
              </a:lnSpc>
              <a:spcBef>
                <a:spcPct val="30000"/>
              </a:spcBef>
              <a:spcAft>
                <a:spcPct val="0"/>
              </a:spcAft>
              <a:buClrTx/>
              <a:buSzTx/>
              <a:buFontTx/>
              <a:buNone/>
              <a:tabLst/>
              <a:defRPr/>
            </a:pPr>
            <a:r>
              <a:rPr lang="en-US" altLang="ja-JP" dirty="0"/>
              <a:t>*The guideline sets </a:t>
            </a:r>
            <a:r>
              <a:rPr lang="en-GB" altLang="ja-JP" sz="1200" kern="0" dirty="0">
                <a:latin typeface="Arial" panose="020B0604020202020204" pitchFamily="34" charset="0"/>
                <a:cs typeface="Arial" panose="020B0604020202020204" pitchFamily="34" charset="0"/>
              </a:rPr>
              <a:t>out reference examples of the aims and procedure for initiatives related to the construction and improvement of SMS</a:t>
            </a:r>
          </a:p>
          <a:p>
            <a:pPr defTabSz="906536">
              <a:defRPr/>
            </a:pPr>
            <a:r>
              <a:rPr lang="ja-JP" altLang="en-US" dirty="0"/>
              <a:t>ガイドラインにおいては、事業者における安全管理体制の構築・改善に係る取組のねらいとその進め方の参考例が示されています。</a:t>
            </a:r>
            <a:endParaRPr lang="en-US" altLang="ja-JP" dirty="0"/>
          </a:p>
          <a:p>
            <a:pPr defTabSz="906536">
              <a:defRPr/>
            </a:pPr>
            <a:r>
              <a:rPr lang="en-US" altLang="ja-JP" dirty="0"/>
              <a:t>*however, the guideline does not deny the transport operator’s </a:t>
            </a:r>
            <a:r>
              <a:rPr lang="en-GB" altLang="ja-JP" sz="1200" kern="0" dirty="0">
                <a:latin typeface="Arial" panose="020B0604020202020204" pitchFamily="34" charset="0"/>
                <a:cs typeface="Arial" panose="020B0604020202020204" pitchFamily="34" charset="0"/>
              </a:rPr>
              <a:t>voluntary and proactive efforts which is not shown in the guideline.</a:t>
            </a:r>
          </a:p>
          <a:p>
            <a:pPr defTabSz="906536">
              <a:defRPr/>
            </a:pPr>
            <a:endParaRPr lang="en-US" altLang="ja-JP" dirty="0"/>
          </a:p>
          <a:p>
            <a:pPr defTabSz="906536">
              <a:defRPr/>
            </a:pPr>
            <a:r>
              <a:rPr lang="en-US" altLang="ja-JP" dirty="0"/>
              <a:t>And for the main purposes of the guideline are;</a:t>
            </a:r>
          </a:p>
          <a:p>
            <a:pPr marL="0" marR="0" lvl="0" indent="0" algn="l" defTabSz="906536" rtl="0" eaLnBrk="1" fontAlgn="base" latinLnBrk="0" hangingPunct="1">
              <a:lnSpc>
                <a:spcPct val="100000"/>
              </a:lnSpc>
              <a:spcBef>
                <a:spcPct val="30000"/>
              </a:spcBef>
              <a:spcAft>
                <a:spcPct val="0"/>
              </a:spcAft>
              <a:buClrTx/>
              <a:buSzTx/>
              <a:buFontTx/>
              <a:buNone/>
              <a:tabLst/>
              <a:defRPr/>
            </a:pPr>
            <a:r>
              <a:rPr lang="en-US" altLang="ja-JP" sz="1800" kern="0" dirty="0">
                <a:latin typeface="Arial" panose="020B0604020202020204" pitchFamily="34" charset="0"/>
                <a:cs typeface="Arial" panose="020B0604020202020204" pitchFamily="34" charset="0"/>
              </a:rPr>
              <a:t>1)”</a:t>
            </a:r>
            <a:r>
              <a:rPr lang="en-GB" altLang="ja-JP" sz="1800" kern="0" dirty="0">
                <a:latin typeface="Arial" panose="020B0604020202020204" pitchFamily="34" charset="0"/>
                <a:cs typeface="Arial" panose="020B0604020202020204" pitchFamily="34" charset="0"/>
              </a:rPr>
              <a:t>Autonomous and continuous realization” and “review/improvement” of appropriate SMS by each operators </a:t>
            </a:r>
            <a:br>
              <a:rPr lang="en-GB" altLang="ja-JP" sz="1800" kern="0" dirty="0">
                <a:latin typeface="Arial" panose="020B0604020202020204" pitchFamily="34" charset="0"/>
                <a:cs typeface="Arial" panose="020B0604020202020204" pitchFamily="34" charset="0"/>
              </a:rPr>
            </a:br>
            <a:r>
              <a:rPr lang="en-GB" altLang="ja-JP" sz="1800" kern="0" dirty="0">
                <a:latin typeface="Arial" panose="020B0604020202020204" pitchFamily="34" charset="0"/>
                <a:cs typeface="Arial" panose="020B0604020202020204" pitchFamily="34" charset="0"/>
              </a:rPr>
              <a:t>  </a:t>
            </a:r>
            <a:r>
              <a:rPr lang="ja-JP" altLang="en-US" sz="1800" kern="0" dirty="0"/>
              <a:t>適切な安全管理体制の自律的・継続的な実現と見直し・改善</a:t>
            </a:r>
            <a:endParaRPr lang="en-US" altLang="ja-JP" sz="1800" kern="0" dirty="0"/>
          </a:p>
          <a:p>
            <a:pPr defTabSz="906536">
              <a:defRPr/>
            </a:pPr>
            <a:r>
              <a:rPr lang="en-GB" altLang="ja-JP" sz="1800" kern="0" dirty="0">
                <a:latin typeface="Arial" panose="020B0604020202020204" pitchFamily="34" charset="0"/>
                <a:cs typeface="Arial" panose="020B0604020202020204" pitchFamily="34" charset="0"/>
              </a:rPr>
              <a:t>2)”</a:t>
            </a:r>
            <a:r>
              <a:rPr lang="en-GB" altLang="ja-JP" sz="1800" b="1" kern="0" dirty="0">
                <a:latin typeface="Arial" panose="020B0604020202020204" pitchFamily="34" charset="0"/>
                <a:cs typeface="Arial" panose="020B0604020202020204" pitchFamily="34" charset="0"/>
              </a:rPr>
              <a:t>Provide persistent motivation for the thorough sharing and realization of compliance with laws and regulations</a:t>
            </a:r>
            <a:r>
              <a:rPr lang="en-GB" altLang="ja-JP" sz="1800" kern="0" dirty="0">
                <a:latin typeface="Arial" panose="020B0604020202020204" pitchFamily="34" charset="0"/>
                <a:cs typeface="Arial" panose="020B0604020202020204" pitchFamily="34" charset="0"/>
              </a:rPr>
              <a:t>” and “</a:t>
            </a:r>
            <a:r>
              <a:rPr lang="en-GB" altLang="ja-JP" sz="1800" b="1" kern="0" dirty="0">
                <a:latin typeface="Arial" panose="020B0604020202020204" pitchFamily="34" charset="0"/>
                <a:cs typeface="Arial" panose="020B0604020202020204" pitchFamily="34" charset="0"/>
              </a:rPr>
              <a:t>the principle of safety first with all employees of operators</a:t>
            </a:r>
            <a:r>
              <a:rPr lang="en-GB" altLang="ja-JP" sz="1800" kern="0" dirty="0">
                <a:latin typeface="Arial" panose="020B0604020202020204" pitchFamily="34" charset="0"/>
                <a:cs typeface="Arial" panose="020B0604020202020204" pitchFamily="34" charset="0"/>
              </a:rPr>
              <a:t>”</a:t>
            </a:r>
          </a:p>
          <a:p>
            <a:pPr marL="0" marR="0" lvl="0" indent="0" algn="l" defTabSz="906536" rtl="0" eaLnBrk="1" fontAlgn="base" latinLnBrk="0" hangingPunct="1">
              <a:lnSpc>
                <a:spcPct val="100000"/>
              </a:lnSpc>
              <a:spcBef>
                <a:spcPct val="30000"/>
              </a:spcBef>
              <a:spcAft>
                <a:spcPct val="0"/>
              </a:spcAft>
              <a:buClrTx/>
              <a:buSzTx/>
              <a:buFontTx/>
              <a:buNone/>
              <a:tabLst/>
              <a:defRPr/>
            </a:pPr>
            <a:r>
              <a:rPr lang="ja-JP" altLang="en-US" sz="1800" kern="0" dirty="0"/>
              <a:t>関係法令等の遵守と安全最優先の原則の事業者内部の全要員への徹底及び実現のための不断の動機付け</a:t>
            </a:r>
            <a:endParaRPr lang="en-US" altLang="ja-JP" sz="1800" kern="0" dirty="0"/>
          </a:p>
          <a:p>
            <a:pPr defTabSz="906536">
              <a:defRPr/>
            </a:pPr>
            <a:r>
              <a:rPr lang="en-GB" altLang="ja-JP" sz="1800" kern="0" dirty="0">
                <a:latin typeface="Arial" panose="020B0604020202020204" pitchFamily="34" charset="0"/>
                <a:cs typeface="Arial" panose="020B0604020202020204" pitchFamily="34" charset="0"/>
              </a:rPr>
              <a:t>3)Build and establish a safety culture within operators</a:t>
            </a:r>
          </a:p>
          <a:p>
            <a:pPr defTabSz="906536">
              <a:defRPr/>
            </a:pPr>
            <a:endParaRPr lang="en-US" altLang="ja-JP" dirty="0"/>
          </a:p>
          <a:p>
            <a:pPr defTabSz="906536">
              <a:defRPr/>
            </a:pPr>
            <a:endParaRPr lang="en-US" altLang="ja-JP" dirty="0"/>
          </a:p>
          <a:p>
            <a:pPr defTabSz="906536">
              <a:defRPr/>
            </a:pPr>
            <a:endParaRPr lang="en-US" altLang="ja-JP" dirty="0"/>
          </a:p>
          <a:p>
            <a:pPr defTabSz="906536">
              <a:defRPr/>
            </a:pPr>
            <a:endParaRPr lang="en-US" altLang="ja-JP" dirty="0"/>
          </a:p>
          <a:p>
            <a:pPr defTabSz="906536">
              <a:defRPr/>
            </a:pPr>
            <a:endParaRPr lang="en-US" altLang="ja-JP" dirty="0"/>
          </a:p>
          <a:p>
            <a:pPr defTabSz="906536">
              <a:defRPr/>
            </a:pPr>
            <a:endParaRPr lang="en-US" altLang="ja-JP" sz="1200" kern="0" dirty="0">
              <a:solidFill>
                <a:srgbClr val="000000"/>
              </a:solidFill>
              <a:latin typeface="HGPｺﾞｼｯｸE (Headings)"/>
              <a:cs typeface="Arial" panose="020B0604020202020204" pitchFamily="34" charset="0"/>
            </a:endParaRPr>
          </a:p>
          <a:p>
            <a:pPr defTabSz="906536">
              <a:defRPr/>
            </a:pPr>
            <a:endParaRPr lang="en-GB" altLang="ja-JP" sz="1200" kern="0" dirty="0">
              <a:solidFill>
                <a:srgbClr val="000000"/>
              </a:solidFill>
              <a:latin typeface="HGPｺﾞｼｯｸE (Headings)"/>
              <a:cs typeface="Arial" panose="020B0604020202020204" pitchFamily="34" charset="0"/>
            </a:endParaRPr>
          </a:p>
          <a:p>
            <a:pPr defTabSz="906536">
              <a:defRPr/>
            </a:pPr>
            <a:endParaRPr lang="en-GB" altLang="ja-JP" sz="1200" kern="0" dirty="0">
              <a:solidFill>
                <a:srgbClr val="000000"/>
              </a:solidFill>
              <a:latin typeface="HGPｺﾞｼｯｸE (Headings)"/>
              <a:cs typeface="Arial" panose="020B0604020202020204" pitchFamily="34" charset="0"/>
            </a:endParaRPr>
          </a:p>
          <a:p>
            <a:pPr defTabSz="906536">
              <a:defRPr/>
            </a:pPr>
            <a:endParaRPr lang="en-US" altLang="ja-JP" dirty="0"/>
          </a:p>
          <a:p>
            <a:pPr defTabSz="906536">
              <a:defRPr/>
            </a:pPr>
            <a:endParaRPr lang="en-US" altLang="ja-JP" dirty="0"/>
          </a:p>
          <a:p>
            <a:pPr defTabSz="906536">
              <a:defRPr/>
            </a:pPr>
            <a:endParaRPr lang="en-US" altLang="ja-JP" dirty="0"/>
          </a:p>
          <a:p>
            <a:pPr defTabSz="906536">
              <a:defRPr/>
            </a:pPr>
            <a:endParaRPr lang="en-US" altLang="ja-JP" dirty="0"/>
          </a:p>
          <a:p>
            <a:pPr defTabSz="906536">
              <a:defRPr/>
            </a:pPr>
            <a:r>
              <a:rPr lang="ja-JP" altLang="en-US" dirty="0"/>
              <a:t>ガイドラインの位置付けと目的であるが、</a:t>
            </a:r>
            <a:endParaRPr lang="en-US" altLang="ja-JP" dirty="0"/>
          </a:p>
          <a:p>
            <a:endParaRPr lang="en-US" altLang="ja-JP" dirty="0"/>
          </a:p>
          <a:p>
            <a:r>
              <a:rPr lang="ja-JP" altLang="en-US" dirty="0"/>
              <a:t>○位置付けとしては、事業者における安全管理体制の構築・改善に係る取組のねらいとその進め方の参考例を示すものである。</a:t>
            </a:r>
            <a:endParaRPr lang="en-US" altLang="ja-JP" dirty="0"/>
          </a:p>
          <a:p>
            <a:r>
              <a:rPr lang="ja-JP" altLang="en-US" dirty="0"/>
              <a:t>○ただし、ガイドラインに示す取組以外の方法であっても、事業者として最も良いと考えられる方法により積極的に進めることは否定しない。とされている。</a:t>
            </a:r>
            <a:endParaRPr lang="en-US" altLang="ja-JP" dirty="0"/>
          </a:p>
          <a:p>
            <a:endParaRPr lang="en-US" altLang="ja-JP" dirty="0"/>
          </a:p>
          <a:p>
            <a:r>
              <a:rPr lang="ja-JP" altLang="en-US" dirty="0"/>
              <a:t>○またガイドラインの目的は、</a:t>
            </a:r>
            <a:endParaRPr lang="en-US" altLang="ja-JP" dirty="0"/>
          </a:p>
          <a:p>
            <a:r>
              <a:rPr lang="ja-JP" altLang="en-US" dirty="0"/>
              <a:t>①適切な安全管理体制の自律的・継続的な実現と見直しと改善</a:t>
            </a:r>
            <a:endParaRPr lang="en-US" altLang="ja-JP" dirty="0"/>
          </a:p>
          <a:p>
            <a:r>
              <a:rPr lang="ja-JP" altLang="en-US" dirty="0"/>
              <a:t>②関係法令等の遵守と安全最優先の原則の事業者内部の全要員への徹底及び実現のための不断の動機付け</a:t>
            </a:r>
            <a:endParaRPr lang="en-US" altLang="ja-JP" dirty="0"/>
          </a:p>
          <a:p>
            <a:r>
              <a:rPr lang="ja-JP" altLang="en-US" dirty="0">
                <a:solidFill>
                  <a:srgbClr val="FF0000"/>
                </a:solidFill>
              </a:rPr>
              <a:t>③これらによって、事業者内部の安全文化を構築させ、定着させること</a:t>
            </a:r>
            <a:endParaRPr lang="en-US" altLang="ja-JP" dirty="0">
              <a:solidFill>
                <a:srgbClr val="FF0000"/>
              </a:solidFill>
            </a:endParaRPr>
          </a:p>
          <a:p>
            <a:r>
              <a:rPr lang="ja-JP" altLang="en-US" dirty="0">
                <a:solidFill>
                  <a:srgbClr val="FF0000"/>
                </a:solidFill>
              </a:rPr>
              <a:t>以上の</a:t>
            </a:r>
            <a:r>
              <a:rPr lang="en-US" altLang="ja-JP" dirty="0">
                <a:solidFill>
                  <a:srgbClr val="FF0000"/>
                </a:solidFill>
              </a:rPr>
              <a:t>3</a:t>
            </a:r>
            <a:r>
              <a:rPr lang="ja-JP" altLang="en-US" dirty="0">
                <a:solidFill>
                  <a:srgbClr val="FF0000"/>
                </a:solidFill>
              </a:rPr>
              <a:t>点がガイドラインの大きな目的とされている。</a:t>
            </a:r>
          </a:p>
        </p:txBody>
      </p:sp>
      <p:sp>
        <p:nvSpPr>
          <p:cNvPr id="26628" name="スライド番号プレースホルダ 3">
            <a:extLst>
              <a:ext uri="{FF2B5EF4-FFF2-40B4-BE49-F238E27FC236}">
                <a16:creationId xmlns:a16="http://schemas.microsoft.com/office/drawing/2014/main" id="{68608677-1FC8-46C6-A2F1-AF5180D7F9A8}"/>
              </a:ext>
            </a:extLst>
          </p:cNvPr>
          <p:cNvSpPr txBox="1">
            <a:spLocks noGrp="1"/>
          </p:cNvSpPr>
          <p:nvPr/>
        </p:nvSpPr>
        <p:spPr bwMode="auto">
          <a:xfrm>
            <a:off x="2608885" y="13668309"/>
            <a:ext cx="1996738" cy="7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8" tIns="45264" rIns="90528" bIns="45264" anchor="b"/>
          <a:lstStyle>
            <a:lvl1pPr defTabSz="912813">
              <a:defRPr kumimoji="1" sz="3600">
                <a:solidFill>
                  <a:schemeClr val="tx1"/>
                </a:solidFill>
                <a:latin typeface="ＭＳ ゴシック" panose="020B0609070205080204" pitchFamily="49" charset="-128"/>
                <a:ea typeface="ＭＳ ゴシック" panose="020B0609070205080204" pitchFamily="49" charset="-128"/>
              </a:defRPr>
            </a:lvl1pPr>
            <a:lvl2pPr marL="742950" indent="-285750" defTabSz="912813">
              <a:defRPr kumimoji="1" sz="3600">
                <a:solidFill>
                  <a:schemeClr val="tx1"/>
                </a:solidFill>
                <a:latin typeface="ＭＳ ゴシック" panose="020B0609070205080204" pitchFamily="49" charset="-128"/>
                <a:ea typeface="ＭＳ ゴシック" panose="020B0609070205080204" pitchFamily="49" charset="-128"/>
              </a:defRPr>
            </a:lvl2pPr>
            <a:lvl3pPr marL="1143000" indent="-228600" defTabSz="912813">
              <a:defRPr kumimoji="1" sz="3600">
                <a:solidFill>
                  <a:schemeClr val="tx1"/>
                </a:solidFill>
                <a:latin typeface="ＭＳ ゴシック" panose="020B0609070205080204" pitchFamily="49" charset="-128"/>
                <a:ea typeface="ＭＳ ゴシック" panose="020B0609070205080204" pitchFamily="49" charset="-128"/>
              </a:defRPr>
            </a:lvl3pPr>
            <a:lvl4pPr marL="1600200" indent="-228600" defTabSz="912813">
              <a:defRPr kumimoji="1" sz="3600">
                <a:solidFill>
                  <a:schemeClr val="tx1"/>
                </a:solidFill>
                <a:latin typeface="ＭＳ ゴシック" panose="020B0609070205080204" pitchFamily="49" charset="-128"/>
                <a:ea typeface="ＭＳ ゴシック" panose="020B0609070205080204" pitchFamily="49" charset="-128"/>
              </a:defRPr>
            </a:lvl4pPr>
            <a:lvl5pPr marL="2057400" indent="-228600" defTabSz="912813">
              <a:defRPr kumimoji="1" sz="3600">
                <a:solidFill>
                  <a:schemeClr val="tx1"/>
                </a:solidFill>
                <a:latin typeface="ＭＳ ゴシック" panose="020B0609070205080204" pitchFamily="49" charset="-128"/>
                <a:ea typeface="ＭＳ ゴシック" panose="020B0609070205080204" pitchFamily="49" charset="-128"/>
              </a:defRPr>
            </a:lvl5pPr>
            <a:lvl6pPr marL="25146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6pPr>
            <a:lvl7pPr marL="29718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7pPr>
            <a:lvl8pPr marL="34290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8pPr>
            <a:lvl9pPr marL="38862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9pPr>
          </a:lstStyle>
          <a:p>
            <a:pPr algn="r" eaLnBrk="1" hangingPunct="1"/>
            <a:fld id="{EF750CF6-445A-4D29-9F61-B5F8ED9228D0}" type="slidenum">
              <a:rPr lang="ja-JP" altLang="en-US" sz="1200">
                <a:solidFill>
                  <a:srgbClr val="000000"/>
                </a:solidFill>
                <a:latin typeface="Arial" panose="020B0604020202020204" pitchFamily="34" charset="0"/>
                <a:ea typeface="ＭＳ Ｐゴシック" panose="020B0600070205080204" pitchFamily="50" charset="-128"/>
              </a:rPr>
              <a:pPr algn="r" eaLnBrk="1" hangingPunct="1"/>
              <a:t>15</a:t>
            </a:fld>
            <a:endParaRPr lang="ja-JP" altLang="en-US" sz="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092877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C002F9F-E8B0-499E-95F0-C2F5A9078EB7}"/>
              </a:ext>
            </a:extLst>
          </p:cNvPr>
          <p:cNvSpPr>
            <a:spLocks noGrp="1" noRot="1" noChangeAspect="1" noTextEdit="1"/>
          </p:cNvSpPr>
          <p:nvPr>
            <p:ph type="sldImg"/>
          </p:nvPr>
        </p:nvSpPr>
        <p:spPr>
          <a:xfrm>
            <a:off x="798513" y="574675"/>
            <a:ext cx="5138737" cy="3854450"/>
          </a:xfrm>
          <a:ln/>
        </p:spPr>
      </p:sp>
      <p:sp>
        <p:nvSpPr>
          <p:cNvPr id="26627" name="ノート プレースホルダ 2">
            <a:extLst>
              <a:ext uri="{FF2B5EF4-FFF2-40B4-BE49-F238E27FC236}">
                <a16:creationId xmlns:a16="http://schemas.microsoft.com/office/drawing/2014/main" id="{C83DA9E0-9CEE-4ADF-B0F9-82D0A5EAF7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536">
              <a:defRPr/>
            </a:pPr>
            <a:r>
              <a:rPr lang="en-US" altLang="ja-JP" dirty="0"/>
              <a:t>Firstly I’d like to explain about </a:t>
            </a:r>
            <a:r>
              <a:rPr lang="ja-JP" altLang="en-US" dirty="0"/>
              <a:t>“</a:t>
            </a:r>
            <a:r>
              <a:rPr lang="en-GB" altLang="ja-JP" sz="1200" kern="0" dirty="0">
                <a:solidFill>
                  <a:srgbClr val="000000"/>
                </a:solidFill>
                <a:latin typeface="HGPｺﾞｼｯｸE (Headings)"/>
                <a:cs typeface="Arial" panose="020B0604020202020204" pitchFamily="34" charset="0"/>
              </a:rPr>
              <a:t>Positioning and Purposes of Guidelines”, that guideline is established by </a:t>
            </a:r>
            <a:r>
              <a:rPr lang="en-US" altLang="ja-JP" dirty="0" err="1"/>
              <a:t>MLIT</a:t>
            </a:r>
            <a:r>
              <a:rPr lang="en-US" altLang="ja-JP" dirty="0"/>
              <a:t> Japan.</a:t>
            </a:r>
          </a:p>
          <a:p>
            <a:pPr defTabSz="906536">
              <a:defRPr/>
            </a:pPr>
            <a:r>
              <a:rPr lang="en-US" altLang="ja-JP" dirty="0"/>
              <a:t>Each transportation operators conduct SMS following the guideline.</a:t>
            </a:r>
          </a:p>
          <a:p>
            <a:pPr defTabSz="906536">
              <a:defRPr/>
            </a:pPr>
            <a:endParaRPr lang="en-US" altLang="ja-JP" dirty="0"/>
          </a:p>
          <a:p>
            <a:pPr marL="0" marR="0" lvl="0" indent="0" algn="l" defTabSz="906536" rtl="0" eaLnBrk="1" fontAlgn="base" latinLnBrk="0" hangingPunct="1">
              <a:lnSpc>
                <a:spcPct val="100000"/>
              </a:lnSpc>
              <a:spcBef>
                <a:spcPct val="30000"/>
              </a:spcBef>
              <a:spcAft>
                <a:spcPct val="0"/>
              </a:spcAft>
              <a:buClrTx/>
              <a:buSzTx/>
              <a:buFontTx/>
              <a:buNone/>
              <a:tabLst/>
              <a:defRPr/>
            </a:pPr>
            <a:r>
              <a:rPr lang="en-US" altLang="ja-JP" dirty="0"/>
              <a:t>And for the positioning of the guideline are;</a:t>
            </a:r>
          </a:p>
          <a:p>
            <a:pPr marL="0" marR="0" lvl="0" indent="0" algn="l" defTabSz="906536" rtl="0" eaLnBrk="1" fontAlgn="base" latinLnBrk="0" hangingPunct="1">
              <a:lnSpc>
                <a:spcPct val="100000"/>
              </a:lnSpc>
              <a:spcBef>
                <a:spcPct val="30000"/>
              </a:spcBef>
              <a:spcAft>
                <a:spcPct val="0"/>
              </a:spcAft>
              <a:buClrTx/>
              <a:buSzTx/>
              <a:buFontTx/>
              <a:buNone/>
              <a:tabLst/>
              <a:defRPr/>
            </a:pPr>
            <a:r>
              <a:rPr lang="en-US" altLang="ja-JP" dirty="0"/>
              <a:t>*The guideline sets </a:t>
            </a:r>
            <a:r>
              <a:rPr lang="en-GB" altLang="ja-JP" sz="1200" kern="0" dirty="0">
                <a:latin typeface="Arial" panose="020B0604020202020204" pitchFamily="34" charset="0"/>
                <a:cs typeface="Arial" panose="020B0604020202020204" pitchFamily="34" charset="0"/>
              </a:rPr>
              <a:t>out reference examples of the aims and procedure for initiatives related to the construction and improvement of SMS</a:t>
            </a:r>
          </a:p>
          <a:p>
            <a:pPr defTabSz="906536">
              <a:defRPr/>
            </a:pPr>
            <a:r>
              <a:rPr lang="ja-JP" altLang="en-US" dirty="0"/>
              <a:t>ガイドラインにおいては、事業者における安全管理体制の構築・改善に係る取組のねらいとその進め方の参考例が示されています。</a:t>
            </a:r>
            <a:endParaRPr lang="en-US" altLang="ja-JP" dirty="0"/>
          </a:p>
          <a:p>
            <a:pPr defTabSz="906536">
              <a:defRPr/>
            </a:pPr>
            <a:r>
              <a:rPr lang="en-US" altLang="ja-JP" dirty="0"/>
              <a:t>*however, the guideline does not deny the transport operator’s </a:t>
            </a:r>
            <a:r>
              <a:rPr lang="en-GB" altLang="ja-JP" sz="1200" kern="0" dirty="0">
                <a:latin typeface="Arial" panose="020B0604020202020204" pitchFamily="34" charset="0"/>
                <a:cs typeface="Arial" panose="020B0604020202020204" pitchFamily="34" charset="0"/>
              </a:rPr>
              <a:t>voluntary and proactive efforts which is not shown in the guideline.</a:t>
            </a:r>
          </a:p>
          <a:p>
            <a:pPr defTabSz="906536">
              <a:defRPr/>
            </a:pPr>
            <a:endParaRPr lang="en-US" altLang="ja-JP" dirty="0"/>
          </a:p>
          <a:p>
            <a:pPr defTabSz="906536">
              <a:defRPr/>
            </a:pPr>
            <a:r>
              <a:rPr lang="en-US" altLang="ja-JP" dirty="0"/>
              <a:t>And for the main purposes of the guideline are;</a:t>
            </a:r>
          </a:p>
          <a:p>
            <a:pPr marL="0" marR="0" lvl="0" indent="0" algn="l" defTabSz="906536" rtl="0" eaLnBrk="1" fontAlgn="base" latinLnBrk="0" hangingPunct="1">
              <a:lnSpc>
                <a:spcPct val="100000"/>
              </a:lnSpc>
              <a:spcBef>
                <a:spcPct val="30000"/>
              </a:spcBef>
              <a:spcAft>
                <a:spcPct val="0"/>
              </a:spcAft>
              <a:buClrTx/>
              <a:buSzTx/>
              <a:buFontTx/>
              <a:buNone/>
              <a:tabLst/>
              <a:defRPr/>
            </a:pPr>
            <a:r>
              <a:rPr lang="en-US" altLang="ja-JP" sz="1800" kern="0" dirty="0">
                <a:latin typeface="Arial" panose="020B0604020202020204" pitchFamily="34" charset="0"/>
                <a:cs typeface="Arial" panose="020B0604020202020204" pitchFamily="34" charset="0"/>
              </a:rPr>
              <a:t>1)”</a:t>
            </a:r>
            <a:r>
              <a:rPr lang="en-GB" altLang="ja-JP" sz="1800" kern="0" dirty="0">
                <a:latin typeface="Arial" panose="020B0604020202020204" pitchFamily="34" charset="0"/>
                <a:cs typeface="Arial" panose="020B0604020202020204" pitchFamily="34" charset="0"/>
              </a:rPr>
              <a:t>Autonomous and continuous realization” and “review/improvement” of appropriate SMS by each operators </a:t>
            </a:r>
            <a:br>
              <a:rPr lang="en-GB" altLang="ja-JP" sz="1800" kern="0" dirty="0">
                <a:latin typeface="Arial" panose="020B0604020202020204" pitchFamily="34" charset="0"/>
                <a:cs typeface="Arial" panose="020B0604020202020204" pitchFamily="34" charset="0"/>
              </a:rPr>
            </a:br>
            <a:r>
              <a:rPr lang="en-GB" altLang="ja-JP" sz="1800" kern="0" dirty="0">
                <a:latin typeface="Arial" panose="020B0604020202020204" pitchFamily="34" charset="0"/>
                <a:cs typeface="Arial" panose="020B0604020202020204" pitchFamily="34" charset="0"/>
              </a:rPr>
              <a:t>  </a:t>
            </a:r>
            <a:r>
              <a:rPr lang="ja-JP" altLang="en-US" sz="1800" kern="0" dirty="0"/>
              <a:t>適切な安全管理体制の自律的・継続的な実現と見直し・改善</a:t>
            </a:r>
            <a:endParaRPr lang="en-US" altLang="ja-JP" sz="1800" kern="0" dirty="0"/>
          </a:p>
          <a:p>
            <a:pPr defTabSz="906536">
              <a:defRPr/>
            </a:pPr>
            <a:r>
              <a:rPr lang="en-GB" altLang="ja-JP" sz="1800" kern="0" dirty="0">
                <a:latin typeface="Arial" panose="020B0604020202020204" pitchFamily="34" charset="0"/>
                <a:cs typeface="Arial" panose="020B0604020202020204" pitchFamily="34" charset="0"/>
              </a:rPr>
              <a:t>2)”</a:t>
            </a:r>
            <a:r>
              <a:rPr lang="en-GB" altLang="ja-JP" sz="1800" b="1" kern="0" dirty="0">
                <a:latin typeface="Arial" panose="020B0604020202020204" pitchFamily="34" charset="0"/>
                <a:cs typeface="Arial" panose="020B0604020202020204" pitchFamily="34" charset="0"/>
              </a:rPr>
              <a:t>Provide persistent motivation for the thorough sharing and realization of compliance with laws and regulations</a:t>
            </a:r>
            <a:r>
              <a:rPr lang="en-GB" altLang="ja-JP" sz="1800" kern="0" dirty="0">
                <a:latin typeface="Arial" panose="020B0604020202020204" pitchFamily="34" charset="0"/>
                <a:cs typeface="Arial" panose="020B0604020202020204" pitchFamily="34" charset="0"/>
              </a:rPr>
              <a:t>” and “</a:t>
            </a:r>
            <a:r>
              <a:rPr lang="en-GB" altLang="ja-JP" sz="1800" b="1" kern="0" dirty="0">
                <a:latin typeface="Arial" panose="020B0604020202020204" pitchFamily="34" charset="0"/>
                <a:cs typeface="Arial" panose="020B0604020202020204" pitchFamily="34" charset="0"/>
              </a:rPr>
              <a:t>the principle of safety first with all employees of operators</a:t>
            </a:r>
            <a:r>
              <a:rPr lang="en-GB" altLang="ja-JP" sz="1800" kern="0" dirty="0">
                <a:latin typeface="Arial" panose="020B0604020202020204" pitchFamily="34" charset="0"/>
                <a:cs typeface="Arial" panose="020B0604020202020204" pitchFamily="34" charset="0"/>
              </a:rPr>
              <a:t>”</a:t>
            </a:r>
          </a:p>
          <a:p>
            <a:pPr marL="0" marR="0" lvl="0" indent="0" algn="l" defTabSz="906536" rtl="0" eaLnBrk="1" fontAlgn="base" latinLnBrk="0" hangingPunct="1">
              <a:lnSpc>
                <a:spcPct val="100000"/>
              </a:lnSpc>
              <a:spcBef>
                <a:spcPct val="30000"/>
              </a:spcBef>
              <a:spcAft>
                <a:spcPct val="0"/>
              </a:spcAft>
              <a:buClrTx/>
              <a:buSzTx/>
              <a:buFontTx/>
              <a:buNone/>
              <a:tabLst/>
              <a:defRPr/>
            </a:pPr>
            <a:r>
              <a:rPr lang="ja-JP" altLang="en-US" sz="1800" kern="0" dirty="0"/>
              <a:t>関係法令等の遵守と安全最優先の原則の事業者内部の全要員への徹底及び実現のための不断の動機付け</a:t>
            </a:r>
            <a:endParaRPr lang="en-US" altLang="ja-JP" sz="1800" kern="0" dirty="0"/>
          </a:p>
          <a:p>
            <a:pPr defTabSz="906536">
              <a:defRPr/>
            </a:pPr>
            <a:r>
              <a:rPr lang="en-GB" altLang="ja-JP" sz="1800" kern="0" dirty="0">
                <a:latin typeface="Arial" panose="020B0604020202020204" pitchFamily="34" charset="0"/>
                <a:cs typeface="Arial" panose="020B0604020202020204" pitchFamily="34" charset="0"/>
              </a:rPr>
              <a:t>3)Build and establish a safety culture within operators</a:t>
            </a:r>
          </a:p>
          <a:p>
            <a:pPr defTabSz="906536">
              <a:defRPr/>
            </a:pPr>
            <a:endParaRPr lang="en-US" altLang="ja-JP" dirty="0"/>
          </a:p>
          <a:p>
            <a:pPr defTabSz="906536">
              <a:defRPr/>
            </a:pPr>
            <a:endParaRPr lang="en-US" altLang="ja-JP" dirty="0"/>
          </a:p>
          <a:p>
            <a:pPr defTabSz="906536">
              <a:defRPr/>
            </a:pPr>
            <a:endParaRPr lang="en-US" altLang="ja-JP" dirty="0"/>
          </a:p>
          <a:p>
            <a:pPr defTabSz="906536">
              <a:defRPr/>
            </a:pPr>
            <a:endParaRPr lang="en-US" altLang="ja-JP" dirty="0"/>
          </a:p>
          <a:p>
            <a:pPr defTabSz="906536">
              <a:defRPr/>
            </a:pPr>
            <a:endParaRPr lang="en-US" altLang="ja-JP" dirty="0"/>
          </a:p>
          <a:p>
            <a:pPr defTabSz="906536">
              <a:defRPr/>
            </a:pPr>
            <a:endParaRPr lang="en-US" altLang="ja-JP" sz="1200" kern="0" dirty="0">
              <a:solidFill>
                <a:srgbClr val="000000"/>
              </a:solidFill>
              <a:latin typeface="HGPｺﾞｼｯｸE (Headings)"/>
              <a:cs typeface="Arial" panose="020B0604020202020204" pitchFamily="34" charset="0"/>
            </a:endParaRPr>
          </a:p>
          <a:p>
            <a:pPr defTabSz="906536">
              <a:defRPr/>
            </a:pPr>
            <a:endParaRPr lang="en-GB" altLang="ja-JP" sz="1200" kern="0" dirty="0">
              <a:solidFill>
                <a:srgbClr val="000000"/>
              </a:solidFill>
              <a:latin typeface="HGPｺﾞｼｯｸE (Headings)"/>
              <a:cs typeface="Arial" panose="020B0604020202020204" pitchFamily="34" charset="0"/>
            </a:endParaRPr>
          </a:p>
          <a:p>
            <a:pPr defTabSz="906536">
              <a:defRPr/>
            </a:pPr>
            <a:endParaRPr lang="en-GB" altLang="ja-JP" sz="1200" kern="0" dirty="0">
              <a:solidFill>
                <a:srgbClr val="000000"/>
              </a:solidFill>
              <a:latin typeface="HGPｺﾞｼｯｸE (Headings)"/>
              <a:cs typeface="Arial" panose="020B0604020202020204" pitchFamily="34" charset="0"/>
            </a:endParaRPr>
          </a:p>
          <a:p>
            <a:pPr defTabSz="906536">
              <a:defRPr/>
            </a:pPr>
            <a:endParaRPr lang="en-US" altLang="ja-JP" dirty="0"/>
          </a:p>
          <a:p>
            <a:pPr defTabSz="906536">
              <a:defRPr/>
            </a:pPr>
            <a:endParaRPr lang="en-US" altLang="ja-JP" dirty="0"/>
          </a:p>
          <a:p>
            <a:pPr defTabSz="906536">
              <a:defRPr/>
            </a:pPr>
            <a:endParaRPr lang="en-US" altLang="ja-JP" dirty="0"/>
          </a:p>
          <a:p>
            <a:pPr defTabSz="906536">
              <a:defRPr/>
            </a:pPr>
            <a:endParaRPr lang="en-US" altLang="ja-JP" dirty="0"/>
          </a:p>
          <a:p>
            <a:pPr defTabSz="906536">
              <a:defRPr/>
            </a:pPr>
            <a:r>
              <a:rPr lang="ja-JP" altLang="en-US" dirty="0"/>
              <a:t>ガイドラインの位置付けと目的であるが、</a:t>
            </a:r>
            <a:endParaRPr lang="en-US" altLang="ja-JP" dirty="0"/>
          </a:p>
          <a:p>
            <a:endParaRPr lang="en-US" altLang="ja-JP" dirty="0"/>
          </a:p>
          <a:p>
            <a:r>
              <a:rPr lang="ja-JP" altLang="en-US" dirty="0"/>
              <a:t>○位置付けとしては、事業者における安全管理体制の構築・改善に係る取組のねらいとその進め方の参考例を示すものである。</a:t>
            </a:r>
            <a:endParaRPr lang="en-US" altLang="ja-JP" dirty="0"/>
          </a:p>
          <a:p>
            <a:r>
              <a:rPr lang="ja-JP" altLang="en-US" dirty="0"/>
              <a:t>○ただし、ガイドラインに示す取組以外の方法であっても、事業者として最も良いと考えられる方法により積極的に進めることは否定しない。とされている。</a:t>
            </a:r>
            <a:endParaRPr lang="en-US" altLang="ja-JP" dirty="0"/>
          </a:p>
          <a:p>
            <a:endParaRPr lang="en-US" altLang="ja-JP" dirty="0"/>
          </a:p>
          <a:p>
            <a:r>
              <a:rPr lang="ja-JP" altLang="en-US" dirty="0"/>
              <a:t>○またガイドラインの目的は、</a:t>
            </a:r>
            <a:endParaRPr lang="en-US" altLang="ja-JP" dirty="0"/>
          </a:p>
          <a:p>
            <a:r>
              <a:rPr lang="ja-JP" altLang="en-US" dirty="0"/>
              <a:t>①適切な安全管理体制の自律的・継続的な実現と見直しと改善</a:t>
            </a:r>
            <a:endParaRPr lang="en-US" altLang="ja-JP" dirty="0"/>
          </a:p>
          <a:p>
            <a:r>
              <a:rPr lang="ja-JP" altLang="en-US" dirty="0"/>
              <a:t>②関係法令等の遵守と安全最優先の原則の事業者内部の全要員への徹底及び実現のための不断の動機付け</a:t>
            </a:r>
            <a:endParaRPr lang="en-US" altLang="ja-JP" dirty="0"/>
          </a:p>
          <a:p>
            <a:r>
              <a:rPr lang="ja-JP" altLang="en-US" dirty="0">
                <a:solidFill>
                  <a:srgbClr val="FF0000"/>
                </a:solidFill>
              </a:rPr>
              <a:t>③これらによって、事業者内部の安全文化を構築させ、定着させること</a:t>
            </a:r>
            <a:endParaRPr lang="en-US" altLang="ja-JP" dirty="0">
              <a:solidFill>
                <a:srgbClr val="FF0000"/>
              </a:solidFill>
            </a:endParaRPr>
          </a:p>
          <a:p>
            <a:r>
              <a:rPr lang="ja-JP" altLang="en-US" dirty="0">
                <a:solidFill>
                  <a:srgbClr val="FF0000"/>
                </a:solidFill>
              </a:rPr>
              <a:t>以上の</a:t>
            </a:r>
            <a:r>
              <a:rPr lang="en-US" altLang="ja-JP" dirty="0">
                <a:solidFill>
                  <a:srgbClr val="FF0000"/>
                </a:solidFill>
              </a:rPr>
              <a:t>3</a:t>
            </a:r>
            <a:r>
              <a:rPr lang="ja-JP" altLang="en-US" dirty="0">
                <a:solidFill>
                  <a:srgbClr val="FF0000"/>
                </a:solidFill>
              </a:rPr>
              <a:t>点がガイドラインの大きな目的とされている。</a:t>
            </a:r>
          </a:p>
        </p:txBody>
      </p:sp>
      <p:sp>
        <p:nvSpPr>
          <p:cNvPr id="26628" name="スライド番号プレースホルダ 3">
            <a:extLst>
              <a:ext uri="{FF2B5EF4-FFF2-40B4-BE49-F238E27FC236}">
                <a16:creationId xmlns:a16="http://schemas.microsoft.com/office/drawing/2014/main" id="{68608677-1FC8-46C6-A2F1-AF5180D7F9A8}"/>
              </a:ext>
            </a:extLst>
          </p:cNvPr>
          <p:cNvSpPr txBox="1">
            <a:spLocks noGrp="1"/>
          </p:cNvSpPr>
          <p:nvPr/>
        </p:nvSpPr>
        <p:spPr bwMode="auto">
          <a:xfrm>
            <a:off x="2608885" y="13668309"/>
            <a:ext cx="1996738" cy="7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8" tIns="45264" rIns="90528" bIns="45264" anchor="b"/>
          <a:lstStyle>
            <a:lvl1pPr defTabSz="912813">
              <a:defRPr kumimoji="1" sz="3600">
                <a:solidFill>
                  <a:schemeClr val="tx1"/>
                </a:solidFill>
                <a:latin typeface="ＭＳ ゴシック" panose="020B0609070205080204" pitchFamily="49" charset="-128"/>
                <a:ea typeface="ＭＳ ゴシック" panose="020B0609070205080204" pitchFamily="49" charset="-128"/>
              </a:defRPr>
            </a:lvl1pPr>
            <a:lvl2pPr marL="742950" indent="-285750" defTabSz="912813">
              <a:defRPr kumimoji="1" sz="3600">
                <a:solidFill>
                  <a:schemeClr val="tx1"/>
                </a:solidFill>
                <a:latin typeface="ＭＳ ゴシック" panose="020B0609070205080204" pitchFamily="49" charset="-128"/>
                <a:ea typeface="ＭＳ ゴシック" panose="020B0609070205080204" pitchFamily="49" charset="-128"/>
              </a:defRPr>
            </a:lvl2pPr>
            <a:lvl3pPr marL="1143000" indent="-228600" defTabSz="912813">
              <a:defRPr kumimoji="1" sz="3600">
                <a:solidFill>
                  <a:schemeClr val="tx1"/>
                </a:solidFill>
                <a:latin typeface="ＭＳ ゴシック" panose="020B0609070205080204" pitchFamily="49" charset="-128"/>
                <a:ea typeface="ＭＳ ゴシック" panose="020B0609070205080204" pitchFamily="49" charset="-128"/>
              </a:defRPr>
            </a:lvl3pPr>
            <a:lvl4pPr marL="1600200" indent="-228600" defTabSz="912813">
              <a:defRPr kumimoji="1" sz="3600">
                <a:solidFill>
                  <a:schemeClr val="tx1"/>
                </a:solidFill>
                <a:latin typeface="ＭＳ ゴシック" panose="020B0609070205080204" pitchFamily="49" charset="-128"/>
                <a:ea typeface="ＭＳ ゴシック" panose="020B0609070205080204" pitchFamily="49" charset="-128"/>
              </a:defRPr>
            </a:lvl4pPr>
            <a:lvl5pPr marL="2057400" indent="-228600" defTabSz="912813">
              <a:defRPr kumimoji="1" sz="3600">
                <a:solidFill>
                  <a:schemeClr val="tx1"/>
                </a:solidFill>
                <a:latin typeface="ＭＳ ゴシック" panose="020B0609070205080204" pitchFamily="49" charset="-128"/>
                <a:ea typeface="ＭＳ ゴシック" panose="020B0609070205080204" pitchFamily="49" charset="-128"/>
              </a:defRPr>
            </a:lvl5pPr>
            <a:lvl6pPr marL="25146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6pPr>
            <a:lvl7pPr marL="29718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7pPr>
            <a:lvl8pPr marL="34290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8pPr>
            <a:lvl9pPr marL="38862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9pPr>
          </a:lstStyle>
          <a:p>
            <a:pPr algn="r" eaLnBrk="1" hangingPunct="1"/>
            <a:fld id="{EF750CF6-445A-4D29-9F61-B5F8ED9228D0}" type="slidenum">
              <a:rPr lang="ja-JP" altLang="en-US" sz="1200">
                <a:solidFill>
                  <a:srgbClr val="000000"/>
                </a:solidFill>
                <a:latin typeface="Arial" panose="020B0604020202020204" pitchFamily="34" charset="0"/>
                <a:ea typeface="ＭＳ Ｐゴシック" panose="020B0600070205080204" pitchFamily="50" charset="-128"/>
              </a:rPr>
              <a:pPr algn="r" eaLnBrk="1" hangingPunct="1"/>
              <a:t>16</a:t>
            </a:fld>
            <a:endParaRPr lang="ja-JP" altLang="en-US" sz="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4082786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C002F9F-E8B0-499E-95F0-C2F5A9078EB7}"/>
              </a:ext>
            </a:extLst>
          </p:cNvPr>
          <p:cNvSpPr>
            <a:spLocks noGrp="1" noRot="1" noChangeAspect="1" noTextEdit="1"/>
          </p:cNvSpPr>
          <p:nvPr>
            <p:ph type="sldImg"/>
          </p:nvPr>
        </p:nvSpPr>
        <p:spPr>
          <a:xfrm>
            <a:off x="798513" y="574675"/>
            <a:ext cx="5138737" cy="3854450"/>
          </a:xfrm>
          <a:ln/>
        </p:spPr>
      </p:sp>
      <p:sp>
        <p:nvSpPr>
          <p:cNvPr id="26627" name="ノート プレースホルダ 2">
            <a:extLst>
              <a:ext uri="{FF2B5EF4-FFF2-40B4-BE49-F238E27FC236}">
                <a16:creationId xmlns:a16="http://schemas.microsoft.com/office/drawing/2014/main" id="{C83DA9E0-9CEE-4ADF-B0F9-82D0A5EAF7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38013" rtl="0" eaLnBrk="1" fontAlgn="base" latinLnBrk="0" hangingPunct="1">
              <a:lnSpc>
                <a:spcPct val="100000"/>
              </a:lnSpc>
              <a:spcBef>
                <a:spcPct val="0"/>
              </a:spcBef>
              <a:spcAft>
                <a:spcPct val="0"/>
              </a:spcAft>
              <a:buClrTx/>
              <a:buSzTx/>
              <a:buFontTx/>
              <a:buNone/>
              <a:tabLst/>
              <a:defRPr/>
            </a:pPr>
            <a:r>
              <a:rPr lang="en-US" altLang="ja-JP" dirty="0"/>
              <a:t>And in the Guideline, t</a:t>
            </a:r>
            <a:r>
              <a:rPr lang="en-GB" altLang="ja-JP" sz="1200" dirty="0">
                <a:latin typeface="Arial" panose="020B0604020202020204" pitchFamily="34" charset="0"/>
                <a:cs typeface="Arial" panose="020B0604020202020204" pitchFamily="34" charset="0"/>
              </a:rPr>
              <a:t>here are 14 safety management initiatives, that are expected to transportation operators to work on autonomously.</a:t>
            </a:r>
          </a:p>
          <a:p>
            <a:pPr defTabSz="938013" eaLnBrk="1" hangingPunct="1">
              <a:spcBef>
                <a:spcPct val="0"/>
              </a:spcBef>
            </a:pPr>
            <a:endParaRPr lang="en-US" altLang="ja-JP" dirty="0"/>
          </a:p>
          <a:p>
            <a:pPr marL="355600" indent="-355600">
              <a:buFontTx/>
              <a:buNone/>
              <a:defRPr/>
            </a:pPr>
            <a:r>
              <a:rPr lang="en-US" altLang="ja-JP" sz="1200" kern="0" dirty="0">
                <a:latin typeface="Arial" panose="020B0604020202020204" pitchFamily="34" charset="0"/>
                <a:cs typeface="Arial" panose="020B0604020202020204" pitchFamily="34" charset="0"/>
              </a:rPr>
              <a:t>(1)</a:t>
            </a:r>
            <a:r>
              <a:rPr lang="en-GB" altLang="ja-JP" sz="1200" kern="0" dirty="0">
                <a:latin typeface="Arial" panose="020B0604020202020204" pitchFamily="34" charset="0"/>
                <a:cs typeface="Arial" panose="020B0604020202020204" pitchFamily="34" charset="0"/>
              </a:rPr>
              <a:t> Obligations of top management</a:t>
            </a:r>
          </a:p>
          <a:p>
            <a:pPr marL="355600" indent="-355600">
              <a:buFontTx/>
              <a:buNone/>
              <a:defRPr/>
            </a:pPr>
            <a:r>
              <a:rPr lang="en-US" altLang="ja-JP" sz="1200" kern="0" dirty="0">
                <a:latin typeface="Arial" panose="020B0604020202020204" pitchFamily="34" charset="0"/>
                <a:cs typeface="Arial" panose="020B0604020202020204" pitchFamily="34" charset="0"/>
              </a:rPr>
              <a:t>(2)</a:t>
            </a:r>
            <a:r>
              <a:rPr lang="en-GB" altLang="ja-JP" sz="1200" kern="0" dirty="0">
                <a:latin typeface="Arial" panose="020B0604020202020204" pitchFamily="34" charset="0"/>
                <a:cs typeface="Arial" panose="020B0604020202020204" pitchFamily="34" charset="0"/>
              </a:rPr>
              <a:t> Safety policy</a:t>
            </a:r>
          </a:p>
          <a:p>
            <a:pPr marL="355600" indent="-355600">
              <a:buFontTx/>
              <a:buNone/>
              <a:defRPr/>
            </a:pPr>
            <a:r>
              <a:rPr lang="en-US" altLang="ja-JP" sz="1200" kern="0" dirty="0">
                <a:latin typeface="Arial" panose="020B0604020202020204" pitchFamily="34" charset="0"/>
                <a:cs typeface="Arial" panose="020B0604020202020204" pitchFamily="34" charset="0"/>
              </a:rPr>
              <a:t>(3)</a:t>
            </a:r>
            <a:r>
              <a:rPr lang="en-GB" altLang="ja-JP" sz="1200" kern="0" dirty="0">
                <a:latin typeface="Arial" panose="020B0604020202020204" pitchFamily="34" charset="0"/>
                <a:cs typeface="Arial" panose="020B0604020202020204" pitchFamily="34" charset="0"/>
              </a:rPr>
              <a:t> Priority safety measures</a:t>
            </a:r>
          </a:p>
          <a:p>
            <a:pPr marL="355600" indent="-355600">
              <a:buFontTx/>
              <a:buNone/>
              <a:defRPr/>
            </a:pPr>
            <a:r>
              <a:rPr lang="en-US" altLang="ja-JP" sz="1200" kern="0" dirty="0">
                <a:latin typeface="Arial" panose="020B0604020202020204" pitchFamily="34" charset="0"/>
                <a:cs typeface="Arial" panose="020B0604020202020204" pitchFamily="34" charset="0"/>
              </a:rPr>
              <a:t>(4)</a:t>
            </a:r>
            <a:r>
              <a:rPr lang="en-GB" altLang="ja-JP" sz="1200" kern="0" dirty="0">
                <a:latin typeface="Arial" panose="020B0604020202020204" pitchFamily="34" charset="0"/>
                <a:cs typeface="Arial" panose="020B0604020202020204" pitchFamily="34" charset="0"/>
              </a:rPr>
              <a:t> Responsibilities of safety supervisors</a:t>
            </a:r>
          </a:p>
          <a:p>
            <a:pPr marL="355600" indent="-355600">
              <a:buFontTx/>
              <a:buNone/>
              <a:defRPr/>
            </a:pPr>
            <a:r>
              <a:rPr lang="en-US" altLang="ja-JP" sz="1200" kern="0" dirty="0">
                <a:latin typeface="Arial" panose="020B0604020202020204" pitchFamily="34" charset="0"/>
                <a:cs typeface="Arial" panose="020B0604020202020204" pitchFamily="34" charset="0"/>
              </a:rPr>
              <a:t>(5)</a:t>
            </a:r>
            <a:r>
              <a:rPr lang="en-GB" altLang="ja-JP" sz="1200" kern="0" dirty="0">
                <a:latin typeface="Arial" panose="020B0604020202020204" pitchFamily="34" charset="0"/>
                <a:cs typeface="Arial" panose="020B0604020202020204" pitchFamily="34" charset="0"/>
              </a:rPr>
              <a:t> Responsibilities and authority of personnel</a:t>
            </a:r>
          </a:p>
          <a:p>
            <a:pPr marL="355600" indent="-355600">
              <a:buFontTx/>
              <a:buNone/>
              <a:defRPr/>
            </a:pPr>
            <a:r>
              <a:rPr lang="en-US" altLang="ja-JP" sz="1200" kern="0" dirty="0">
                <a:latin typeface="Arial" panose="020B0604020202020204" pitchFamily="34" charset="0"/>
                <a:cs typeface="Arial" panose="020B0604020202020204" pitchFamily="34" charset="0"/>
              </a:rPr>
              <a:t>(6)</a:t>
            </a:r>
            <a:r>
              <a:rPr lang="en-GB" altLang="ja-JP" sz="1200" kern="0" dirty="0">
                <a:latin typeface="Arial" panose="020B0604020202020204" pitchFamily="34" charset="0"/>
                <a:cs typeface="Arial" panose="020B0604020202020204" pitchFamily="34" charset="0"/>
              </a:rPr>
              <a:t> Information sharing and ensuring communication</a:t>
            </a:r>
          </a:p>
          <a:p>
            <a:pPr marL="355600" indent="-355600">
              <a:buFontTx/>
              <a:buNone/>
              <a:defRPr/>
            </a:pPr>
            <a:r>
              <a:rPr lang="en-US" altLang="ja-JP" sz="1200" kern="0" dirty="0">
                <a:latin typeface="Arial" panose="020B0604020202020204" pitchFamily="34" charset="0"/>
                <a:cs typeface="Arial" panose="020B0604020202020204" pitchFamily="34" charset="0"/>
              </a:rPr>
              <a:t>(7)</a:t>
            </a:r>
            <a:r>
              <a:rPr lang="en-GB" altLang="ja-JP" sz="1200" kern="0" dirty="0">
                <a:latin typeface="Arial" panose="020B0604020202020204" pitchFamily="34" charset="0"/>
                <a:cs typeface="Arial" panose="020B0604020202020204" pitchFamily="34" charset="0"/>
              </a:rPr>
              <a:t> Collection and utilization of accident and near-miss information etc.</a:t>
            </a:r>
          </a:p>
          <a:p>
            <a:pPr marL="355600" indent="-355600">
              <a:buFontTx/>
              <a:buNone/>
              <a:defRPr/>
            </a:pPr>
            <a:r>
              <a:rPr lang="en-US" altLang="ja-JP" sz="1200" kern="0" dirty="0">
                <a:latin typeface="Arial" panose="020B0604020202020204" pitchFamily="34" charset="0"/>
                <a:cs typeface="Arial" panose="020B0604020202020204" pitchFamily="34" charset="0"/>
              </a:rPr>
              <a:t>(8)</a:t>
            </a:r>
            <a:r>
              <a:rPr lang="en-GB" altLang="ja-JP" sz="1200" kern="0" dirty="0">
                <a:latin typeface="Arial" panose="020B0604020202020204" pitchFamily="34" charset="0"/>
                <a:cs typeface="Arial" panose="020B0604020202020204" pitchFamily="34" charset="0"/>
              </a:rPr>
              <a:t> Response to serious accidents etc.</a:t>
            </a:r>
          </a:p>
          <a:p>
            <a:pPr marL="355600" indent="-355600">
              <a:buFontTx/>
              <a:buNone/>
              <a:defRPr/>
            </a:pPr>
            <a:r>
              <a:rPr lang="en-US" altLang="ja-JP" sz="1200" kern="0" dirty="0">
                <a:latin typeface="Arial" panose="020B0604020202020204" pitchFamily="34" charset="0"/>
                <a:cs typeface="Arial" panose="020B0604020202020204" pitchFamily="34" charset="0"/>
              </a:rPr>
              <a:t>(9) </a:t>
            </a:r>
            <a:r>
              <a:rPr lang="en-GB" altLang="ja-JP" sz="1200" kern="0" dirty="0">
                <a:latin typeface="Arial" panose="020B0604020202020204" pitchFamily="34" charset="0"/>
                <a:cs typeface="Arial" panose="020B0604020202020204" pitchFamily="34" charset="0"/>
              </a:rPr>
              <a:t>Ensure compliance with relevant laws and regulations</a:t>
            </a:r>
          </a:p>
          <a:p>
            <a:pPr marL="355600" indent="-355600">
              <a:buFontTx/>
              <a:buNone/>
              <a:defRPr/>
            </a:pP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10</a:t>
            </a: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 Necessary education and training for the construction and improvement of the safety management system</a:t>
            </a:r>
          </a:p>
          <a:p>
            <a:pPr marL="355600" indent="-355600">
              <a:buFontTx/>
              <a:buNone/>
              <a:defRPr/>
            </a:pP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11</a:t>
            </a: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 Internal audits</a:t>
            </a:r>
          </a:p>
          <a:p>
            <a:pPr marL="355600" indent="-355600">
              <a:buFontTx/>
              <a:buNone/>
              <a:defRPr/>
            </a:pP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12</a:t>
            </a: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 Management review and continuous improvement</a:t>
            </a:r>
          </a:p>
          <a:p>
            <a:pPr marL="355600" indent="-355600">
              <a:buFontTx/>
              <a:buNone/>
              <a:defRPr/>
            </a:pP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13</a:t>
            </a: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 Creation and management of documentation</a:t>
            </a:r>
          </a:p>
          <a:p>
            <a:pPr marL="355600" indent="-355600">
              <a:buFontTx/>
              <a:buNone/>
              <a:defRPr/>
            </a:pP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14</a:t>
            </a:r>
            <a:r>
              <a:rPr lang="en-US" altLang="ja-JP" sz="1200" kern="0" dirty="0">
                <a:latin typeface="Arial" panose="020B0604020202020204" pitchFamily="34" charset="0"/>
                <a:cs typeface="Arial" panose="020B0604020202020204" pitchFamily="34" charset="0"/>
              </a:rPr>
              <a:t>)</a:t>
            </a:r>
            <a:r>
              <a:rPr lang="ja-JP" altLang="en-GB" sz="1200" kern="0" dirty="0">
                <a:latin typeface="Arial" panose="020B0604020202020204" pitchFamily="34" charset="0"/>
                <a:cs typeface="Arial" panose="020B0604020202020204" pitchFamily="34" charset="0"/>
              </a:rPr>
              <a:t> </a:t>
            </a:r>
            <a:r>
              <a:rPr lang="en-GB" altLang="ja-JP" sz="1200" kern="0" dirty="0">
                <a:latin typeface="Arial" panose="020B0604020202020204" pitchFamily="34" charset="0"/>
                <a:cs typeface="Arial" panose="020B0604020202020204" pitchFamily="34" charset="0"/>
              </a:rPr>
              <a:t>Creation and maintenance of records</a:t>
            </a:r>
            <a:endParaRPr lang="en-GB" altLang="ja-JP" sz="1600" kern="0" dirty="0">
              <a:latin typeface="Arial" panose="020B0604020202020204" pitchFamily="34" charset="0"/>
              <a:cs typeface="Arial" panose="020B0604020202020204" pitchFamily="34" charset="0"/>
            </a:endParaRPr>
          </a:p>
          <a:p>
            <a:pPr marL="355600" indent="-355600">
              <a:buFontTx/>
              <a:buNone/>
              <a:defRPr/>
            </a:pPr>
            <a:endParaRPr lang="en-GB" altLang="ja-JP" sz="1200" kern="0" dirty="0">
              <a:latin typeface="Arial" panose="020B0604020202020204" pitchFamily="34" charset="0"/>
              <a:cs typeface="Arial" panose="020B0604020202020204" pitchFamily="34" charset="0"/>
            </a:endParaRPr>
          </a:p>
          <a:p>
            <a:pPr>
              <a:buFontTx/>
              <a:buNone/>
              <a:defRPr/>
            </a:pPr>
            <a:endParaRPr lang="en-GB" altLang="ja-JP" sz="2400" kern="0" dirty="0">
              <a:latin typeface="Arial" panose="020B0604020202020204" pitchFamily="34" charset="0"/>
              <a:cs typeface="Arial" panose="020B0604020202020204" pitchFamily="34" charset="0"/>
            </a:endParaRPr>
          </a:p>
          <a:p>
            <a:pPr defTabSz="938013" eaLnBrk="1" hangingPunct="1">
              <a:spcBef>
                <a:spcPct val="0"/>
              </a:spcBef>
            </a:pPr>
            <a:endParaRPr lang="en-US" altLang="ja-JP" dirty="0"/>
          </a:p>
          <a:p>
            <a:pPr defTabSz="938013" eaLnBrk="1" hangingPunct="1">
              <a:spcBef>
                <a:spcPct val="0"/>
              </a:spcBef>
            </a:pPr>
            <a:endParaRPr lang="en-US" altLang="ja-JP" dirty="0"/>
          </a:p>
          <a:p>
            <a:pPr defTabSz="938013" eaLnBrk="1" hangingPunct="1">
              <a:spcBef>
                <a:spcPct val="0"/>
              </a:spcBef>
            </a:pPr>
            <a:endParaRPr lang="en-US" altLang="ja-JP" dirty="0"/>
          </a:p>
          <a:p>
            <a:pPr defTabSz="938013" eaLnBrk="1" hangingPunct="1">
              <a:spcBef>
                <a:spcPct val="0"/>
              </a:spcBef>
            </a:pPr>
            <a:endParaRPr lang="en-US" altLang="ja-JP" dirty="0"/>
          </a:p>
          <a:p>
            <a:pPr defTabSz="938013" eaLnBrk="1" hangingPunct="1">
              <a:spcBef>
                <a:spcPct val="0"/>
              </a:spcBef>
            </a:pPr>
            <a:endParaRPr lang="en-US" altLang="ja-JP" dirty="0"/>
          </a:p>
          <a:p>
            <a:pPr defTabSz="938013" eaLnBrk="1" hangingPunct="1">
              <a:spcBef>
                <a:spcPct val="0"/>
              </a:spcBef>
            </a:pPr>
            <a:endParaRPr lang="en-US" altLang="ja-JP" dirty="0"/>
          </a:p>
          <a:p>
            <a:pPr defTabSz="938013" eaLnBrk="1" hangingPunct="1">
              <a:spcBef>
                <a:spcPct val="0"/>
              </a:spcBef>
            </a:pPr>
            <a:r>
              <a:rPr lang="ja-JP" altLang="en-US" dirty="0"/>
              <a:t>これは、運輸事業者における安全管理の進め方に関するガイドライン</a:t>
            </a:r>
            <a:r>
              <a:rPr lang="en-US" altLang="ja-JP" dirty="0"/>
              <a:t>(</a:t>
            </a:r>
            <a:r>
              <a:rPr lang="ja-JP" altLang="en-US" dirty="0"/>
              <a:t>平成</a:t>
            </a:r>
            <a:r>
              <a:rPr lang="en-US" altLang="ja-JP" dirty="0"/>
              <a:t>22</a:t>
            </a:r>
            <a:r>
              <a:rPr lang="ja-JP" altLang="en-US" dirty="0"/>
              <a:t>年</a:t>
            </a:r>
            <a:r>
              <a:rPr lang="en-US" altLang="ja-JP" dirty="0"/>
              <a:t>3</a:t>
            </a:r>
            <a:r>
              <a:rPr lang="ja-JP" altLang="en-US" dirty="0"/>
              <a:t>月</a:t>
            </a:r>
            <a:r>
              <a:rPr lang="en-US" altLang="ja-JP" dirty="0"/>
              <a:t>)</a:t>
            </a:r>
            <a:r>
              <a:rPr lang="ja-JP" altLang="en-US" dirty="0"/>
              <a:t>に示されている、運輸事業者に期待される</a:t>
            </a:r>
            <a:r>
              <a:rPr lang="en-US" altLang="ja-JP" dirty="0"/>
              <a:t>14</a:t>
            </a:r>
            <a:r>
              <a:rPr lang="ja-JP" altLang="en-US" dirty="0"/>
              <a:t>項目の安全管理に係る取組である。</a:t>
            </a:r>
            <a:endParaRPr lang="en-US" altLang="ja-JP" dirty="0"/>
          </a:p>
          <a:p>
            <a:pPr defTabSz="938013" eaLnBrk="1" hangingPunct="1">
              <a:spcBef>
                <a:spcPct val="0"/>
              </a:spcBef>
            </a:pPr>
            <a:endParaRPr lang="en-US" altLang="ja-JP" dirty="0"/>
          </a:p>
          <a:p>
            <a:pPr defTabSz="938013" eaLnBrk="1" hangingPunct="1">
              <a:spcBef>
                <a:spcPct val="0"/>
              </a:spcBef>
            </a:pPr>
            <a:r>
              <a:rPr lang="ja-JP" altLang="en-US" dirty="0"/>
              <a:t>①経営トップの責務</a:t>
            </a:r>
            <a:endParaRPr lang="en-US" altLang="ja-JP" dirty="0"/>
          </a:p>
          <a:p>
            <a:pPr defTabSz="938013" eaLnBrk="1" hangingPunct="1">
              <a:spcBef>
                <a:spcPct val="0"/>
              </a:spcBef>
            </a:pPr>
            <a:r>
              <a:rPr lang="ja-JP" altLang="en-US" dirty="0"/>
              <a:t>②安全方針</a:t>
            </a:r>
            <a:endParaRPr lang="en-US" altLang="ja-JP" dirty="0"/>
          </a:p>
          <a:p>
            <a:pPr defTabSz="938013" eaLnBrk="1" hangingPunct="1">
              <a:spcBef>
                <a:spcPct val="0"/>
              </a:spcBef>
            </a:pPr>
            <a:r>
              <a:rPr lang="ja-JP" altLang="en-US" dirty="0"/>
              <a:t>③安全重点施策</a:t>
            </a:r>
            <a:endParaRPr lang="en-US" altLang="ja-JP" dirty="0"/>
          </a:p>
          <a:p>
            <a:pPr defTabSz="938013" eaLnBrk="1" hangingPunct="1">
              <a:spcBef>
                <a:spcPct val="0"/>
              </a:spcBef>
            </a:pPr>
            <a:r>
              <a:rPr lang="ja-JP" altLang="en-US" dirty="0"/>
              <a:t>④安全統括管理者の責務</a:t>
            </a:r>
            <a:endParaRPr lang="en-US" altLang="ja-JP" dirty="0"/>
          </a:p>
          <a:p>
            <a:pPr defTabSz="938013" eaLnBrk="1" hangingPunct="1">
              <a:spcBef>
                <a:spcPct val="0"/>
              </a:spcBef>
            </a:pPr>
            <a:r>
              <a:rPr lang="ja-JP" altLang="en-US" dirty="0"/>
              <a:t>⑤要員の責任・権限</a:t>
            </a:r>
            <a:endParaRPr lang="en-US" altLang="ja-JP" dirty="0"/>
          </a:p>
          <a:p>
            <a:pPr defTabSz="938013" eaLnBrk="1" hangingPunct="1">
              <a:spcBef>
                <a:spcPct val="0"/>
              </a:spcBef>
            </a:pPr>
            <a:r>
              <a:rPr lang="ja-JP" altLang="en-US" dirty="0"/>
              <a:t>⑥情報伝達及びコミュニケーションの確保</a:t>
            </a:r>
            <a:endParaRPr lang="en-US" altLang="ja-JP" dirty="0"/>
          </a:p>
          <a:p>
            <a:pPr defTabSz="938013" eaLnBrk="1" hangingPunct="1">
              <a:spcBef>
                <a:spcPct val="0"/>
              </a:spcBef>
            </a:pPr>
            <a:r>
              <a:rPr lang="ja-JP" altLang="en-US" dirty="0"/>
              <a:t>⑦事故、ヒヤリハット情報等の収集・活用</a:t>
            </a:r>
            <a:endParaRPr lang="en-US" altLang="ja-JP" dirty="0"/>
          </a:p>
          <a:p>
            <a:pPr defTabSz="938013" eaLnBrk="1" hangingPunct="1">
              <a:spcBef>
                <a:spcPct val="0"/>
              </a:spcBef>
            </a:pPr>
            <a:r>
              <a:rPr lang="ja-JP" altLang="en-US" dirty="0"/>
              <a:t>⑧重大な事故等への対応</a:t>
            </a:r>
            <a:endParaRPr lang="en-US" altLang="ja-JP" dirty="0"/>
          </a:p>
          <a:p>
            <a:pPr defTabSz="938013" eaLnBrk="1" hangingPunct="1">
              <a:spcBef>
                <a:spcPct val="0"/>
              </a:spcBef>
            </a:pPr>
            <a:r>
              <a:rPr lang="ja-JP" altLang="en-US" dirty="0"/>
              <a:t>⑨関係法令等の遵守の確保</a:t>
            </a:r>
            <a:endParaRPr lang="en-US" altLang="ja-JP" dirty="0"/>
          </a:p>
          <a:p>
            <a:pPr defTabSz="938013" eaLnBrk="1" hangingPunct="1">
              <a:spcBef>
                <a:spcPct val="0"/>
              </a:spcBef>
            </a:pPr>
            <a:r>
              <a:rPr lang="ja-JP" altLang="en-US" dirty="0"/>
              <a:t>⑩安全管理体制の構築・改善に必要な教育・訓練等</a:t>
            </a:r>
            <a:endParaRPr lang="en-US" altLang="ja-JP" dirty="0"/>
          </a:p>
          <a:p>
            <a:pPr defTabSz="938013" eaLnBrk="1" hangingPunct="1">
              <a:spcBef>
                <a:spcPct val="0"/>
              </a:spcBef>
            </a:pPr>
            <a:r>
              <a:rPr lang="ja-JP" altLang="en-US" dirty="0"/>
              <a:t>⑪内部監査</a:t>
            </a:r>
            <a:endParaRPr lang="en-US" altLang="ja-JP" dirty="0"/>
          </a:p>
          <a:p>
            <a:pPr defTabSz="938013" eaLnBrk="1" hangingPunct="1">
              <a:spcBef>
                <a:spcPct val="0"/>
              </a:spcBef>
            </a:pPr>
            <a:r>
              <a:rPr lang="ja-JP" altLang="en-US" dirty="0"/>
              <a:t>⑫マネジメントレビューと継続的改善</a:t>
            </a:r>
            <a:endParaRPr lang="en-US" altLang="ja-JP" dirty="0"/>
          </a:p>
          <a:p>
            <a:pPr defTabSz="938013" eaLnBrk="1" hangingPunct="1">
              <a:spcBef>
                <a:spcPct val="0"/>
              </a:spcBef>
            </a:pPr>
            <a:r>
              <a:rPr lang="ja-JP" altLang="en-US" dirty="0"/>
              <a:t>⑬文書の作成及び管理</a:t>
            </a:r>
            <a:endParaRPr lang="en-US" altLang="ja-JP" dirty="0"/>
          </a:p>
          <a:p>
            <a:pPr defTabSz="938013" eaLnBrk="1" hangingPunct="1">
              <a:spcBef>
                <a:spcPct val="0"/>
              </a:spcBef>
            </a:pPr>
            <a:r>
              <a:rPr lang="ja-JP" altLang="en-US" dirty="0"/>
              <a:t>⑭記録の作成及び維持</a:t>
            </a:r>
            <a:endParaRPr lang="en-US" altLang="ja-JP" dirty="0"/>
          </a:p>
        </p:txBody>
      </p:sp>
      <p:sp>
        <p:nvSpPr>
          <p:cNvPr id="26628" name="スライド番号プレースホルダ 3">
            <a:extLst>
              <a:ext uri="{FF2B5EF4-FFF2-40B4-BE49-F238E27FC236}">
                <a16:creationId xmlns:a16="http://schemas.microsoft.com/office/drawing/2014/main" id="{68608677-1FC8-46C6-A2F1-AF5180D7F9A8}"/>
              </a:ext>
            </a:extLst>
          </p:cNvPr>
          <p:cNvSpPr txBox="1">
            <a:spLocks noGrp="1"/>
          </p:cNvSpPr>
          <p:nvPr/>
        </p:nvSpPr>
        <p:spPr bwMode="auto">
          <a:xfrm>
            <a:off x="2608885" y="13668309"/>
            <a:ext cx="1996738" cy="7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8" tIns="45264" rIns="90528" bIns="45264" anchor="b"/>
          <a:lstStyle>
            <a:lvl1pPr defTabSz="912813">
              <a:defRPr kumimoji="1" sz="3600">
                <a:solidFill>
                  <a:schemeClr val="tx1"/>
                </a:solidFill>
                <a:latin typeface="ＭＳ ゴシック" panose="020B0609070205080204" pitchFamily="49" charset="-128"/>
                <a:ea typeface="ＭＳ ゴシック" panose="020B0609070205080204" pitchFamily="49" charset="-128"/>
              </a:defRPr>
            </a:lvl1pPr>
            <a:lvl2pPr marL="742950" indent="-285750" defTabSz="912813">
              <a:defRPr kumimoji="1" sz="3600">
                <a:solidFill>
                  <a:schemeClr val="tx1"/>
                </a:solidFill>
                <a:latin typeface="ＭＳ ゴシック" panose="020B0609070205080204" pitchFamily="49" charset="-128"/>
                <a:ea typeface="ＭＳ ゴシック" panose="020B0609070205080204" pitchFamily="49" charset="-128"/>
              </a:defRPr>
            </a:lvl2pPr>
            <a:lvl3pPr marL="1143000" indent="-228600" defTabSz="912813">
              <a:defRPr kumimoji="1" sz="3600">
                <a:solidFill>
                  <a:schemeClr val="tx1"/>
                </a:solidFill>
                <a:latin typeface="ＭＳ ゴシック" panose="020B0609070205080204" pitchFamily="49" charset="-128"/>
                <a:ea typeface="ＭＳ ゴシック" panose="020B0609070205080204" pitchFamily="49" charset="-128"/>
              </a:defRPr>
            </a:lvl3pPr>
            <a:lvl4pPr marL="1600200" indent="-228600" defTabSz="912813">
              <a:defRPr kumimoji="1" sz="3600">
                <a:solidFill>
                  <a:schemeClr val="tx1"/>
                </a:solidFill>
                <a:latin typeface="ＭＳ ゴシック" panose="020B0609070205080204" pitchFamily="49" charset="-128"/>
                <a:ea typeface="ＭＳ ゴシック" panose="020B0609070205080204" pitchFamily="49" charset="-128"/>
              </a:defRPr>
            </a:lvl4pPr>
            <a:lvl5pPr marL="2057400" indent="-228600" defTabSz="912813">
              <a:defRPr kumimoji="1" sz="3600">
                <a:solidFill>
                  <a:schemeClr val="tx1"/>
                </a:solidFill>
                <a:latin typeface="ＭＳ ゴシック" panose="020B0609070205080204" pitchFamily="49" charset="-128"/>
                <a:ea typeface="ＭＳ ゴシック" panose="020B0609070205080204" pitchFamily="49" charset="-128"/>
              </a:defRPr>
            </a:lvl5pPr>
            <a:lvl6pPr marL="25146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6pPr>
            <a:lvl7pPr marL="29718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7pPr>
            <a:lvl8pPr marL="34290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8pPr>
            <a:lvl9pPr marL="38862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9pPr>
          </a:lstStyle>
          <a:p>
            <a:pPr algn="r" eaLnBrk="1" hangingPunct="1"/>
            <a:fld id="{EF750CF6-445A-4D29-9F61-B5F8ED9228D0}" type="slidenum">
              <a:rPr lang="ja-JP" altLang="en-US" sz="1200">
                <a:solidFill>
                  <a:srgbClr val="000000"/>
                </a:solidFill>
                <a:latin typeface="Arial" panose="020B0604020202020204" pitchFamily="34" charset="0"/>
                <a:ea typeface="ＭＳ Ｐゴシック" panose="020B0600070205080204" pitchFamily="50" charset="-128"/>
              </a:rPr>
              <a:pPr algn="r" eaLnBrk="1" hangingPunct="1"/>
              <a:t>17</a:t>
            </a:fld>
            <a:endParaRPr lang="ja-JP" altLang="en-US" sz="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387037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C002F9F-E8B0-499E-95F0-C2F5A9078EB7}"/>
              </a:ext>
            </a:extLst>
          </p:cNvPr>
          <p:cNvSpPr>
            <a:spLocks noGrp="1" noRot="1" noChangeAspect="1" noTextEdit="1"/>
          </p:cNvSpPr>
          <p:nvPr>
            <p:ph type="sldImg"/>
          </p:nvPr>
        </p:nvSpPr>
        <p:spPr>
          <a:xfrm>
            <a:off x="798513" y="574675"/>
            <a:ext cx="5138737" cy="3854450"/>
          </a:xfrm>
          <a:ln/>
        </p:spPr>
      </p:sp>
      <p:sp>
        <p:nvSpPr>
          <p:cNvPr id="26627" name="ノート プレースホルダ 2">
            <a:extLst>
              <a:ext uri="{FF2B5EF4-FFF2-40B4-BE49-F238E27FC236}">
                <a16:creationId xmlns:a16="http://schemas.microsoft.com/office/drawing/2014/main" id="{C83DA9E0-9CEE-4ADF-B0F9-82D0A5EAF7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38013" rtl="0" eaLnBrk="1" fontAlgn="base" latinLnBrk="0" hangingPunct="1">
              <a:lnSpc>
                <a:spcPct val="100000"/>
              </a:lnSpc>
              <a:spcBef>
                <a:spcPct val="0"/>
              </a:spcBef>
              <a:spcAft>
                <a:spcPct val="0"/>
              </a:spcAft>
              <a:buClrTx/>
              <a:buSzTx/>
              <a:buFontTx/>
              <a:buNone/>
              <a:tabLst/>
              <a:defRPr/>
            </a:pPr>
            <a:r>
              <a:rPr lang="en-US" altLang="ja-JP" dirty="0"/>
              <a:t>And in the Guideline, t</a:t>
            </a:r>
            <a:r>
              <a:rPr lang="en-GB" altLang="ja-JP" sz="1200" dirty="0">
                <a:latin typeface="Arial" panose="020B0604020202020204" pitchFamily="34" charset="0"/>
                <a:cs typeface="Arial" panose="020B0604020202020204" pitchFamily="34" charset="0"/>
              </a:rPr>
              <a:t>here are 14 safety management initiatives, that are expected to transportation operators to work on autonomously.</a:t>
            </a:r>
          </a:p>
          <a:p>
            <a:pPr defTabSz="938013" eaLnBrk="1" hangingPunct="1">
              <a:spcBef>
                <a:spcPct val="0"/>
              </a:spcBef>
            </a:pPr>
            <a:endParaRPr lang="en-US" altLang="ja-JP" dirty="0"/>
          </a:p>
          <a:p>
            <a:pPr marL="355600" indent="-355600">
              <a:buFontTx/>
              <a:buNone/>
              <a:defRPr/>
            </a:pPr>
            <a:r>
              <a:rPr lang="en-US" altLang="ja-JP" sz="1200" kern="0" dirty="0">
                <a:latin typeface="Arial" panose="020B0604020202020204" pitchFamily="34" charset="0"/>
                <a:cs typeface="Arial" panose="020B0604020202020204" pitchFamily="34" charset="0"/>
              </a:rPr>
              <a:t>(1)</a:t>
            </a:r>
            <a:r>
              <a:rPr lang="en-GB" altLang="ja-JP" sz="1200" kern="0" dirty="0">
                <a:latin typeface="Arial" panose="020B0604020202020204" pitchFamily="34" charset="0"/>
                <a:cs typeface="Arial" panose="020B0604020202020204" pitchFamily="34" charset="0"/>
              </a:rPr>
              <a:t> Obligations of top management</a:t>
            </a:r>
          </a:p>
          <a:p>
            <a:pPr marL="355600" indent="-355600">
              <a:buFontTx/>
              <a:buNone/>
              <a:defRPr/>
            </a:pPr>
            <a:r>
              <a:rPr lang="en-US" altLang="ja-JP" sz="1200" kern="0" dirty="0">
                <a:latin typeface="Arial" panose="020B0604020202020204" pitchFamily="34" charset="0"/>
                <a:cs typeface="Arial" panose="020B0604020202020204" pitchFamily="34" charset="0"/>
              </a:rPr>
              <a:t>(2)</a:t>
            </a:r>
            <a:r>
              <a:rPr lang="en-GB" altLang="ja-JP" sz="1200" kern="0" dirty="0">
                <a:latin typeface="Arial" panose="020B0604020202020204" pitchFamily="34" charset="0"/>
                <a:cs typeface="Arial" panose="020B0604020202020204" pitchFamily="34" charset="0"/>
              </a:rPr>
              <a:t> Safety policy</a:t>
            </a:r>
          </a:p>
          <a:p>
            <a:pPr marL="355600" indent="-355600">
              <a:buFontTx/>
              <a:buNone/>
              <a:defRPr/>
            </a:pPr>
            <a:r>
              <a:rPr lang="en-US" altLang="ja-JP" sz="1200" kern="0" dirty="0">
                <a:latin typeface="Arial" panose="020B0604020202020204" pitchFamily="34" charset="0"/>
                <a:cs typeface="Arial" panose="020B0604020202020204" pitchFamily="34" charset="0"/>
              </a:rPr>
              <a:t>(3)</a:t>
            </a:r>
            <a:r>
              <a:rPr lang="en-GB" altLang="ja-JP" sz="1200" kern="0" dirty="0">
                <a:latin typeface="Arial" panose="020B0604020202020204" pitchFamily="34" charset="0"/>
                <a:cs typeface="Arial" panose="020B0604020202020204" pitchFamily="34" charset="0"/>
              </a:rPr>
              <a:t> Priority safety measures</a:t>
            </a:r>
          </a:p>
          <a:p>
            <a:pPr marL="355600" indent="-355600">
              <a:buFontTx/>
              <a:buNone/>
              <a:defRPr/>
            </a:pPr>
            <a:r>
              <a:rPr lang="en-US" altLang="ja-JP" sz="1200" kern="0" dirty="0">
                <a:latin typeface="Arial" panose="020B0604020202020204" pitchFamily="34" charset="0"/>
                <a:cs typeface="Arial" panose="020B0604020202020204" pitchFamily="34" charset="0"/>
              </a:rPr>
              <a:t>(4)</a:t>
            </a:r>
            <a:r>
              <a:rPr lang="en-GB" altLang="ja-JP" sz="1200" kern="0" dirty="0">
                <a:latin typeface="Arial" panose="020B0604020202020204" pitchFamily="34" charset="0"/>
                <a:cs typeface="Arial" panose="020B0604020202020204" pitchFamily="34" charset="0"/>
              </a:rPr>
              <a:t> Responsibilities of safety supervisors</a:t>
            </a:r>
          </a:p>
          <a:p>
            <a:pPr marL="355600" indent="-355600">
              <a:buFontTx/>
              <a:buNone/>
              <a:defRPr/>
            </a:pPr>
            <a:r>
              <a:rPr lang="en-US" altLang="ja-JP" sz="1200" kern="0" dirty="0">
                <a:latin typeface="Arial" panose="020B0604020202020204" pitchFamily="34" charset="0"/>
                <a:cs typeface="Arial" panose="020B0604020202020204" pitchFamily="34" charset="0"/>
              </a:rPr>
              <a:t>(5)</a:t>
            </a:r>
            <a:r>
              <a:rPr lang="en-GB" altLang="ja-JP" sz="1200" kern="0" dirty="0">
                <a:latin typeface="Arial" panose="020B0604020202020204" pitchFamily="34" charset="0"/>
                <a:cs typeface="Arial" panose="020B0604020202020204" pitchFamily="34" charset="0"/>
              </a:rPr>
              <a:t> Responsibilities and authority of personnel</a:t>
            </a:r>
          </a:p>
          <a:p>
            <a:pPr marL="355600" indent="-355600">
              <a:buFontTx/>
              <a:buNone/>
              <a:defRPr/>
            </a:pPr>
            <a:r>
              <a:rPr lang="en-US" altLang="ja-JP" sz="1200" kern="0" dirty="0">
                <a:latin typeface="Arial" panose="020B0604020202020204" pitchFamily="34" charset="0"/>
                <a:cs typeface="Arial" panose="020B0604020202020204" pitchFamily="34" charset="0"/>
              </a:rPr>
              <a:t>(6)</a:t>
            </a:r>
            <a:r>
              <a:rPr lang="en-GB" altLang="ja-JP" sz="1200" kern="0" dirty="0">
                <a:latin typeface="Arial" panose="020B0604020202020204" pitchFamily="34" charset="0"/>
                <a:cs typeface="Arial" panose="020B0604020202020204" pitchFamily="34" charset="0"/>
              </a:rPr>
              <a:t> Information sharing and ensuring communication</a:t>
            </a:r>
          </a:p>
          <a:p>
            <a:pPr marL="355600" indent="-355600">
              <a:buFontTx/>
              <a:buNone/>
              <a:defRPr/>
            </a:pPr>
            <a:r>
              <a:rPr lang="en-US" altLang="ja-JP" sz="1200" kern="0" dirty="0">
                <a:latin typeface="Arial" panose="020B0604020202020204" pitchFamily="34" charset="0"/>
                <a:cs typeface="Arial" panose="020B0604020202020204" pitchFamily="34" charset="0"/>
              </a:rPr>
              <a:t>(7)</a:t>
            </a:r>
            <a:r>
              <a:rPr lang="en-GB" altLang="ja-JP" sz="1200" kern="0" dirty="0">
                <a:latin typeface="Arial" panose="020B0604020202020204" pitchFamily="34" charset="0"/>
                <a:cs typeface="Arial" panose="020B0604020202020204" pitchFamily="34" charset="0"/>
              </a:rPr>
              <a:t> Collection and utilization of accident and near-miss information etc.</a:t>
            </a:r>
          </a:p>
          <a:p>
            <a:pPr marL="355600" indent="-355600">
              <a:buFontTx/>
              <a:buNone/>
              <a:defRPr/>
            </a:pPr>
            <a:r>
              <a:rPr lang="en-US" altLang="ja-JP" sz="1200" kern="0" dirty="0">
                <a:latin typeface="Arial" panose="020B0604020202020204" pitchFamily="34" charset="0"/>
                <a:cs typeface="Arial" panose="020B0604020202020204" pitchFamily="34" charset="0"/>
              </a:rPr>
              <a:t>(8)</a:t>
            </a:r>
            <a:r>
              <a:rPr lang="en-GB" altLang="ja-JP" sz="1200" kern="0" dirty="0">
                <a:latin typeface="Arial" panose="020B0604020202020204" pitchFamily="34" charset="0"/>
                <a:cs typeface="Arial" panose="020B0604020202020204" pitchFamily="34" charset="0"/>
              </a:rPr>
              <a:t> Response to serious accidents etc.</a:t>
            </a:r>
          </a:p>
          <a:p>
            <a:pPr marL="355600" indent="-355600">
              <a:buFontTx/>
              <a:buNone/>
              <a:defRPr/>
            </a:pPr>
            <a:r>
              <a:rPr lang="en-US" altLang="ja-JP" sz="1200" kern="0" dirty="0">
                <a:latin typeface="Arial" panose="020B0604020202020204" pitchFamily="34" charset="0"/>
                <a:cs typeface="Arial" panose="020B0604020202020204" pitchFamily="34" charset="0"/>
              </a:rPr>
              <a:t>(9) </a:t>
            </a:r>
            <a:r>
              <a:rPr lang="en-GB" altLang="ja-JP" sz="1200" kern="0" dirty="0">
                <a:latin typeface="Arial" panose="020B0604020202020204" pitchFamily="34" charset="0"/>
                <a:cs typeface="Arial" panose="020B0604020202020204" pitchFamily="34" charset="0"/>
              </a:rPr>
              <a:t>Ensure compliance with relevant laws and regulations</a:t>
            </a:r>
          </a:p>
          <a:p>
            <a:pPr marL="355600" indent="-355600">
              <a:buFontTx/>
              <a:buNone/>
              <a:defRPr/>
            </a:pP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10</a:t>
            </a: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 Necessary education and training for the construction and improvement of the safety management system</a:t>
            </a:r>
          </a:p>
          <a:p>
            <a:pPr marL="355600" indent="-355600">
              <a:buFontTx/>
              <a:buNone/>
              <a:defRPr/>
            </a:pP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11</a:t>
            </a: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 Internal audits</a:t>
            </a:r>
          </a:p>
          <a:p>
            <a:pPr marL="355600" indent="-355600">
              <a:buFontTx/>
              <a:buNone/>
              <a:defRPr/>
            </a:pP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12</a:t>
            </a: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 Management review and continuous improvement</a:t>
            </a:r>
          </a:p>
          <a:p>
            <a:pPr marL="355600" indent="-355600">
              <a:buFontTx/>
              <a:buNone/>
              <a:defRPr/>
            </a:pP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13</a:t>
            </a: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 Creation and management of documentation</a:t>
            </a:r>
          </a:p>
          <a:p>
            <a:pPr marL="355600" indent="-355600">
              <a:buFontTx/>
              <a:buNone/>
              <a:defRPr/>
            </a:pPr>
            <a:r>
              <a:rPr lang="en-US" altLang="ja-JP" sz="1200" kern="0" dirty="0">
                <a:latin typeface="Arial" panose="020B0604020202020204" pitchFamily="34" charset="0"/>
                <a:cs typeface="Arial" panose="020B0604020202020204" pitchFamily="34" charset="0"/>
              </a:rPr>
              <a:t>(</a:t>
            </a:r>
            <a:r>
              <a:rPr lang="en-GB" altLang="ja-JP" sz="1200" kern="0" dirty="0">
                <a:latin typeface="Arial" panose="020B0604020202020204" pitchFamily="34" charset="0"/>
                <a:cs typeface="Arial" panose="020B0604020202020204" pitchFamily="34" charset="0"/>
              </a:rPr>
              <a:t>14</a:t>
            </a:r>
            <a:r>
              <a:rPr lang="en-US" altLang="ja-JP" sz="1200" kern="0" dirty="0">
                <a:latin typeface="Arial" panose="020B0604020202020204" pitchFamily="34" charset="0"/>
                <a:cs typeface="Arial" panose="020B0604020202020204" pitchFamily="34" charset="0"/>
              </a:rPr>
              <a:t>)</a:t>
            </a:r>
            <a:r>
              <a:rPr lang="ja-JP" altLang="en-GB" sz="1200" kern="0" dirty="0">
                <a:latin typeface="Arial" panose="020B0604020202020204" pitchFamily="34" charset="0"/>
                <a:cs typeface="Arial" panose="020B0604020202020204" pitchFamily="34" charset="0"/>
              </a:rPr>
              <a:t> </a:t>
            </a:r>
            <a:r>
              <a:rPr lang="en-GB" altLang="ja-JP" sz="1200" kern="0" dirty="0">
                <a:latin typeface="Arial" panose="020B0604020202020204" pitchFamily="34" charset="0"/>
                <a:cs typeface="Arial" panose="020B0604020202020204" pitchFamily="34" charset="0"/>
              </a:rPr>
              <a:t>Creation and maintenance of records</a:t>
            </a:r>
            <a:endParaRPr lang="en-GB" altLang="ja-JP" sz="1600" kern="0" dirty="0">
              <a:latin typeface="Arial" panose="020B0604020202020204" pitchFamily="34" charset="0"/>
              <a:cs typeface="Arial" panose="020B0604020202020204" pitchFamily="34" charset="0"/>
            </a:endParaRPr>
          </a:p>
          <a:p>
            <a:pPr marL="355600" indent="-355600">
              <a:buFontTx/>
              <a:buNone/>
              <a:defRPr/>
            </a:pPr>
            <a:endParaRPr lang="en-GB" altLang="ja-JP" sz="1200" kern="0" dirty="0">
              <a:latin typeface="Arial" panose="020B0604020202020204" pitchFamily="34" charset="0"/>
              <a:cs typeface="Arial" panose="020B0604020202020204" pitchFamily="34" charset="0"/>
            </a:endParaRPr>
          </a:p>
          <a:p>
            <a:pPr>
              <a:buFontTx/>
              <a:buNone/>
              <a:defRPr/>
            </a:pPr>
            <a:endParaRPr lang="en-GB" altLang="ja-JP" sz="2400" kern="0" dirty="0">
              <a:latin typeface="Arial" panose="020B0604020202020204" pitchFamily="34" charset="0"/>
              <a:cs typeface="Arial" panose="020B0604020202020204" pitchFamily="34" charset="0"/>
            </a:endParaRPr>
          </a:p>
          <a:p>
            <a:pPr defTabSz="938013" eaLnBrk="1" hangingPunct="1">
              <a:spcBef>
                <a:spcPct val="0"/>
              </a:spcBef>
            </a:pPr>
            <a:endParaRPr lang="en-US" altLang="ja-JP" dirty="0"/>
          </a:p>
          <a:p>
            <a:pPr defTabSz="938013" eaLnBrk="1" hangingPunct="1">
              <a:spcBef>
                <a:spcPct val="0"/>
              </a:spcBef>
            </a:pPr>
            <a:endParaRPr lang="en-US" altLang="ja-JP" dirty="0"/>
          </a:p>
          <a:p>
            <a:pPr defTabSz="938013" eaLnBrk="1" hangingPunct="1">
              <a:spcBef>
                <a:spcPct val="0"/>
              </a:spcBef>
            </a:pPr>
            <a:endParaRPr lang="en-US" altLang="ja-JP" dirty="0"/>
          </a:p>
          <a:p>
            <a:pPr defTabSz="938013" eaLnBrk="1" hangingPunct="1">
              <a:spcBef>
                <a:spcPct val="0"/>
              </a:spcBef>
            </a:pPr>
            <a:endParaRPr lang="en-US" altLang="ja-JP" dirty="0"/>
          </a:p>
          <a:p>
            <a:pPr defTabSz="938013" eaLnBrk="1" hangingPunct="1">
              <a:spcBef>
                <a:spcPct val="0"/>
              </a:spcBef>
            </a:pPr>
            <a:endParaRPr lang="en-US" altLang="ja-JP" dirty="0"/>
          </a:p>
          <a:p>
            <a:pPr defTabSz="938013" eaLnBrk="1" hangingPunct="1">
              <a:spcBef>
                <a:spcPct val="0"/>
              </a:spcBef>
            </a:pPr>
            <a:endParaRPr lang="en-US" altLang="ja-JP" dirty="0"/>
          </a:p>
          <a:p>
            <a:pPr defTabSz="938013" eaLnBrk="1" hangingPunct="1">
              <a:spcBef>
                <a:spcPct val="0"/>
              </a:spcBef>
            </a:pPr>
            <a:r>
              <a:rPr lang="ja-JP" altLang="en-US" dirty="0"/>
              <a:t>これは、運輸事業者における安全管理の進め方に関するガイドライン</a:t>
            </a:r>
            <a:r>
              <a:rPr lang="en-US" altLang="ja-JP" dirty="0"/>
              <a:t>(</a:t>
            </a:r>
            <a:r>
              <a:rPr lang="ja-JP" altLang="en-US" dirty="0"/>
              <a:t>平成</a:t>
            </a:r>
            <a:r>
              <a:rPr lang="en-US" altLang="ja-JP" dirty="0"/>
              <a:t>22</a:t>
            </a:r>
            <a:r>
              <a:rPr lang="ja-JP" altLang="en-US" dirty="0"/>
              <a:t>年</a:t>
            </a:r>
            <a:r>
              <a:rPr lang="en-US" altLang="ja-JP" dirty="0"/>
              <a:t>3</a:t>
            </a:r>
            <a:r>
              <a:rPr lang="ja-JP" altLang="en-US" dirty="0"/>
              <a:t>月</a:t>
            </a:r>
            <a:r>
              <a:rPr lang="en-US" altLang="ja-JP" dirty="0"/>
              <a:t>)</a:t>
            </a:r>
            <a:r>
              <a:rPr lang="ja-JP" altLang="en-US" dirty="0"/>
              <a:t>に示されている、運輸事業者に期待される</a:t>
            </a:r>
            <a:r>
              <a:rPr lang="en-US" altLang="ja-JP" dirty="0"/>
              <a:t>14</a:t>
            </a:r>
            <a:r>
              <a:rPr lang="ja-JP" altLang="en-US" dirty="0"/>
              <a:t>項目の安全管理に係る取組である。</a:t>
            </a:r>
            <a:endParaRPr lang="en-US" altLang="ja-JP" dirty="0"/>
          </a:p>
          <a:p>
            <a:pPr defTabSz="938013" eaLnBrk="1" hangingPunct="1">
              <a:spcBef>
                <a:spcPct val="0"/>
              </a:spcBef>
            </a:pPr>
            <a:endParaRPr lang="en-US" altLang="ja-JP" dirty="0"/>
          </a:p>
          <a:p>
            <a:pPr defTabSz="938013" eaLnBrk="1" hangingPunct="1">
              <a:spcBef>
                <a:spcPct val="0"/>
              </a:spcBef>
            </a:pPr>
            <a:r>
              <a:rPr lang="ja-JP" altLang="en-US" dirty="0"/>
              <a:t>①経営トップの責務</a:t>
            </a:r>
            <a:endParaRPr lang="en-US" altLang="ja-JP" dirty="0"/>
          </a:p>
          <a:p>
            <a:pPr defTabSz="938013" eaLnBrk="1" hangingPunct="1">
              <a:spcBef>
                <a:spcPct val="0"/>
              </a:spcBef>
            </a:pPr>
            <a:r>
              <a:rPr lang="ja-JP" altLang="en-US" dirty="0"/>
              <a:t>②安全方針</a:t>
            </a:r>
            <a:endParaRPr lang="en-US" altLang="ja-JP" dirty="0"/>
          </a:p>
          <a:p>
            <a:pPr defTabSz="938013" eaLnBrk="1" hangingPunct="1">
              <a:spcBef>
                <a:spcPct val="0"/>
              </a:spcBef>
            </a:pPr>
            <a:r>
              <a:rPr lang="ja-JP" altLang="en-US" dirty="0"/>
              <a:t>③安全重点施策</a:t>
            </a:r>
            <a:endParaRPr lang="en-US" altLang="ja-JP" dirty="0"/>
          </a:p>
          <a:p>
            <a:pPr defTabSz="938013" eaLnBrk="1" hangingPunct="1">
              <a:spcBef>
                <a:spcPct val="0"/>
              </a:spcBef>
            </a:pPr>
            <a:r>
              <a:rPr lang="ja-JP" altLang="en-US" dirty="0"/>
              <a:t>④安全統括管理者の責務</a:t>
            </a:r>
            <a:endParaRPr lang="en-US" altLang="ja-JP" dirty="0"/>
          </a:p>
          <a:p>
            <a:pPr defTabSz="938013" eaLnBrk="1" hangingPunct="1">
              <a:spcBef>
                <a:spcPct val="0"/>
              </a:spcBef>
            </a:pPr>
            <a:r>
              <a:rPr lang="ja-JP" altLang="en-US" dirty="0"/>
              <a:t>⑤要員の責任・権限</a:t>
            </a:r>
            <a:endParaRPr lang="en-US" altLang="ja-JP" dirty="0"/>
          </a:p>
          <a:p>
            <a:pPr defTabSz="938013" eaLnBrk="1" hangingPunct="1">
              <a:spcBef>
                <a:spcPct val="0"/>
              </a:spcBef>
            </a:pPr>
            <a:r>
              <a:rPr lang="ja-JP" altLang="en-US" dirty="0"/>
              <a:t>⑥情報伝達及びコミュニケーションの確保</a:t>
            </a:r>
            <a:endParaRPr lang="en-US" altLang="ja-JP" dirty="0"/>
          </a:p>
          <a:p>
            <a:pPr defTabSz="938013" eaLnBrk="1" hangingPunct="1">
              <a:spcBef>
                <a:spcPct val="0"/>
              </a:spcBef>
            </a:pPr>
            <a:r>
              <a:rPr lang="ja-JP" altLang="en-US" dirty="0"/>
              <a:t>⑦事故、ヒヤリハット情報等の収集・活用</a:t>
            </a:r>
            <a:endParaRPr lang="en-US" altLang="ja-JP" dirty="0"/>
          </a:p>
          <a:p>
            <a:pPr defTabSz="938013" eaLnBrk="1" hangingPunct="1">
              <a:spcBef>
                <a:spcPct val="0"/>
              </a:spcBef>
            </a:pPr>
            <a:r>
              <a:rPr lang="ja-JP" altLang="en-US" dirty="0"/>
              <a:t>⑧重大な事故等への対応</a:t>
            </a:r>
            <a:endParaRPr lang="en-US" altLang="ja-JP" dirty="0"/>
          </a:p>
          <a:p>
            <a:pPr defTabSz="938013" eaLnBrk="1" hangingPunct="1">
              <a:spcBef>
                <a:spcPct val="0"/>
              </a:spcBef>
            </a:pPr>
            <a:r>
              <a:rPr lang="ja-JP" altLang="en-US" dirty="0"/>
              <a:t>⑨関係法令等の遵守の確保</a:t>
            </a:r>
            <a:endParaRPr lang="en-US" altLang="ja-JP" dirty="0"/>
          </a:p>
          <a:p>
            <a:pPr defTabSz="938013" eaLnBrk="1" hangingPunct="1">
              <a:spcBef>
                <a:spcPct val="0"/>
              </a:spcBef>
            </a:pPr>
            <a:r>
              <a:rPr lang="ja-JP" altLang="en-US" dirty="0"/>
              <a:t>⑩安全管理体制の構築・改善に必要な教育・訓練等</a:t>
            </a:r>
            <a:endParaRPr lang="en-US" altLang="ja-JP" dirty="0"/>
          </a:p>
          <a:p>
            <a:pPr defTabSz="938013" eaLnBrk="1" hangingPunct="1">
              <a:spcBef>
                <a:spcPct val="0"/>
              </a:spcBef>
            </a:pPr>
            <a:r>
              <a:rPr lang="ja-JP" altLang="en-US" dirty="0"/>
              <a:t>⑪内部監査</a:t>
            </a:r>
            <a:endParaRPr lang="en-US" altLang="ja-JP" dirty="0"/>
          </a:p>
          <a:p>
            <a:pPr defTabSz="938013" eaLnBrk="1" hangingPunct="1">
              <a:spcBef>
                <a:spcPct val="0"/>
              </a:spcBef>
            </a:pPr>
            <a:r>
              <a:rPr lang="ja-JP" altLang="en-US" dirty="0"/>
              <a:t>⑫マネジメントレビューと継続的改善</a:t>
            </a:r>
            <a:endParaRPr lang="en-US" altLang="ja-JP" dirty="0"/>
          </a:p>
          <a:p>
            <a:pPr defTabSz="938013" eaLnBrk="1" hangingPunct="1">
              <a:spcBef>
                <a:spcPct val="0"/>
              </a:spcBef>
            </a:pPr>
            <a:r>
              <a:rPr lang="ja-JP" altLang="en-US" dirty="0"/>
              <a:t>⑬文書の作成及び管理</a:t>
            </a:r>
            <a:endParaRPr lang="en-US" altLang="ja-JP" dirty="0"/>
          </a:p>
          <a:p>
            <a:pPr defTabSz="938013" eaLnBrk="1" hangingPunct="1">
              <a:spcBef>
                <a:spcPct val="0"/>
              </a:spcBef>
            </a:pPr>
            <a:r>
              <a:rPr lang="ja-JP" altLang="en-US" dirty="0"/>
              <a:t>⑭記録の作成及び維持</a:t>
            </a:r>
            <a:endParaRPr lang="en-US" altLang="ja-JP" dirty="0"/>
          </a:p>
        </p:txBody>
      </p:sp>
      <p:sp>
        <p:nvSpPr>
          <p:cNvPr id="26628" name="スライド番号プレースホルダ 3">
            <a:extLst>
              <a:ext uri="{FF2B5EF4-FFF2-40B4-BE49-F238E27FC236}">
                <a16:creationId xmlns:a16="http://schemas.microsoft.com/office/drawing/2014/main" id="{68608677-1FC8-46C6-A2F1-AF5180D7F9A8}"/>
              </a:ext>
            </a:extLst>
          </p:cNvPr>
          <p:cNvSpPr txBox="1">
            <a:spLocks noGrp="1"/>
          </p:cNvSpPr>
          <p:nvPr/>
        </p:nvSpPr>
        <p:spPr bwMode="auto">
          <a:xfrm>
            <a:off x="2608885" y="13668309"/>
            <a:ext cx="1996738" cy="7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8" tIns="45264" rIns="90528" bIns="45264" anchor="b"/>
          <a:lstStyle>
            <a:lvl1pPr defTabSz="912813">
              <a:defRPr kumimoji="1" sz="3600">
                <a:solidFill>
                  <a:schemeClr val="tx1"/>
                </a:solidFill>
                <a:latin typeface="ＭＳ ゴシック" panose="020B0609070205080204" pitchFamily="49" charset="-128"/>
                <a:ea typeface="ＭＳ ゴシック" panose="020B0609070205080204" pitchFamily="49" charset="-128"/>
              </a:defRPr>
            </a:lvl1pPr>
            <a:lvl2pPr marL="742950" indent="-285750" defTabSz="912813">
              <a:defRPr kumimoji="1" sz="3600">
                <a:solidFill>
                  <a:schemeClr val="tx1"/>
                </a:solidFill>
                <a:latin typeface="ＭＳ ゴシック" panose="020B0609070205080204" pitchFamily="49" charset="-128"/>
                <a:ea typeface="ＭＳ ゴシック" panose="020B0609070205080204" pitchFamily="49" charset="-128"/>
              </a:defRPr>
            </a:lvl2pPr>
            <a:lvl3pPr marL="1143000" indent="-228600" defTabSz="912813">
              <a:defRPr kumimoji="1" sz="3600">
                <a:solidFill>
                  <a:schemeClr val="tx1"/>
                </a:solidFill>
                <a:latin typeface="ＭＳ ゴシック" panose="020B0609070205080204" pitchFamily="49" charset="-128"/>
                <a:ea typeface="ＭＳ ゴシック" panose="020B0609070205080204" pitchFamily="49" charset="-128"/>
              </a:defRPr>
            </a:lvl3pPr>
            <a:lvl4pPr marL="1600200" indent="-228600" defTabSz="912813">
              <a:defRPr kumimoji="1" sz="3600">
                <a:solidFill>
                  <a:schemeClr val="tx1"/>
                </a:solidFill>
                <a:latin typeface="ＭＳ ゴシック" panose="020B0609070205080204" pitchFamily="49" charset="-128"/>
                <a:ea typeface="ＭＳ ゴシック" panose="020B0609070205080204" pitchFamily="49" charset="-128"/>
              </a:defRPr>
            </a:lvl4pPr>
            <a:lvl5pPr marL="2057400" indent="-228600" defTabSz="912813">
              <a:defRPr kumimoji="1" sz="3600">
                <a:solidFill>
                  <a:schemeClr val="tx1"/>
                </a:solidFill>
                <a:latin typeface="ＭＳ ゴシック" panose="020B0609070205080204" pitchFamily="49" charset="-128"/>
                <a:ea typeface="ＭＳ ゴシック" panose="020B0609070205080204" pitchFamily="49" charset="-128"/>
              </a:defRPr>
            </a:lvl5pPr>
            <a:lvl6pPr marL="25146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6pPr>
            <a:lvl7pPr marL="29718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7pPr>
            <a:lvl8pPr marL="34290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8pPr>
            <a:lvl9pPr marL="38862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9pPr>
          </a:lstStyle>
          <a:p>
            <a:pPr algn="r" eaLnBrk="1" hangingPunct="1"/>
            <a:fld id="{EF750CF6-445A-4D29-9F61-B5F8ED9228D0}" type="slidenum">
              <a:rPr lang="ja-JP" altLang="en-US" sz="1200">
                <a:solidFill>
                  <a:srgbClr val="000000"/>
                </a:solidFill>
                <a:latin typeface="Arial" panose="020B0604020202020204" pitchFamily="34" charset="0"/>
                <a:ea typeface="ＭＳ Ｐゴシック" panose="020B0600070205080204" pitchFamily="50" charset="-128"/>
              </a:rPr>
              <a:pPr algn="r" eaLnBrk="1" hangingPunct="1"/>
              <a:t>18</a:t>
            </a:fld>
            <a:endParaRPr lang="ja-JP" altLang="en-US" sz="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768083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C002F9F-E8B0-499E-95F0-C2F5A9078EB7}"/>
              </a:ext>
            </a:extLst>
          </p:cNvPr>
          <p:cNvSpPr>
            <a:spLocks noGrp="1" noRot="1" noChangeAspect="1" noTextEdit="1"/>
          </p:cNvSpPr>
          <p:nvPr>
            <p:ph type="sldImg"/>
          </p:nvPr>
        </p:nvSpPr>
        <p:spPr>
          <a:xfrm>
            <a:off x="798513" y="574675"/>
            <a:ext cx="5138737" cy="3854450"/>
          </a:xfrm>
          <a:ln/>
        </p:spPr>
      </p:sp>
      <p:sp>
        <p:nvSpPr>
          <p:cNvPr id="26627" name="ノート プレースホルダ 2">
            <a:extLst>
              <a:ext uri="{FF2B5EF4-FFF2-40B4-BE49-F238E27FC236}">
                <a16:creationId xmlns:a16="http://schemas.microsoft.com/office/drawing/2014/main" id="{C83DA9E0-9CEE-4ADF-B0F9-82D0A5EAF7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And the fourteen measures should be implemented in </a:t>
            </a:r>
            <a:r>
              <a:rPr lang="en-US" altLang="ja-JP" dirty="0" err="1"/>
              <a:t>PDCA</a:t>
            </a:r>
            <a:r>
              <a:rPr lang="en-US" altLang="ja-JP" dirty="0"/>
              <a:t> cycle and each measures are related each-other </a:t>
            </a:r>
          </a:p>
          <a:p>
            <a:r>
              <a:rPr lang="en-US" altLang="ja-JP" dirty="0"/>
              <a:t>And none of the measure can be omitted, as shown in this figure.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t>Firstly, </a:t>
            </a:r>
            <a:r>
              <a:rPr lang="en-US" altLang="ja-JP" b="1" dirty="0"/>
              <a:t>(1)Obligations of top management</a:t>
            </a:r>
            <a:r>
              <a:rPr lang="en-US" altLang="ja-JP" dirty="0"/>
              <a:t> is important.</a:t>
            </a:r>
            <a:br>
              <a:rPr lang="en-US" altLang="ja-JP" dirty="0"/>
            </a:br>
            <a:r>
              <a:rPr lang="en-GB" altLang="ja-JP" sz="1200" dirty="0">
                <a:cs typeface="Arial" panose="020B0604020202020204" pitchFamily="34" charset="0"/>
              </a:rPr>
              <a:t>Top manager should demonstrate leadership and proactively and actively involved in safety management system.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ja-JP" sz="1200" dirty="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dirty="0">
                <a:cs typeface="Arial" panose="020B0604020202020204" pitchFamily="34" charset="0"/>
              </a:rPr>
              <a:t>And for P “Plan”,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b="1" dirty="0"/>
              <a:t>(2) Safety Policy</a:t>
            </a:r>
            <a:r>
              <a:rPr lang="en-US" altLang="ja-JP" dirty="0"/>
              <a:t> is formulated by the managers to set out the basis of the company's approach to safety,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t>and each department formulates its own </a:t>
            </a:r>
            <a:r>
              <a:rPr lang="en-US" altLang="ja-JP" b="1" dirty="0"/>
              <a:t>(3) Priority Safety Measures</a:t>
            </a:r>
            <a:r>
              <a:rPr lang="en-US" altLang="ja-JP" dirty="0"/>
              <a:t> in line with this policy.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t>And for D “Do”,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b="1" dirty="0">
                <a:cs typeface="Arial" panose="020B0604020202020204" pitchFamily="34" charset="0"/>
              </a:rPr>
              <a:t>(4) Responsibilities of safety supervisors</a:t>
            </a:r>
            <a:r>
              <a:rPr lang="ja-JP" altLang="en-US" sz="1200" b="1" dirty="0">
                <a:cs typeface="Arial" panose="020B0604020202020204" pitchFamily="34" charset="0"/>
              </a:rPr>
              <a:t>　</a:t>
            </a:r>
            <a:r>
              <a:rPr lang="en-US" altLang="ja-JP" dirty="0"/>
              <a:t>in relation to various safety activities;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b="1" dirty="0">
                <a:cs typeface="Arial" panose="020B0604020202020204" pitchFamily="34" charset="0"/>
              </a:rPr>
              <a:t>(5) Responsibilities and authority of personnel</a:t>
            </a:r>
            <a:r>
              <a:rPr lang="ja-JP" altLang="en-US" sz="1200" b="1" dirty="0">
                <a:cs typeface="Arial" panose="020B0604020202020204" pitchFamily="34" charset="0"/>
              </a:rPr>
              <a:t> </a:t>
            </a:r>
            <a:r>
              <a:rPr lang="en-US" altLang="ja-JP" dirty="0"/>
              <a:t>as those who directly implement activities;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b="1" dirty="0"/>
              <a:t>(6) Information sharing and ensuring communication</a:t>
            </a:r>
            <a:r>
              <a:rPr lang="en-US" altLang="ja-JP" dirty="0"/>
              <a:t>, which is necessary for smooth implementation of activities as an organization;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200" b="1" dirty="0">
                <a:cs typeface="Arial" panose="020B0604020202020204" pitchFamily="34" charset="0"/>
              </a:rPr>
              <a:t>(7)</a:t>
            </a:r>
            <a:r>
              <a:rPr lang="ja-JP" altLang="en-GB" sz="1200" b="1" dirty="0">
                <a:cs typeface="Arial" panose="020B0604020202020204" pitchFamily="34" charset="0"/>
              </a:rPr>
              <a:t> </a:t>
            </a:r>
            <a:r>
              <a:rPr lang="en-GB" altLang="ja-JP" sz="1200" b="1" dirty="0">
                <a:cs typeface="Arial" panose="020B0604020202020204" pitchFamily="34" charset="0"/>
              </a:rPr>
              <a:t>Collection and utilization of accident and near-miss information</a:t>
            </a:r>
            <a:r>
              <a:rPr lang="en-US" altLang="ja-JP" dirty="0"/>
              <a:t>, which is key to ensuring safety;</a:t>
            </a:r>
            <a:endParaRPr lang="en-US" altLang="ja-JP"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b="1" dirty="0"/>
              <a:t>(8) Response to serious accidents;</a:t>
            </a:r>
            <a:r>
              <a:rPr lang="en-US" altLang="ja-JP" dirty="0"/>
              <a:t> </a:t>
            </a:r>
            <a:r>
              <a:rPr lang="en-US" altLang="ja-JP" b="1" dirty="0"/>
              <a:t>(9) Ensure compliance with relevant laws and regulations</a:t>
            </a:r>
            <a:r>
              <a:rPr lang="en-US" altLang="ja-JP" dirty="0"/>
              <a:t>, which is necessary for ensuring safety; and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200" b="1" dirty="0">
                <a:cs typeface="Arial" panose="020B0604020202020204" pitchFamily="34" charset="0"/>
              </a:rPr>
              <a:t>(</a:t>
            </a:r>
            <a:r>
              <a:rPr lang="en-GB" altLang="ja-JP" sz="1200" b="1" dirty="0">
                <a:cs typeface="Arial" panose="020B0604020202020204" pitchFamily="34" charset="0"/>
              </a:rPr>
              <a:t>10</a:t>
            </a:r>
            <a:r>
              <a:rPr lang="en-US" altLang="ja-JP" sz="1200" b="1" dirty="0">
                <a:cs typeface="Arial" panose="020B0604020202020204" pitchFamily="34" charset="0"/>
              </a:rPr>
              <a:t>)</a:t>
            </a:r>
            <a:r>
              <a:rPr lang="ja-JP" altLang="en-GB" sz="1200" b="1" dirty="0">
                <a:cs typeface="Arial" panose="020B0604020202020204" pitchFamily="34" charset="0"/>
              </a:rPr>
              <a:t> </a:t>
            </a:r>
            <a:r>
              <a:rPr lang="en-GB" altLang="ja-JP" sz="1200" b="1" dirty="0">
                <a:cs typeface="Arial" panose="020B0604020202020204" pitchFamily="34" charset="0"/>
              </a:rPr>
              <a:t>Necessary education and training for the construction and improvement of the SMS</a:t>
            </a:r>
            <a:endParaRPr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t>..are methods to be conducted.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t>And for A “Act”,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b="1" dirty="0"/>
              <a:t>(12) Management review and continuous improvement </a:t>
            </a:r>
            <a:r>
              <a:rPr lang="en-US" altLang="ja-JP" b="0" dirty="0"/>
              <a:t>shall be carried out in order to take corrective and preventive measures in response to issues identified by the internal audit,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b="0" dirty="0"/>
              <a:t>and shall lead to the next P "Plan".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b="1" dirty="0">
                <a:cs typeface="Arial" panose="020B0604020202020204" pitchFamily="34" charset="0"/>
              </a:rPr>
              <a:t>(13) Creation and management of documentation</a:t>
            </a:r>
            <a:r>
              <a:rPr lang="en-US" altLang="ja-JP" b="0" dirty="0"/>
              <a:t>, sets out the procedures for carrying out activities, and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b="1" dirty="0">
                <a:cs typeface="Arial" panose="020B0604020202020204" pitchFamily="34" charset="0"/>
              </a:rPr>
              <a:t>(14) Creation and maintenance of records</a:t>
            </a:r>
            <a:r>
              <a:rPr lang="en-US" altLang="ja-JP" sz="1200" b="1" dirty="0">
                <a:cs typeface="Arial" panose="020B0604020202020204" pitchFamily="34" charset="0"/>
              </a:rPr>
              <a:t>, </a:t>
            </a:r>
            <a:r>
              <a:rPr lang="en-US" altLang="ja-JP" b="0" dirty="0"/>
              <a:t>is an important effort to clarify the actual activities.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b="0" dirty="0"/>
              <a:t>In addition, the documents and records are an important basis for conducting internal audits.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b="0" dirty="0"/>
              <a:t>For each of these 14 items, it is necessary to spiral up repeatedly based on the </a:t>
            </a:r>
            <a:r>
              <a:rPr lang="en-US" altLang="ja-JP" b="0" dirty="0" err="1"/>
              <a:t>PDCA</a:t>
            </a:r>
            <a:r>
              <a:rPr lang="en-US" altLang="ja-JP" b="0" dirty="0"/>
              <a:t> cycle.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b="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ja-JP" sz="1200" dirty="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ja-JP" sz="1200" dirty="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ja-JP" sz="1200" dirty="0">
              <a:cs typeface="Arial" panose="020B0604020202020204" pitchFamily="34" charset="0"/>
            </a:endParaRPr>
          </a:p>
          <a:p>
            <a:endParaRPr lang="en-US" altLang="ja-JP" dirty="0"/>
          </a:p>
          <a:p>
            <a:endParaRPr lang="en-US" altLang="ja-JP" dirty="0"/>
          </a:p>
          <a:p>
            <a:r>
              <a:rPr lang="en-US" altLang="ja-JP" dirty="0"/>
              <a:t> </a:t>
            </a:r>
          </a:p>
          <a:p>
            <a:endParaRPr lang="en-US" altLang="ja-JP" dirty="0"/>
          </a:p>
          <a:p>
            <a:endParaRPr lang="en-US" altLang="ja-JP" dirty="0"/>
          </a:p>
          <a:p>
            <a:endParaRPr lang="en-US" altLang="ja-JP" dirty="0"/>
          </a:p>
          <a:p>
            <a:r>
              <a:rPr lang="en-US" altLang="ja-JP" dirty="0"/>
              <a:t>And this figure shows the fourteen measures to </a:t>
            </a:r>
          </a:p>
          <a:p>
            <a:endParaRPr lang="en-US" altLang="ja-JP" dirty="0"/>
          </a:p>
          <a:p>
            <a:endParaRPr lang="en-US" altLang="ja-JP" dirty="0"/>
          </a:p>
          <a:p>
            <a:endParaRPr lang="en-US" altLang="ja-JP" dirty="0"/>
          </a:p>
          <a:p>
            <a:r>
              <a:rPr lang="ja-JP" altLang="en-US" dirty="0"/>
              <a:t>この図は、ガイドラインに示された</a:t>
            </a:r>
            <a:r>
              <a:rPr lang="en-US" altLang="ja-JP" dirty="0"/>
              <a:t>14</a:t>
            </a:r>
            <a:r>
              <a:rPr lang="ja-JP" altLang="en-US" dirty="0"/>
              <a:t>項目の取組を</a:t>
            </a:r>
            <a:r>
              <a:rPr lang="en-US" altLang="ja-JP" dirty="0"/>
              <a:t>PDCA</a:t>
            </a:r>
            <a:r>
              <a:rPr lang="ja-JP" altLang="en-US" dirty="0"/>
              <a:t>サイクルに当てはめたものである。</a:t>
            </a:r>
            <a:endParaRPr lang="en-US" altLang="ja-JP" dirty="0"/>
          </a:p>
          <a:p>
            <a:r>
              <a:rPr lang="ja-JP" altLang="en-US" dirty="0"/>
              <a:t>まず、経営トップのリーダーシップをもとに、</a:t>
            </a:r>
            <a:endParaRPr lang="en-US" altLang="ja-JP" dirty="0"/>
          </a:p>
          <a:p>
            <a:r>
              <a:rPr lang="en-US" altLang="ja-JP" dirty="0"/>
              <a:t>P(</a:t>
            </a:r>
            <a:r>
              <a:rPr lang="ja-JP" altLang="en-US" dirty="0"/>
              <a:t>計画</a:t>
            </a:r>
            <a:r>
              <a:rPr lang="en-US" altLang="ja-JP" dirty="0"/>
              <a:t>)</a:t>
            </a:r>
            <a:r>
              <a:rPr lang="ja-JP" altLang="en-US" dirty="0"/>
              <a:t>：安全への取組みの基本を示す「②安全方針」、また各部門ではそれに沿って「③安全重点施策」を策定する。</a:t>
            </a:r>
            <a:endParaRPr lang="en-US" altLang="ja-JP" dirty="0"/>
          </a:p>
          <a:p>
            <a:r>
              <a:rPr lang="en-US" altLang="ja-JP" dirty="0"/>
              <a:t>D(</a:t>
            </a:r>
            <a:r>
              <a:rPr lang="ja-JP" altLang="en-US" dirty="0"/>
              <a:t>実行</a:t>
            </a:r>
            <a:r>
              <a:rPr lang="en-US" altLang="ja-JP" dirty="0"/>
              <a:t>)</a:t>
            </a:r>
            <a:r>
              <a:rPr lang="ja-JP" altLang="en-US" dirty="0"/>
              <a:t>：安全へのさまざまな活動に係る「④安全統括管理者の責務」、活動を直接実施する者としての「⑤要員の責任と権限」、組織として取組をスムーズに進めるために必要な「⑥情報伝達及びコミュニケーションの確保」、安全を確保していく上でキーとなる「⑦事故、ヒヤリ・ハット情報等の収集・活用」、また万一の「⑧重大な事故等が発生した際の対応」、安全を確保する上で必要な「⑨関係法令等の遵守の確保」及び「⑩安全管理体制の構築・改善に必要な教育・訓練等」が実行すべき項目となる。</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t>C(</a:t>
            </a:r>
            <a:r>
              <a:rPr lang="ja-JP" altLang="en-US" dirty="0"/>
              <a:t>評価</a:t>
            </a:r>
            <a:r>
              <a:rPr lang="en-US" altLang="ja-JP" dirty="0"/>
              <a:t>)</a:t>
            </a:r>
            <a:r>
              <a:rPr lang="ja-JP" altLang="en-US" dirty="0"/>
              <a:t>：「⑪内部監査」は、これらの活動状況を確認・評価し、アドバイスするために重要な項目となる。</a:t>
            </a:r>
            <a:endParaRPr lang="en-US" altLang="ja-JP" dirty="0"/>
          </a:p>
          <a:p>
            <a:r>
              <a:rPr lang="en-US" altLang="ja-JP" dirty="0"/>
              <a:t>A(</a:t>
            </a:r>
            <a:r>
              <a:rPr lang="ja-JP" altLang="en-US" dirty="0"/>
              <a:t>改善</a:t>
            </a:r>
            <a:r>
              <a:rPr lang="en-US" altLang="ja-JP" dirty="0"/>
              <a:t>)</a:t>
            </a:r>
            <a:r>
              <a:rPr lang="ja-JP" altLang="en-US" dirty="0"/>
              <a:t>：また、内部監査で見いだされた課題等に対する、是正・予防措置を図るための「⑫マネジメントレビューと継続的改善」を実施し、次の</a:t>
            </a:r>
            <a:r>
              <a:rPr lang="en-US" altLang="ja-JP" dirty="0"/>
              <a:t>P</a:t>
            </a:r>
            <a:r>
              <a:rPr lang="ja-JP" altLang="en-US" dirty="0"/>
              <a:t>につなげなければならない。</a:t>
            </a:r>
            <a:endParaRPr lang="en-US" altLang="ja-JP" dirty="0"/>
          </a:p>
          <a:p>
            <a:endParaRPr lang="en-US" altLang="ja-JP" dirty="0"/>
          </a:p>
          <a:p>
            <a:r>
              <a:rPr lang="ja-JP" altLang="en-US" dirty="0"/>
              <a:t>「⑬文書の作成と改定を含む適切な管理」は、活動を行うための手順等を定めたものであり、「⑭記録の作成及び維持」については、実際に活動したことを明確にするための重要な取組である。</a:t>
            </a:r>
            <a:endParaRPr lang="en-US" altLang="ja-JP" dirty="0"/>
          </a:p>
          <a:p>
            <a:r>
              <a:rPr lang="ja-JP" altLang="en-US" dirty="0"/>
              <a:t>また文書、記録については、内部監査を実施する上での重要な根拠となる。</a:t>
            </a:r>
            <a:endParaRPr lang="en-US" altLang="ja-JP" dirty="0"/>
          </a:p>
          <a:p>
            <a:endParaRPr lang="en-US" altLang="ja-JP" dirty="0"/>
          </a:p>
          <a:p>
            <a:r>
              <a:rPr lang="ja-JP" altLang="en-US" dirty="0"/>
              <a:t>なお、これらの</a:t>
            </a:r>
            <a:r>
              <a:rPr lang="en-US" altLang="ja-JP" dirty="0"/>
              <a:t>14</a:t>
            </a:r>
            <a:r>
              <a:rPr lang="ja-JP" altLang="en-US" dirty="0"/>
              <a:t>項目の、それぞれ一つひとつに対しても</a:t>
            </a:r>
            <a:r>
              <a:rPr lang="en-US" altLang="ja-JP" dirty="0"/>
              <a:t>PDCA</a:t>
            </a:r>
            <a:r>
              <a:rPr lang="ja-JP" altLang="en-US" dirty="0"/>
              <a:t>サイクルに基づき、繰り返しスパイラルアップすることが求められる。</a:t>
            </a:r>
            <a:endParaRPr lang="en-US" altLang="ja-JP" dirty="0"/>
          </a:p>
          <a:p>
            <a:endParaRPr lang="en-US" altLang="ja-JP" dirty="0"/>
          </a:p>
          <a:p>
            <a:r>
              <a:rPr lang="ja-JP" altLang="en-US" dirty="0"/>
              <a:t>では、次にこれらの項目に従い、みなさんが輸送の安全を確保するためにどのようなことをすべきかについての基本的なことを説明していく。</a:t>
            </a:r>
            <a:endParaRPr lang="en-US" altLang="ja-JP" dirty="0"/>
          </a:p>
          <a:p>
            <a:r>
              <a:rPr lang="ja-JP" altLang="en-US" dirty="0"/>
              <a:t>各項目の詳細は、それぞれのグループに応じた必要事項について、グループ別研修において説明する。</a:t>
            </a:r>
            <a:endParaRPr lang="en-US" altLang="ja-JP" dirty="0"/>
          </a:p>
        </p:txBody>
      </p:sp>
      <p:sp>
        <p:nvSpPr>
          <p:cNvPr id="26628" name="スライド番号プレースホルダ 3">
            <a:extLst>
              <a:ext uri="{FF2B5EF4-FFF2-40B4-BE49-F238E27FC236}">
                <a16:creationId xmlns:a16="http://schemas.microsoft.com/office/drawing/2014/main" id="{68608677-1FC8-46C6-A2F1-AF5180D7F9A8}"/>
              </a:ext>
            </a:extLst>
          </p:cNvPr>
          <p:cNvSpPr txBox="1">
            <a:spLocks noGrp="1"/>
          </p:cNvSpPr>
          <p:nvPr/>
        </p:nvSpPr>
        <p:spPr bwMode="auto">
          <a:xfrm>
            <a:off x="2608885" y="13668309"/>
            <a:ext cx="1996738" cy="7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8" tIns="45264" rIns="90528" bIns="45264" anchor="b"/>
          <a:lstStyle>
            <a:lvl1pPr defTabSz="912813">
              <a:defRPr kumimoji="1" sz="3600">
                <a:solidFill>
                  <a:schemeClr val="tx1"/>
                </a:solidFill>
                <a:latin typeface="ＭＳ ゴシック" panose="020B0609070205080204" pitchFamily="49" charset="-128"/>
                <a:ea typeface="ＭＳ ゴシック" panose="020B0609070205080204" pitchFamily="49" charset="-128"/>
              </a:defRPr>
            </a:lvl1pPr>
            <a:lvl2pPr marL="742950" indent="-285750" defTabSz="912813">
              <a:defRPr kumimoji="1" sz="3600">
                <a:solidFill>
                  <a:schemeClr val="tx1"/>
                </a:solidFill>
                <a:latin typeface="ＭＳ ゴシック" panose="020B0609070205080204" pitchFamily="49" charset="-128"/>
                <a:ea typeface="ＭＳ ゴシック" panose="020B0609070205080204" pitchFamily="49" charset="-128"/>
              </a:defRPr>
            </a:lvl2pPr>
            <a:lvl3pPr marL="1143000" indent="-228600" defTabSz="912813">
              <a:defRPr kumimoji="1" sz="3600">
                <a:solidFill>
                  <a:schemeClr val="tx1"/>
                </a:solidFill>
                <a:latin typeface="ＭＳ ゴシック" panose="020B0609070205080204" pitchFamily="49" charset="-128"/>
                <a:ea typeface="ＭＳ ゴシック" panose="020B0609070205080204" pitchFamily="49" charset="-128"/>
              </a:defRPr>
            </a:lvl3pPr>
            <a:lvl4pPr marL="1600200" indent="-228600" defTabSz="912813">
              <a:defRPr kumimoji="1" sz="3600">
                <a:solidFill>
                  <a:schemeClr val="tx1"/>
                </a:solidFill>
                <a:latin typeface="ＭＳ ゴシック" panose="020B0609070205080204" pitchFamily="49" charset="-128"/>
                <a:ea typeface="ＭＳ ゴシック" panose="020B0609070205080204" pitchFamily="49" charset="-128"/>
              </a:defRPr>
            </a:lvl4pPr>
            <a:lvl5pPr marL="2057400" indent="-228600" defTabSz="912813">
              <a:defRPr kumimoji="1" sz="3600">
                <a:solidFill>
                  <a:schemeClr val="tx1"/>
                </a:solidFill>
                <a:latin typeface="ＭＳ ゴシック" panose="020B0609070205080204" pitchFamily="49" charset="-128"/>
                <a:ea typeface="ＭＳ ゴシック" panose="020B0609070205080204" pitchFamily="49" charset="-128"/>
              </a:defRPr>
            </a:lvl5pPr>
            <a:lvl6pPr marL="25146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6pPr>
            <a:lvl7pPr marL="29718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7pPr>
            <a:lvl8pPr marL="34290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8pPr>
            <a:lvl9pPr marL="38862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9pPr>
          </a:lstStyle>
          <a:p>
            <a:pPr algn="r" eaLnBrk="1" hangingPunct="1"/>
            <a:fld id="{EF750CF6-445A-4D29-9F61-B5F8ED9228D0}" type="slidenum">
              <a:rPr lang="ja-JP" altLang="en-US" sz="1200">
                <a:solidFill>
                  <a:srgbClr val="000000"/>
                </a:solidFill>
                <a:latin typeface="Arial" panose="020B0604020202020204" pitchFamily="34" charset="0"/>
                <a:ea typeface="ＭＳ Ｐゴシック" panose="020B0600070205080204" pitchFamily="50" charset="-128"/>
              </a:rPr>
              <a:pPr algn="r" eaLnBrk="1" hangingPunct="1"/>
              <a:t>19</a:t>
            </a:fld>
            <a:endParaRPr lang="ja-JP" altLang="en-US" sz="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05612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B323-EAA2-4532-8C62-8202484E6DDC}" type="slidenum">
              <a:rPr lang="en-US" altLang="ja-JP"/>
              <a:pPr/>
              <a:t>2</a:t>
            </a:fld>
            <a:endParaRPr lang="en-US" altLang="ja-JP"/>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ja-JP" dirty="0"/>
              <a:t>Here is an outline of this session.</a:t>
            </a:r>
          </a:p>
          <a:p>
            <a:endParaRPr lang="en-US" altLang="ja-JP" dirty="0"/>
          </a:p>
          <a:p>
            <a:pPr marL="342900" indent="-342900">
              <a:buAutoNum type="arabicPeriod"/>
            </a:pPr>
            <a:r>
              <a:rPr kumimoji="1" lang="en-GB" altLang="ja-JP" sz="1200" dirty="0">
                <a:latin typeface="Arial" panose="020B0604020202020204" pitchFamily="34" charset="0"/>
                <a:cs typeface="Arial" panose="020B0604020202020204" pitchFamily="34" charset="0"/>
              </a:rPr>
              <a:t>Background to the Introduction of the Transportation Safety Management System in Japan</a:t>
            </a:r>
          </a:p>
          <a:p>
            <a:pPr marL="342900" indent="-342900">
              <a:buAutoNum type="arabicPeriod"/>
            </a:pPr>
            <a:r>
              <a:rPr lang="en-GB" altLang="ja-JP" sz="1200" dirty="0">
                <a:latin typeface="Arial" panose="020B0604020202020204" pitchFamily="34" charset="0"/>
                <a:ea typeface="+mj-lt"/>
                <a:cs typeface="Arial" panose="020B0604020202020204" pitchFamily="34" charset="0"/>
              </a:rPr>
              <a:t>Guidelines for Building Japan’s Safety Management System </a:t>
            </a:r>
          </a:p>
          <a:p>
            <a:pPr marL="342900" indent="-342900">
              <a:buAutoNum type="arabicPeriod"/>
            </a:pPr>
            <a:r>
              <a:rPr kumimoji="1" lang="en-GB" altLang="ja-JP" sz="1200" dirty="0">
                <a:latin typeface="Arial" panose="020B0604020202020204" pitchFamily="34" charset="0"/>
                <a:cs typeface="Arial" panose="020B0604020202020204" pitchFamily="34" charset="0"/>
              </a:rPr>
              <a:t>Summary and Pending Issues </a:t>
            </a:r>
            <a:r>
              <a:rPr kumimoji="1" lang="en-GB" altLang="ja-JP" sz="1200" u="sng" dirty="0">
                <a:latin typeface="Arial" panose="020B0604020202020204" pitchFamily="34" charset="0"/>
                <a:cs typeface="Arial" panose="020B0604020202020204" pitchFamily="34" charset="0"/>
              </a:rPr>
              <a:t>in case of introducing </a:t>
            </a:r>
            <a:r>
              <a:rPr lang="en-GB" altLang="ja-JP" sz="1200" u="sng" dirty="0">
                <a:latin typeface="Arial" panose="020B0604020202020204" pitchFamily="34" charset="0"/>
                <a:ea typeface="+mj-lt"/>
                <a:cs typeface="Arial" panose="020B0604020202020204" pitchFamily="34" charset="0"/>
              </a:rPr>
              <a:t>Safety Management System to </a:t>
            </a:r>
            <a:r>
              <a:rPr kumimoji="1" lang="en-GB" altLang="ja-JP" sz="1200" u="sng" dirty="0" err="1">
                <a:latin typeface="Arial" panose="020B0604020202020204" pitchFamily="34" charset="0"/>
                <a:cs typeface="Arial" panose="020B0604020202020204" pitchFamily="34" charset="0"/>
              </a:rPr>
              <a:t>DMTCL</a:t>
            </a:r>
            <a:r>
              <a:rPr kumimoji="1" lang="en-GB" altLang="ja-JP" sz="1200" dirty="0">
                <a:latin typeface="Arial" panose="020B0604020202020204" pitchFamily="34" charset="0"/>
                <a:cs typeface="Arial" panose="020B0604020202020204" pitchFamily="34" charset="0"/>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EC9BB6F-D726-4B69-B74C-E9C08A217E33}" type="slidenum">
              <a:rPr lang="en-US" altLang="ja-JP" smtClean="0"/>
              <a:pPr/>
              <a:t>20</a:t>
            </a:fld>
            <a:endParaRPr lang="en-US" altLang="ja-JP"/>
          </a:p>
        </p:txBody>
      </p:sp>
    </p:spTree>
    <p:extLst>
      <p:ext uri="{BB962C8B-B14F-4D97-AF65-F5344CB8AC3E}">
        <p14:creationId xmlns:p14="http://schemas.microsoft.com/office/powerpoint/2010/main" val="2616915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EC9BB6F-D726-4B69-B74C-E9C08A217E33}" type="slidenum">
              <a:rPr lang="en-US" altLang="ja-JP" smtClean="0"/>
              <a:pPr/>
              <a:t>22</a:t>
            </a:fld>
            <a:endParaRPr lang="en-US" altLang="ja-JP"/>
          </a:p>
        </p:txBody>
      </p:sp>
    </p:spTree>
    <p:extLst>
      <p:ext uri="{BB962C8B-B14F-4D97-AF65-F5344CB8AC3E}">
        <p14:creationId xmlns:p14="http://schemas.microsoft.com/office/powerpoint/2010/main" val="3424036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lang="ja-JP"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7BC0-D4E0-41D4-AD67-30971F60EB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98016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EC9BB6F-D726-4B69-B74C-E9C08A217E33}" type="slidenum">
              <a:rPr lang="en-US" altLang="ja-JP" smtClean="0"/>
              <a:pPr/>
              <a:t>24</a:t>
            </a:fld>
            <a:endParaRPr lang="en-US" altLang="ja-JP"/>
          </a:p>
        </p:txBody>
      </p:sp>
    </p:spTree>
    <p:extLst>
      <p:ext uri="{BB962C8B-B14F-4D97-AF65-F5344CB8AC3E}">
        <p14:creationId xmlns:p14="http://schemas.microsoft.com/office/powerpoint/2010/main" val="165539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25</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ltLang="ja-JP" dirty="0"/>
              <a:t>So we would like to move on </a:t>
            </a:r>
            <a:r>
              <a:rPr lang="en-GB" altLang="ja-JP" dirty="0">
                <a:latin typeface="HGPｺﾞｼｯｸE (Headings)"/>
                <a:ea typeface="+mj-lt"/>
                <a:cs typeface="Arial" panose="020B0604020202020204" pitchFamily="34" charset="0"/>
              </a:rPr>
              <a:t>Summary and Pending Issues</a:t>
            </a:r>
            <a:r>
              <a:rPr lang="en-US" altLang="ja-JP" dirty="0"/>
              <a:t>.</a:t>
            </a:r>
          </a:p>
          <a:p>
            <a:endParaRPr lang="en-US" altLang="ja-JP" dirty="0"/>
          </a:p>
          <a:p>
            <a:r>
              <a:rPr kumimoji="1" lang="en-GB" altLang="ja-JP" sz="1200" dirty="0">
                <a:latin typeface="Arial" panose="020B0604020202020204" pitchFamily="34" charset="0"/>
                <a:cs typeface="Arial" panose="020B0604020202020204" pitchFamily="34" charset="0"/>
              </a:rPr>
              <a:t>Summary of this training. </a:t>
            </a:r>
          </a:p>
          <a:p>
            <a:r>
              <a:rPr kumimoji="1" lang="en-GB" altLang="ja-JP" sz="1200" dirty="0">
                <a:latin typeface="Arial" panose="020B0604020202020204" pitchFamily="34" charset="0"/>
                <a:cs typeface="Arial" panose="020B0604020202020204" pitchFamily="34" charset="0"/>
              </a:rPr>
              <a:t>Also includes future issues, as this course only introduces the Japanese system.</a:t>
            </a:r>
          </a:p>
          <a:p>
            <a:r>
              <a:rPr kumimoji="1" lang="en-GB" altLang="ja-JP" sz="1200" dirty="0">
                <a:latin typeface="Arial" panose="020B0604020202020204" pitchFamily="34" charset="0"/>
                <a:cs typeface="Arial" panose="020B0604020202020204" pitchFamily="34" charset="0"/>
              </a:rPr>
              <a:t>So it is important how to introduce SMS to </a:t>
            </a:r>
            <a:r>
              <a:rPr kumimoji="1" lang="en-GB" altLang="ja-JP" sz="1200" dirty="0" err="1">
                <a:latin typeface="Arial" panose="020B0604020202020204" pitchFamily="34" charset="0"/>
                <a:cs typeface="Arial" panose="020B0604020202020204" pitchFamily="34" charset="0"/>
              </a:rPr>
              <a:t>DMTCL</a:t>
            </a:r>
            <a:r>
              <a:rPr kumimoji="1" lang="en-GB" altLang="ja-JP" sz="1200" dirty="0">
                <a:latin typeface="Arial" panose="020B0604020202020204" pitchFamily="34" charset="0"/>
                <a:cs typeface="Arial" panose="020B0604020202020204" pitchFamily="34" charset="0"/>
              </a:rPr>
              <a:t>.</a:t>
            </a:r>
          </a:p>
          <a:p>
            <a:endParaRPr lang="ja-JP" altLang="ja-JP" dirty="0"/>
          </a:p>
          <a:p>
            <a:endParaRPr lang="ja-JP" altLang="ja-JP" dirty="0"/>
          </a:p>
        </p:txBody>
      </p:sp>
    </p:spTree>
    <p:extLst>
      <p:ext uri="{BB962C8B-B14F-4D97-AF65-F5344CB8AC3E}">
        <p14:creationId xmlns:p14="http://schemas.microsoft.com/office/powerpoint/2010/main" val="4193621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dirty="0">
                <a:latin typeface="Arial" panose="020B0604020202020204" pitchFamily="34" charset="0"/>
                <a:cs typeface="Arial" panose="020B0604020202020204" pitchFamily="34" charset="0"/>
              </a:rPr>
              <a:t>In Japan, while the system was promoted at the initiative of the national government,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dirty="0">
                <a:latin typeface="Arial" panose="020B0604020202020204" pitchFamily="34" charset="0"/>
                <a:cs typeface="Arial" panose="020B0604020202020204" pitchFamily="34" charset="0"/>
              </a:rPr>
              <a:t>each operator works on their own initiatives with a high level of safety awareness.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dirty="0">
                <a:latin typeface="Arial" panose="020B0604020202020204" pitchFamily="34" charset="0"/>
                <a:cs typeface="Arial" panose="020B0604020202020204" pitchFamily="34" charset="0"/>
              </a:rPr>
              <a:t>This mechanism is the basis of transportation safety.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sz="12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ja-JP" sz="12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ja-JP" sz="1200" dirty="0">
              <a:latin typeface="Arial" panose="020B0604020202020204" pitchFamily="34" charset="0"/>
              <a:cs typeface="Arial" panose="020B0604020202020204" pitchFamily="34" charset="0"/>
            </a:endParaRPr>
          </a:p>
          <a:p>
            <a:r>
              <a:rPr kumimoji="1" lang="ja-JP" altLang="en-US" dirty="0"/>
              <a:t>鉄道の安全の歴史は、過去に発生した多くの運転事故を活かすことで安全性を高めてきた。</a:t>
            </a:r>
            <a:endParaRPr kumimoji="1" lang="en-US" altLang="ja-JP" dirty="0"/>
          </a:p>
          <a:p>
            <a:r>
              <a:rPr kumimoji="1" lang="ja-JP" altLang="en-US" dirty="0"/>
              <a:t>しかし、これまでの経験を活かしきれないだけでなく安全に対する考え方を根底から覆すような重大事故が発生していることも事実である。</a:t>
            </a:r>
            <a:endParaRPr kumimoji="1" lang="en-US" altLang="ja-JP" dirty="0"/>
          </a:p>
          <a:p>
            <a:r>
              <a:rPr kumimoji="1" lang="ja-JP" altLang="en-US" dirty="0"/>
              <a:t>我々は鉄道従事者として、安全の原点に立ち返り、過去の事故から得られた貴重な教訓を無駄にすることなく、安全・安心を追求し続けなければならない。</a:t>
            </a:r>
            <a:endParaRPr kumimoji="1" lang="en-US" altLang="ja-JP" dirty="0"/>
          </a:p>
          <a:p>
            <a:r>
              <a:rPr kumimoji="1" lang="ja-JP" altLang="en-US" dirty="0"/>
              <a:t>鉄道事業者としての生命は「安全の確保」である。過去の事故を知り、運転の基本的なルールを会得し、事故の未然防止に努めること、また不幸にして事故が発生したときには、お客さまの救護を最優先に行動しなければならないことを事業者はもとより鉄道従事員一人ひとりが肝に命じなければならない。</a:t>
            </a:r>
            <a:endParaRPr kumimoji="1" lang="en-US" altLang="ja-JP" dirty="0"/>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26</a:t>
            </a:fld>
            <a:endParaRPr kumimoji="1" lang="ja-JP" altLang="en-US"/>
          </a:p>
        </p:txBody>
      </p:sp>
    </p:spTree>
    <p:extLst>
      <p:ext uri="{BB962C8B-B14F-4D97-AF65-F5344CB8AC3E}">
        <p14:creationId xmlns:p14="http://schemas.microsoft.com/office/powerpoint/2010/main" val="2753652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dirty="0">
                <a:latin typeface="Arial" panose="020B0604020202020204" pitchFamily="34" charset="0"/>
                <a:cs typeface="Arial" panose="020B0604020202020204" pitchFamily="34" charset="0"/>
              </a:rPr>
              <a:t>In Japan, while the system was promoted at the initiative of the national government,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dirty="0">
                <a:latin typeface="Arial" panose="020B0604020202020204" pitchFamily="34" charset="0"/>
                <a:cs typeface="Arial" panose="020B0604020202020204" pitchFamily="34" charset="0"/>
              </a:rPr>
              <a:t>each operator works on their own initiatives with a high level of safety awareness.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dirty="0">
                <a:latin typeface="Arial" panose="020B0604020202020204" pitchFamily="34" charset="0"/>
                <a:cs typeface="Arial" panose="020B0604020202020204" pitchFamily="34" charset="0"/>
              </a:rPr>
              <a:t>This mechanism is the basis of transportation safety.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ja-JP" sz="12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dirty="0">
                <a:latin typeface="Arial" panose="020B0604020202020204" pitchFamily="34" charset="0"/>
                <a:cs typeface="Arial" panose="020B0604020202020204" pitchFamily="34" charset="0"/>
              </a:rPr>
              <a:t>So I’d like to ask you following questions;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ja-JP" sz="1200" dirty="0">
              <a:latin typeface="Arial" panose="020B0604020202020204" pitchFamily="34" charset="0"/>
              <a:cs typeface="Arial" panose="020B0604020202020204" pitchFamily="34" charset="0"/>
            </a:endParaRPr>
          </a:p>
          <a:p>
            <a:pPr defTabSz="685800" fontAlgn="auto">
              <a:spcAft>
                <a:spcPts val="0"/>
              </a:spcAft>
              <a:buFont typeface="Wingdings" panose="05000000000000000000" pitchFamily="2" charset="2"/>
              <a:buChar char="Ø"/>
              <a:defRPr/>
            </a:pPr>
            <a:r>
              <a:rPr lang="en-GB" altLang="ja-JP" sz="1200" dirty="0">
                <a:latin typeface="Arial" panose="020B0604020202020204" pitchFamily="34" charset="0"/>
                <a:cs typeface="Arial" panose="020B0604020202020204" pitchFamily="34" charset="0"/>
              </a:rPr>
              <a:t>What is the background of the introduction of the transportation safety management system?</a:t>
            </a:r>
          </a:p>
          <a:p>
            <a:pPr defTabSz="685800" fontAlgn="auto">
              <a:spcAft>
                <a:spcPts val="0"/>
              </a:spcAft>
              <a:buFont typeface="Wingdings" panose="05000000000000000000" pitchFamily="2" charset="2"/>
              <a:buChar char="Ø"/>
              <a:defRPr/>
            </a:pPr>
            <a:r>
              <a:rPr lang="en-GB" altLang="ja-JP" sz="1200" dirty="0">
                <a:latin typeface="Arial" panose="020B0604020202020204" pitchFamily="34" charset="0"/>
                <a:cs typeface="Arial" panose="020B0604020202020204" pitchFamily="34" charset="0"/>
              </a:rPr>
              <a:t>What action has the national government taken?</a:t>
            </a:r>
          </a:p>
          <a:p>
            <a:pPr defTabSz="685800" fontAlgn="auto">
              <a:spcAft>
                <a:spcPts val="0"/>
              </a:spcAft>
              <a:buFont typeface="Wingdings" panose="05000000000000000000" pitchFamily="2" charset="2"/>
              <a:buChar char="Ø"/>
              <a:defRPr/>
            </a:pPr>
            <a:r>
              <a:rPr lang="en-GB" altLang="ja-JP" sz="1200" dirty="0">
                <a:latin typeface="Arial" panose="020B0604020202020204" pitchFamily="34" charset="0"/>
                <a:cs typeface="Arial" panose="020B0604020202020204" pitchFamily="34" charset="0"/>
              </a:rPr>
              <a:t>What actions are required of operators?</a:t>
            </a:r>
          </a:p>
          <a:p>
            <a:pPr defTabSz="685800" fontAlgn="auto">
              <a:spcAft>
                <a:spcPts val="0"/>
              </a:spcAft>
              <a:buFont typeface="Wingdings" panose="05000000000000000000" pitchFamily="2" charset="2"/>
              <a:buChar char="Ø"/>
              <a:defRPr/>
            </a:pPr>
            <a:r>
              <a:rPr lang="en-GB" altLang="ja-JP" sz="1200" dirty="0">
                <a:latin typeface="Arial" panose="020B0604020202020204" pitchFamily="34" charset="0"/>
                <a:cs typeface="Arial" panose="020B0604020202020204" pitchFamily="34" charset="0"/>
              </a:rPr>
              <a:t>What actions are required of workers?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ja-JP" sz="12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dirty="0">
                <a:latin typeface="Arial" panose="020B0604020202020204" pitchFamily="34" charset="0"/>
                <a:cs typeface="Arial" panose="020B0604020202020204" pitchFamily="34" charset="0"/>
              </a:rPr>
              <a:t>For these questions, I’d like to explain our Japanese experience on</a:t>
            </a:r>
            <a:r>
              <a:rPr lang="ja-JP" altLang="en-US"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the railway operator's mission</a:t>
            </a:r>
            <a:r>
              <a:rPr lang="en-GB" altLang="ja-JP" sz="1200" dirty="0">
                <a:latin typeface="Arial" panose="020B0604020202020204" pitchFamily="34" charset="0"/>
                <a:cs typeface="Arial" panose="020B0604020202020204" pitchFamily="34" charset="0"/>
              </a:rPr>
              <a:t> once again.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200" dirty="0">
                <a:latin typeface="Arial" panose="020B0604020202020204" pitchFamily="34" charset="0"/>
                <a:cs typeface="Arial" panose="020B0604020202020204" pitchFamily="34" charset="0"/>
              </a:rPr>
              <a:t>In the history of railway safety, We have improved safety by learning the many driving accidents that have occurred in the past.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200" dirty="0">
                <a:latin typeface="Arial" panose="020B0604020202020204" pitchFamily="34" charset="0"/>
                <a:cs typeface="Arial" panose="020B0604020202020204" pitchFamily="34" charset="0"/>
              </a:rPr>
              <a:t>However, unfortunately, we are still facing for serious accident that is not familiar with our experience, even if the technology and facilities are developed.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200" dirty="0">
                <a:latin typeface="Arial" panose="020B0604020202020204" pitchFamily="34" charset="0"/>
                <a:cs typeface="Arial" panose="020B0604020202020204" pitchFamily="34" charset="0"/>
              </a:rPr>
              <a:t>Therefore, as railway workers, we must return to the basics of safety and continue to pursue safety and security, without wasting the valuable lessons learned from past accidents.</a:t>
            </a:r>
            <a:endParaRPr lang="en-GB" altLang="ja-JP" sz="12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200" dirty="0">
                <a:latin typeface="Arial" panose="020B0604020202020204" pitchFamily="34" charset="0"/>
                <a:cs typeface="Arial" panose="020B0604020202020204" pitchFamily="34" charset="0"/>
              </a:rPr>
              <a:t>Our vital mission as a railway operator is </a:t>
            </a:r>
            <a:r>
              <a:rPr lang="en-US" altLang="ja-JP" sz="1200" u="sng" dirty="0">
                <a:latin typeface="Arial" panose="020B0604020202020204" pitchFamily="34" charset="0"/>
                <a:cs typeface="Arial" panose="020B0604020202020204" pitchFamily="34" charset="0"/>
              </a:rPr>
              <a:t>“Ensuring Safety”</a:t>
            </a:r>
            <a:r>
              <a:rPr lang="en-US" altLang="ja-JP" sz="1200" dirty="0">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200" dirty="0">
                <a:latin typeface="Arial" panose="020B0604020202020204" pitchFamily="34" charset="0"/>
                <a:cs typeface="Arial" panose="020B0604020202020204" pitchFamily="34" charset="0"/>
              </a:rPr>
              <a:t>Every railway worker, as well as every operator, must be aware of..</a:t>
            </a:r>
            <a:br>
              <a:rPr lang="en-US" altLang="ja-JP" sz="1200" dirty="0">
                <a:latin typeface="Arial" panose="020B0604020202020204" pitchFamily="34" charset="0"/>
                <a:cs typeface="Arial" panose="020B0604020202020204" pitchFamily="34" charset="0"/>
              </a:rPr>
            </a:br>
            <a:r>
              <a:rPr lang="en-US" altLang="ja-JP" sz="1200" dirty="0">
                <a:latin typeface="Arial" panose="020B0604020202020204" pitchFamily="34" charset="0"/>
                <a:cs typeface="Arial" panose="020B0604020202020204" pitchFamily="34" charset="0"/>
              </a:rPr>
              <a:t> Past accidents, learn the basic rules of driving, and strive to prevent accidents from occurring,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200" dirty="0">
                <a:latin typeface="Arial" panose="020B0604020202020204" pitchFamily="34" charset="0"/>
                <a:cs typeface="Arial" panose="020B0604020202020204" pitchFamily="34" charset="0"/>
              </a:rPr>
              <a:t> and</a:t>
            </a:r>
            <a:r>
              <a:rPr lang="ja-JP" altLang="en-US"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if accident occurred unfortunately, we should act for saving the lives of customers in the top priority.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ja-JP" sz="12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ja-JP" sz="1200" dirty="0">
              <a:latin typeface="Arial" panose="020B0604020202020204" pitchFamily="34" charset="0"/>
              <a:cs typeface="Arial" panose="020B0604020202020204" pitchFamily="34" charset="0"/>
            </a:endParaRPr>
          </a:p>
          <a:p>
            <a:r>
              <a:rPr kumimoji="1" lang="ja-JP" altLang="en-US" dirty="0"/>
              <a:t>鉄道の安全の歴史は、過去に発生した多くの運転事故を活かすことで安全性を高めてきた。</a:t>
            </a:r>
            <a:endParaRPr kumimoji="1" lang="en-US" altLang="ja-JP" dirty="0"/>
          </a:p>
          <a:p>
            <a:r>
              <a:rPr kumimoji="1" lang="ja-JP" altLang="en-US" dirty="0"/>
              <a:t>しかし、これまでの経験を活かしきれないだけでなく安全に対する考え方を根底から覆すような重大事故が発生していることも事実である。</a:t>
            </a:r>
            <a:endParaRPr kumimoji="1" lang="en-US" altLang="ja-JP" dirty="0"/>
          </a:p>
          <a:p>
            <a:r>
              <a:rPr kumimoji="1" lang="ja-JP" altLang="en-US" dirty="0"/>
              <a:t>我々は鉄道従事者として、安全の原点に立ち返り、過去の事故から得られた貴重な教訓を無駄にすることなく、安全・安心を追求し続けなければならない。</a:t>
            </a:r>
            <a:endParaRPr kumimoji="1" lang="en-US" altLang="ja-JP" dirty="0"/>
          </a:p>
          <a:p>
            <a:r>
              <a:rPr kumimoji="1" lang="ja-JP" altLang="en-US" dirty="0"/>
              <a:t>鉄道事業者としての生命は「安全の確保」である。過去の事故を知り、運転の基本的なルールを会得し、事故の未然防止に努めること、また不幸にして事故が発生したときには、お客さまの救護を最優先に行動しなければならないことを事業者はもとより鉄道従事員一人ひとりが肝に命じなければならない。</a:t>
            </a:r>
            <a:endParaRPr kumimoji="1" lang="en-US" altLang="ja-JP" dirty="0"/>
          </a:p>
        </p:txBody>
      </p:sp>
      <p:sp>
        <p:nvSpPr>
          <p:cNvPr id="4" name="スライド番号プレースホルダー 3"/>
          <p:cNvSpPr>
            <a:spLocks noGrp="1"/>
          </p:cNvSpPr>
          <p:nvPr>
            <p:ph type="sldNum" sz="quarter" idx="5"/>
          </p:nvPr>
        </p:nvSpPr>
        <p:spPr/>
        <p:txBody>
          <a:bodyPr/>
          <a:lstStyle/>
          <a:p>
            <a:fld id="{C36A5AB1-BF8F-4992-AE96-88E34BCC17CE}" type="slidenum">
              <a:rPr kumimoji="1" lang="ja-JP" altLang="en-US" smtClean="0"/>
              <a:t>27</a:t>
            </a:fld>
            <a:endParaRPr kumimoji="1" lang="ja-JP" altLang="en-US"/>
          </a:p>
        </p:txBody>
      </p:sp>
    </p:spTree>
    <p:extLst>
      <p:ext uri="{BB962C8B-B14F-4D97-AF65-F5344CB8AC3E}">
        <p14:creationId xmlns:p14="http://schemas.microsoft.com/office/powerpoint/2010/main" val="860977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rgbClr val="FF0000"/>
                </a:solidFill>
              </a:rPr>
              <a:t>And to develop SMS in </a:t>
            </a:r>
            <a:r>
              <a:rPr lang="en-US" altLang="ja-JP" dirty="0" err="1">
                <a:solidFill>
                  <a:srgbClr val="FF0000"/>
                </a:solidFill>
              </a:rPr>
              <a:t>DMTCL</a:t>
            </a:r>
            <a:r>
              <a:rPr lang="en-US" altLang="ja-JP" dirty="0">
                <a:solidFill>
                  <a:srgbClr val="FF0000"/>
                </a:solidFill>
              </a:rPr>
              <a:t>, we should consider and discuss following issues;</a:t>
            </a:r>
          </a:p>
          <a:p>
            <a:endParaRPr lang="en-US" altLang="ja-JP" dirty="0">
              <a:solidFill>
                <a:srgbClr val="FF0000"/>
              </a:solidFill>
            </a:endParaRPr>
          </a:p>
          <a:p>
            <a:pPr marL="228600" indent="-228600">
              <a:buFont typeface="+mj-lt"/>
              <a:buAutoNum type="arabicPeriod"/>
            </a:pPr>
            <a:r>
              <a:rPr lang="en-GB" altLang="ja-JP" sz="1200" kern="0" dirty="0">
                <a:latin typeface="Arial" panose="020B0604020202020204" pitchFamily="34" charset="0"/>
                <a:cs typeface="Arial" panose="020B0604020202020204" pitchFamily="34" charset="0"/>
              </a:rPr>
              <a:t>Consider the challenges for the introduction of a transportation SMS to transport operators in Bangladesh</a:t>
            </a:r>
            <a:r>
              <a:rPr lang="en-GB" altLang="ja-JP" sz="1200" u="sng" kern="0" dirty="0">
                <a:latin typeface="Arial" panose="020B0604020202020204" pitchFamily="34" charset="0"/>
                <a:cs typeface="Arial" panose="020B0604020202020204" pitchFamily="34" charset="0"/>
              </a:rPr>
              <a:t>.</a:t>
            </a:r>
            <a:r>
              <a:rPr lang="en-US" altLang="ja-JP" sz="1200" u="sng" kern="0" dirty="0">
                <a:latin typeface="Arial" panose="020B0604020202020204" pitchFamily="34" charset="0"/>
                <a:cs typeface="Arial" panose="020B0604020202020204" pitchFamily="34" charset="0"/>
              </a:rPr>
              <a:t>【Discussion】</a:t>
            </a:r>
            <a:endParaRPr lang="en-GB" altLang="ja-JP" sz="1200" u="sng"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(ex)  a) Who should lead the SMS in the central government? In </a:t>
            </a:r>
            <a:r>
              <a:rPr lang="en-US" altLang="ja-JP" sz="1200" kern="0" dirty="0">
                <a:latin typeface="Arial" panose="020B0604020202020204" pitchFamily="34" charset="0"/>
                <a:cs typeface="Arial" panose="020B0604020202020204" pitchFamily="34" charset="0"/>
              </a:rPr>
              <a:t>Bangladesh</a:t>
            </a:r>
            <a:r>
              <a:rPr lang="en-GB" altLang="ja-JP" sz="1200" kern="0" dirty="0">
                <a:latin typeface="Arial" panose="020B0604020202020204" pitchFamily="34" charset="0"/>
                <a:cs typeface="Arial" panose="020B0604020202020204" pitchFamily="34" charset="0"/>
              </a:rPr>
              <a:t> the ministries are separated as </a:t>
            </a:r>
          </a:p>
          <a:p>
            <a:pPr marL="0" indent="0">
              <a:buFont typeface="+mj-lt"/>
              <a:buNone/>
            </a:pPr>
            <a:r>
              <a:rPr kumimoji="1" lang="en-GB" altLang="ja-JP" sz="1200" dirty="0">
                <a:latin typeface="Arial" panose="020B0604020202020204" pitchFamily="34" charset="0"/>
                <a:cs typeface="Arial" panose="020B0604020202020204" pitchFamily="34" charset="0"/>
              </a:rPr>
              <a:t>             Ministry of Railway, Ministry of Road Transport Bridge, Ministry of Civil Aviation and Tourism, </a:t>
            </a:r>
            <a:r>
              <a:rPr lang="en-GB" altLang="ja-JP" sz="1200" dirty="0">
                <a:latin typeface="Arial" panose="020B0604020202020204" pitchFamily="34" charset="0"/>
                <a:cs typeface="Arial" panose="020B0604020202020204" pitchFamily="34" charset="0"/>
              </a:rPr>
              <a:t>Ministry of Shipping</a:t>
            </a:r>
          </a:p>
          <a:p>
            <a:pPr marL="0" indent="0">
              <a:buFont typeface="+mj-lt"/>
              <a:buNone/>
            </a:pPr>
            <a:r>
              <a:rPr lang="en-GB" altLang="ja-JP" sz="1200" kern="0" dirty="0">
                <a:latin typeface="Arial" panose="020B0604020202020204" pitchFamily="34" charset="0"/>
                <a:cs typeface="Arial" panose="020B0604020202020204" pitchFamily="34" charset="0"/>
              </a:rPr>
              <a:t>        b) Can the ministry lead the SMS  or  Can the ministry evaluate of monitor each operator’s activity?</a:t>
            </a:r>
          </a:p>
          <a:p>
            <a:pPr marL="0" indent="0">
              <a:buFont typeface="+mj-lt"/>
              <a:buNone/>
            </a:pPr>
            <a:r>
              <a:rPr lang="en-GB" altLang="ja-JP" sz="1200" kern="0" dirty="0">
                <a:latin typeface="Arial" panose="020B0604020202020204" pitchFamily="34" charset="0"/>
                <a:cs typeface="Arial" panose="020B0604020202020204" pitchFamily="34" charset="0"/>
              </a:rPr>
              <a:t>        c) Does the company staff follow the SMS lead by the company’s managers?</a:t>
            </a:r>
          </a:p>
          <a:p>
            <a:pPr marL="0" indent="0">
              <a:buFont typeface="+mj-lt"/>
              <a:buNone/>
            </a:pPr>
            <a:endParaRPr lang="en-GB" altLang="ja-JP" sz="1200" kern="0" dirty="0">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startAt="2"/>
              <a:tabLst/>
              <a:defRPr/>
            </a:pPr>
            <a:r>
              <a:rPr lang="en-GB" altLang="ja-JP" sz="1200" kern="0" dirty="0">
                <a:latin typeface="Arial" panose="020B0604020202020204" pitchFamily="34" charset="0"/>
                <a:cs typeface="Arial" panose="020B0604020202020204" pitchFamily="34" charset="0"/>
              </a:rPr>
              <a:t>Also consider your own opinions regarding measures to address these challenges.</a:t>
            </a:r>
            <a:r>
              <a:rPr lang="en-US" altLang="ja-JP" sz="1200" u="sng" kern="0" dirty="0">
                <a:latin typeface="Arial" panose="020B0604020202020204" pitchFamily="34" charset="0"/>
                <a:cs typeface="Arial" panose="020B0604020202020204" pitchFamily="34" charset="0"/>
              </a:rPr>
              <a:t> 【Discussion】</a:t>
            </a: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(ex)  a)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develops their own SMS.       b)developing SMS cooperation with BR </a:t>
            </a:r>
          </a:p>
          <a:p>
            <a:pPr marL="0" indent="0">
              <a:buFont typeface="+mj-lt"/>
              <a:buNone/>
            </a:pPr>
            <a:r>
              <a:rPr lang="en-GB" altLang="ja-JP" sz="1200" kern="0" dirty="0">
                <a:latin typeface="Arial" panose="020B0604020202020204" pitchFamily="34" charset="0"/>
                <a:cs typeface="Arial" panose="020B0604020202020204" pitchFamily="34" charset="0"/>
              </a:rPr>
              <a:t>        c) getting support from Japan on SMS evaluation</a:t>
            </a:r>
          </a:p>
          <a:p>
            <a:pPr marL="0" indent="0">
              <a:buFont typeface="+mj-lt"/>
              <a:buNone/>
            </a:pPr>
            <a:r>
              <a:rPr lang="en-GB" altLang="ja-JP" sz="1200" kern="0" dirty="0">
                <a:latin typeface="Arial" panose="020B0604020202020204" pitchFamily="34" charset="0"/>
                <a:cs typeface="Arial" panose="020B0604020202020204" pitchFamily="34" charset="0"/>
              </a:rPr>
              <a:t>        d) Cross-ministerial SMS efforts</a:t>
            </a:r>
          </a:p>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3. Consider the possibility of adapting the 14 examples of initiatives from Japan for introducing a safety management system by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a:t>
            </a:r>
            <a:br>
              <a:rPr lang="en-GB" altLang="ja-JP" sz="1200" kern="0" dirty="0">
                <a:latin typeface="Arial" panose="020B0604020202020204" pitchFamily="34" charset="0"/>
                <a:cs typeface="Arial" panose="020B0604020202020204" pitchFamily="34" charset="0"/>
              </a:rPr>
            </a:br>
            <a:r>
              <a:rPr lang="en-GB" altLang="ja-JP" sz="1200" kern="0" dirty="0">
                <a:latin typeface="Arial" panose="020B0604020202020204" pitchFamily="34" charset="0"/>
                <a:cs typeface="Arial" panose="020B0604020202020204" pitchFamily="34" charset="0"/>
              </a:rPr>
              <a:t>    Also list any possible initiatives other than these 14.</a:t>
            </a:r>
            <a:r>
              <a:rPr lang="en-US" altLang="ja-JP" sz="1200" u="sng" kern="0" dirty="0">
                <a:latin typeface="Arial" panose="020B0604020202020204" pitchFamily="34" charset="0"/>
                <a:cs typeface="Arial" panose="020B0604020202020204" pitchFamily="34" charset="0"/>
              </a:rPr>
              <a:t> 【Discussion】</a:t>
            </a:r>
          </a:p>
          <a:p>
            <a:pPr marL="0" indent="0">
              <a:buFont typeface="+mj-lt"/>
              <a:buNone/>
            </a:pP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4. In Future, Consider how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supports the introduction of safety management system to BR, if BR would like to introduce SMS seeing </a:t>
            </a:r>
            <a:r>
              <a:rPr lang="en-GB" altLang="ja-JP" sz="1200" kern="0" dirty="0" err="1">
                <a:latin typeface="Arial" panose="020B0604020202020204" pitchFamily="34" charset="0"/>
                <a:cs typeface="Arial" panose="020B0604020202020204" pitchFamily="34" charset="0"/>
              </a:rPr>
              <a:t>DMTCL’s</a:t>
            </a:r>
            <a:r>
              <a:rPr lang="en-GB" altLang="ja-JP" sz="1200" kern="0" dirty="0">
                <a:latin typeface="Arial" panose="020B0604020202020204" pitchFamily="34" charset="0"/>
                <a:cs typeface="Arial" panose="020B0604020202020204" pitchFamily="34" charset="0"/>
              </a:rPr>
              <a:t> advanced initiatives.</a:t>
            </a:r>
          </a:p>
          <a:p>
            <a:endParaRPr lang="en-US" altLang="ja-JP" dirty="0">
              <a:solidFill>
                <a:srgbClr val="FF0000"/>
              </a:solidFill>
            </a:endParaRPr>
          </a:p>
          <a:p>
            <a:endParaRPr lang="en-US" altLang="ja-JP" dirty="0">
              <a:solidFill>
                <a:srgbClr val="FF0000"/>
              </a:solidFill>
            </a:endParaRPr>
          </a:p>
          <a:p>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安全管理体制の構築と継続的改善について</a:t>
            </a:r>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輸送の安全確保は、運輸事業の根幹をなすものであり、</a:t>
            </a:r>
            <a:endParaRPr lang="en-US" altLang="ja-JP" dirty="0">
              <a:solidFill>
                <a:srgbClr val="FF0000"/>
              </a:solidFill>
            </a:endParaRPr>
          </a:p>
          <a:p>
            <a:r>
              <a:rPr lang="ja-JP" altLang="en-US" dirty="0">
                <a:solidFill>
                  <a:srgbClr val="FF0000"/>
                </a:solidFill>
              </a:rPr>
              <a:t>○事業者自らが輸送の安全確保の取組の活性化とレベルアップさせるために必要なことは、</a:t>
            </a:r>
            <a:endParaRPr lang="en-US" altLang="ja-JP" dirty="0">
              <a:solidFill>
                <a:srgbClr val="FF0000"/>
              </a:solidFill>
            </a:endParaRPr>
          </a:p>
          <a:p>
            <a:r>
              <a:rPr lang="ja-JP" altLang="en-US" dirty="0">
                <a:solidFill>
                  <a:srgbClr val="FF0000"/>
                </a:solidFill>
              </a:rPr>
              <a:t>・経営トップ自らがさまざまな取組に対して、主体的かつ積極的に関与するなど強いリーダーシップが必須である。</a:t>
            </a:r>
            <a:endParaRPr lang="en-US" altLang="ja-JP" dirty="0">
              <a:solidFill>
                <a:srgbClr val="FF0000"/>
              </a:solidFill>
            </a:endParaRPr>
          </a:p>
          <a:p>
            <a:r>
              <a:rPr lang="ja-JP" altLang="en-US" dirty="0">
                <a:solidFill>
                  <a:srgbClr val="FF0000"/>
                </a:solidFill>
              </a:rPr>
              <a:t>・また、安全管理体制の取組に対し</a:t>
            </a:r>
            <a:r>
              <a:rPr lang="en-US" altLang="ja-JP" dirty="0">
                <a:solidFill>
                  <a:srgbClr val="FF0000"/>
                </a:solidFill>
              </a:rPr>
              <a:t>PDCA</a:t>
            </a:r>
            <a:r>
              <a:rPr lang="ja-JP" altLang="en-US" dirty="0">
                <a:solidFill>
                  <a:srgbClr val="FF0000"/>
                </a:solidFill>
              </a:rPr>
              <a:t>サイクルを組み込み継続的に改善していかなければならない。</a:t>
            </a:r>
            <a:endParaRPr lang="en-US" altLang="ja-JP" dirty="0">
              <a:solidFill>
                <a:srgbClr val="FF0000"/>
              </a:solidFill>
            </a:endParaRPr>
          </a:p>
          <a:p>
            <a:endParaRPr lang="ja-JP" altLang="en-US" dirty="0">
              <a:solidFill>
                <a:srgbClr val="FF0000"/>
              </a:solidFill>
            </a:endParaRPr>
          </a:p>
          <a:p>
            <a:r>
              <a:rPr kumimoji="1" lang="ja-JP" altLang="en-US" dirty="0"/>
              <a:t>○また、安全管理体制を構築し改善していくためのなすべきことは、</a:t>
            </a:r>
            <a:endParaRPr kumimoji="1" lang="en-US" altLang="ja-JP" dirty="0"/>
          </a:p>
          <a:p>
            <a:r>
              <a:rPr kumimoji="1" lang="ja-JP" altLang="en-US" dirty="0"/>
              <a:t>・運輸安全マネジメント制度の趣旨等を理解し信頼すること</a:t>
            </a:r>
            <a:endParaRPr kumimoji="1" lang="en-US" altLang="ja-JP" dirty="0"/>
          </a:p>
          <a:p>
            <a:r>
              <a:rPr kumimoji="1" lang="ja-JP" altLang="en-US" dirty="0"/>
              <a:t>・また、安全管理体制に係る要員への適切な教育・訓練を行うこと</a:t>
            </a:r>
            <a:endParaRPr kumimoji="1" lang="en-US" altLang="ja-JP" dirty="0"/>
          </a:p>
          <a:p>
            <a:r>
              <a:rPr kumimoji="1" lang="ja-JP" altLang="en-US" dirty="0"/>
              <a:t>・過剰な文書や記録を排除すること</a:t>
            </a:r>
            <a:endParaRPr kumimoji="1" lang="en-US" altLang="ja-JP" dirty="0"/>
          </a:p>
          <a:p>
            <a:r>
              <a:rPr kumimoji="1" lang="ja-JP" altLang="en-US" dirty="0"/>
              <a:t>・さらに、事業規模に相応しい取組を行える体制を確立することが重要である。</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28</a:t>
            </a:fld>
            <a:endParaRPr lang="en-US" altLang="ja-JP"/>
          </a:p>
        </p:txBody>
      </p:sp>
    </p:spTree>
    <p:extLst>
      <p:ext uri="{BB962C8B-B14F-4D97-AF65-F5344CB8AC3E}">
        <p14:creationId xmlns:p14="http://schemas.microsoft.com/office/powerpoint/2010/main" val="2727802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rgbClr val="FF0000"/>
                </a:solidFill>
              </a:rPr>
              <a:t>And to develop SMS in </a:t>
            </a:r>
            <a:r>
              <a:rPr lang="en-US" altLang="ja-JP" dirty="0" err="1">
                <a:solidFill>
                  <a:srgbClr val="FF0000"/>
                </a:solidFill>
              </a:rPr>
              <a:t>DMTCL</a:t>
            </a:r>
            <a:r>
              <a:rPr lang="en-US" altLang="ja-JP" dirty="0">
                <a:solidFill>
                  <a:srgbClr val="FF0000"/>
                </a:solidFill>
              </a:rPr>
              <a:t>, we should consider and discuss following issues;</a:t>
            </a:r>
          </a:p>
          <a:p>
            <a:endParaRPr lang="en-US" altLang="ja-JP" dirty="0">
              <a:solidFill>
                <a:srgbClr val="FF0000"/>
              </a:solidFill>
            </a:endParaRPr>
          </a:p>
          <a:p>
            <a:pPr marL="228600" indent="-228600">
              <a:buFont typeface="+mj-lt"/>
              <a:buAutoNum type="arabicPeriod"/>
            </a:pPr>
            <a:r>
              <a:rPr lang="en-GB" altLang="ja-JP" sz="1200" kern="0" dirty="0">
                <a:latin typeface="Arial" panose="020B0604020202020204" pitchFamily="34" charset="0"/>
                <a:cs typeface="Arial" panose="020B0604020202020204" pitchFamily="34" charset="0"/>
              </a:rPr>
              <a:t>Consider the challenges for the introduction of a transportation SMS to transport operators in Bangladesh</a:t>
            </a:r>
            <a:r>
              <a:rPr lang="en-GB" altLang="ja-JP" sz="1200" u="sng" kern="0" dirty="0">
                <a:latin typeface="Arial" panose="020B0604020202020204" pitchFamily="34" charset="0"/>
                <a:cs typeface="Arial" panose="020B0604020202020204" pitchFamily="34" charset="0"/>
              </a:rPr>
              <a:t>.</a:t>
            </a:r>
            <a:r>
              <a:rPr lang="en-US" altLang="ja-JP" sz="1200" u="sng" kern="0" dirty="0">
                <a:latin typeface="Arial" panose="020B0604020202020204" pitchFamily="34" charset="0"/>
                <a:cs typeface="Arial" panose="020B0604020202020204" pitchFamily="34" charset="0"/>
              </a:rPr>
              <a:t>【Discussion】</a:t>
            </a:r>
            <a:endParaRPr lang="en-GB" altLang="ja-JP" sz="1200" u="sng"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(ex)  a) Who should lead the SMS in the central government? In </a:t>
            </a:r>
            <a:r>
              <a:rPr lang="en-US" altLang="ja-JP" sz="1200" kern="0" dirty="0">
                <a:latin typeface="Arial" panose="020B0604020202020204" pitchFamily="34" charset="0"/>
                <a:cs typeface="Arial" panose="020B0604020202020204" pitchFamily="34" charset="0"/>
              </a:rPr>
              <a:t>Bangladesh</a:t>
            </a:r>
            <a:r>
              <a:rPr lang="en-GB" altLang="ja-JP" sz="1200" kern="0" dirty="0">
                <a:latin typeface="Arial" panose="020B0604020202020204" pitchFamily="34" charset="0"/>
                <a:cs typeface="Arial" panose="020B0604020202020204" pitchFamily="34" charset="0"/>
              </a:rPr>
              <a:t> the ministries are separated as </a:t>
            </a:r>
          </a:p>
          <a:p>
            <a:pPr marL="0" indent="0">
              <a:buFont typeface="+mj-lt"/>
              <a:buNone/>
            </a:pPr>
            <a:r>
              <a:rPr kumimoji="1" lang="en-GB" altLang="ja-JP" sz="1200" dirty="0">
                <a:latin typeface="Arial" panose="020B0604020202020204" pitchFamily="34" charset="0"/>
                <a:cs typeface="Arial" panose="020B0604020202020204" pitchFamily="34" charset="0"/>
              </a:rPr>
              <a:t>             Ministry of Railway, Ministry of Road Transport Bridge, Ministry of Civil Aviation and Tourism, </a:t>
            </a:r>
            <a:r>
              <a:rPr lang="en-GB" altLang="ja-JP" sz="1200" dirty="0">
                <a:latin typeface="Arial" panose="020B0604020202020204" pitchFamily="34" charset="0"/>
                <a:cs typeface="Arial" panose="020B0604020202020204" pitchFamily="34" charset="0"/>
              </a:rPr>
              <a:t>Ministry of Shipping</a:t>
            </a:r>
          </a:p>
          <a:p>
            <a:pPr marL="0" indent="0">
              <a:buFont typeface="+mj-lt"/>
              <a:buNone/>
            </a:pPr>
            <a:r>
              <a:rPr lang="en-GB" altLang="ja-JP" sz="1200" kern="0" dirty="0">
                <a:latin typeface="Arial" panose="020B0604020202020204" pitchFamily="34" charset="0"/>
                <a:cs typeface="Arial" panose="020B0604020202020204" pitchFamily="34" charset="0"/>
              </a:rPr>
              <a:t>        b) Can the ministry lead the SMS  or  Can the ministry evaluate of monitor each operator’s activity?</a:t>
            </a:r>
          </a:p>
          <a:p>
            <a:pPr marL="0" indent="0">
              <a:buFont typeface="+mj-lt"/>
              <a:buNone/>
            </a:pPr>
            <a:r>
              <a:rPr lang="en-GB" altLang="ja-JP" sz="1200" kern="0" dirty="0">
                <a:latin typeface="Arial" panose="020B0604020202020204" pitchFamily="34" charset="0"/>
                <a:cs typeface="Arial" panose="020B0604020202020204" pitchFamily="34" charset="0"/>
              </a:rPr>
              <a:t>        c) Does the company staff follow the SMS lead by the company’s managers?</a:t>
            </a:r>
          </a:p>
          <a:p>
            <a:pPr marL="0" indent="0">
              <a:buFont typeface="+mj-lt"/>
              <a:buNone/>
            </a:pPr>
            <a:endParaRPr lang="en-GB" altLang="ja-JP" sz="1200" kern="0" dirty="0">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startAt="2"/>
              <a:tabLst/>
              <a:defRPr/>
            </a:pPr>
            <a:r>
              <a:rPr lang="en-GB" altLang="ja-JP" sz="1200" kern="0" dirty="0">
                <a:latin typeface="Arial" panose="020B0604020202020204" pitchFamily="34" charset="0"/>
                <a:cs typeface="Arial" panose="020B0604020202020204" pitchFamily="34" charset="0"/>
              </a:rPr>
              <a:t>Also consider your own opinions regarding measures to address these challenges.</a:t>
            </a:r>
            <a:r>
              <a:rPr lang="en-US" altLang="ja-JP" sz="1200" u="sng" kern="0" dirty="0">
                <a:latin typeface="Arial" panose="020B0604020202020204" pitchFamily="34" charset="0"/>
                <a:cs typeface="Arial" panose="020B0604020202020204" pitchFamily="34" charset="0"/>
              </a:rPr>
              <a:t> 【Discussion】</a:t>
            </a: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(ex)  a)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develops their own SMS.       b)developing SMS cooperation with BR </a:t>
            </a:r>
          </a:p>
          <a:p>
            <a:pPr marL="0" indent="0">
              <a:buFont typeface="+mj-lt"/>
              <a:buNone/>
            </a:pPr>
            <a:r>
              <a:rPr lang="en-GB" altLang="ja-JP" sz="1200" kern="0" dirty="0">
                <a:latin typeface="Arial" panose="020B0604020202020204" pitchFamily="34" charset="0"/>
                <a:cs typeface="Arial" panose="020B0604020202020204" pitchFamily="34" charset="0"/>
              </a:rPr>
              <a:t>        c) getting support from Japan on SMS evaluation</a:t>
            </a:r>
          </a:p>
          <a:p>
            <a:pPr marL="0" indent="0">
              <a:buFont typeface="+mj-lt"/>
              <a:buNone/>
            </a:pPr>
            <a:r>
              <a:rPr lang="en-GB" altLang="ja-JP" sz="1200" kern="0" dirty="0">
                <a:latin typeface="Arial" panose="020B0604020202020204" pitchFamily="34" charset="0"/>
                <a:cs typeface="Arial" panose="020B0604020202020204" pitchFamily="34" charset="0"/>
              </a:rPr>
              <a:t>        d) Cross-ministerial SMS efforts</a:t>
            </a:r>
          </a:p>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3. Consider the possibility of adapting the 14 examples of initiatives from Japan for introducing a safety management system by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a:t>
            </a:r>
            <a:br>
              <a:rPr lang="en-GB" altLang="ja-JP" sz="1200" kern="0" dirty="0">
                <a:latin typeface="Arial" panose="020B0604020202020204" pitchFamily="34" charset="0"/>
                <a:cs typeface="Arial" panose="020B0604020202020204" pitchFamily="34" charset="0"/>
              </a:rPr>
            </a:br>
            <a:r>
              <a:rPr lang="en-GB" altLang="ja-JP" sz="1200" kern="0" dirty="0">
                <a:latin typeface="Arial" panose="020B0604020202020204" pitchFamily="34" charset="0"/>
                <a:cs typeface="Arial" panose="020B0604020202020204" pitchFamily="34" charset="0"/>
              </a:rPr>
              <a:t>    Also list any possible initiatives other than these 14.</a:t>
            </a:r>
            <a:r>
              <a:rPr lang="en-US" altLang="ja-JP" sz="1200" u="sng" kern="0" dirty="0">
                <a:latin typeface="Arial" panose="020B0604020202020204" pitchFamily="34" charset="0"/>
                <a:cs typeface="Arial" panose="020B0604020202020204" pitchFamily="34" charset="0"/>
              </a:rPr>
              <a:t> 【Discussion】</a:t>
            </a:r>
          </a:p>
          <a:p>
            <a:pPr marL="0" indent="0">
              <a:buFont typeface="+mj-lt"/>
              <a:buNone/>
            </a:pP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4. In Future, Consider how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supports the introduction of safety management system to BR, if BR would like to introduce SMS seeing </a:t>
            </a:r>
            <a:r>
              <a:rPr lang="en-GB" altLang="ja-JP" sz="1200" kern="0" dirty="0" err="1">
                <a:latin typeface="Arial" panose="020B0604020202020204" pitchFamily="34" charset="0"/>
                <a:cs typeface="Arial" panose="020B0604020202020204" pitchFamily="34" charset="0"/>
              </a:rPr>
              <a:t>DMTCL’s</a:t>
            </a:r>
            <a:r>
              <a:rPr lang="en-GB" altLang="ja-JP" sz="1200" kern="0" dirty="0">
                <a:latin typeface="Arial" panose="020B0604020202020204" pitchFamily="34" charset="0"/>
                <a:cs typeface="Arial" panose="020B0604020202020204" pitchFamily="34" charset="0"/>
              </a:rPr>
              <a:t> advanced initiatives.</a:t>
            </a:r>
          </a:p>
          <a:p>
            <a:endParaRPr lang="en-US" altLang="ja-JP" dirty="0">
              <a:solidFill>
                <a:srgbClr val="FF0000"/>
              </a:solidFill>
            </a:endParaRPr>
          </a:p>
          <a:p>
            <a:endParaRPr lang="en-US" altLang="ja-JP" dirty="0">
              <a:solidFill>
                <a:srgbClr val="FF0000"/>
              </a:solidFill>
            </a:endParaRPr>
          </a:p>
          <a:p>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安全管理体制の構築と継続的改善について</a:t>
            </a:r>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輸送の安全確保は、運輸事業の根幹をなすものであり、</a:t>
            </a:r>
            <a:endParaRPr lang="en-US" altLang="ja-JP" dirty="0">
              <a:solidFill>
                <a:srgbClr val="FF0000"/>
              </a:solidFill>
            </a:endParaRPr>
          </a:p>
          <a:p>
            <a:r>
              <a:rPr lang="ja-JP" altLang="en-US" dirty="0">
                <a:solidFill>
                  <a:srgbClr val="FF0000"/>
                </a:solidFill>
              </a:rPr>
              <a:t>○事業者自らが輸送の安全確保の取組の活性化とレベルアップさせるために必要なことは、</a:t>
            </a:r>
            <a:endParaRPr lang="en-US" altLang="ja-JP" dirty="0">
              <a:solidFill>
                <a:srgbClr val="FF0000"/>
              </a:solidFill>
            </a:endParaRPr>
          </a:p>
          <a:p>
            <a:r>
              <a:rPr lang="ja-JP" altLang="en-US" dirty="0">
                <a:solidFill>
                  <a:srgbClr val="FF0000"/>
                </a:solidFill>
              </a:rPr>
              <a:t>・経営トップ自らがさまざまな取組に対して、主体的かつ積極的に関与するなど強いリーダーシップが必須である。</a:t>
            </a:r>
            <a:endParaRPr lang="en-US" altLang="ja-JP" dirty="0">
              <a:solidFill>
                <a:srgbClr val="FF0000"/>
              </a:solidFill>
            </a:endParaRPr>
          </a:p>
          <a:p>
            <a:r>
              <a:rPr lang="ja-JP" altLang="en-US" dirty="0">
                <a:solidFill>
                  <a:srgbClr val="FF0000"/>
                </a:solidFill>
              </a:rPr>
              <a:t>・また、安全管理体制の取組に対し</a:t>
            </a:r>
            <a:r>
              <a:rPr lang="en-US" altLang="ja-JP" dirty="0">
                <a:solidFill>
                  <a:srgbClr val="FF0000"/>
                </a:solidFill>
              </a:rPr>
              <a:t>PDCA</a:t>
            </a:r>
            <a:r>
              <a:rPr lang="ja-JP" altLang="en-US" dirty="0">
                <a:solidFill>
                  <a:srgbClr val="FF0000"/>
                </a:solidFill>
              </a:rPr>
              <a:t>サイクルを組み込み継続的に改善していかなければならない。</a:t>
            </a:r>
            <a:endParaRPr lang="en-US" altLang="ja-JP" dirty="0">
              <a:solidFill>
                <a:srgbClr val="FF0000"/>
              </a:solidFill>
            </a:endParaRPr>
          </a:p>
          <a:p>
            <a:endParaRPr lang="ja-JP" altLang="en-US" dirty="0">
              <a:solidFill>
                <a:srgbClr val="FF0000"/>
              </a:solidFill>
            </a:endParaRPr>
          </a:p>
          <a:p>
            <a:r>
              <a:rPr kumimoji="1" lang="ja-JP" altLang="en-US" dirty="0"/>
              <a:t>○また、安全管理体制を構築し改善していくためのなすべきことは、</a:t>
            </a:r>
            <a:endParaRPr kumimoji="1" lang="en-US" altLang="ja-JP" dirty="0"/>
          </a:p>
          <a:p>
            <a:r>
              <a:rPr kumimoji="1" lang="ja-JP" altLang="en-US" dirty="0"/>
              <a:t>・運輸安全マネジメント制度の趣旨等を理解し信頼すること</a:t>
            </a:r>
            <a:endParaRPr kumimoji="1" lang="en-US" altLang="ja-JP" dirty="0"/>
          </a:p>
          <a:p>
            <a:r>
              <a:rPr kumimoji="1" lang="ja-JP" altLang="en-US" dirty="0"/>
              <a:t>・また、安全管理体制に係る要員への適切な教育・訓練を行うこと</a:t>
            </a:r>
            <a:endParaRPr kumimoji="1" lang="en-US" altLang="ja-JP" dirty="0"/>
          </a:p>
          <a:p>
            <a:r>
              <a:rPr kumimoji="1" lang="ja-JP" altLang="en-US" dirty="0"/>
              <a:t>・過剰な文書や記録を排除すること</a:t>
            </a:r>
            <a:endParaRPr kumimoji="1" lang="en-US" altLang="ja-JP" dirty="0"/>
          </a:p>
          <a:p>
            <a:r>
              <a:rPr kumimoji="1" lang="ja-JP" altLang="en-US" dirty="0"/>
              <a:t>・さらに、事業規模に相応しい取組を行える体制を確立することが重要である。</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29</a:t>
            </a:fld>
            <a:endParaRPr lang="en-US" altLang="ja-JP"/>
          </a:p>
        </p:txBody>
      </p:sp>
    </p:spTree>
    <p:extLst>
      <p:ext uri="{BB962C8B-B14F-4D97-AF65-F5344CB8AC3E}">
        <p14:creationId xmlns:p14="http://schemas.microsoft.com/office/powerpoint/2010/main" val="821551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rgbClr val="FF0000"/>
                </a:solidFill>
              </a:rPr>
              <a:t>And to develop SMS in </a:t>
            </a:r>
            <a:r>
              <a:rPr lang="en-US" altLang="ja-JP" dirty="0" err="1">
                <a:solidFill>
                  <a:srgbClr val="FF0000"/>
                </a:solidFill>
              </a:rPr>
              <a:t>DMTCL</a:t>
            </a:r>
            <a:r>
              <a:rPr lang="en-US" altLang="ja-JP" dirty="0">
                <a:solidFill>
                  <a:srgbClr val="FF0000"/>
                </a:solidFill>
              </a:rPr>
              <a:t>, we should consider and discuss following issues;</a:t>
            </a:r>
          </a:p>
          <a:p>
            <a:endParaRPr lang="en-US" altLang="ja-JP" dirty="0">
              <a:solidFill>
                <a:srgbClr val="FF0000"/>
              </a:solidFill>
            </a:endParaRPr>
          </a:p>
          <a:p>
            <a:pPr marL="228600" indent="-228600">
              <a:buFont typeface="+mj-lt"/>
              <a:buAutoNum type="arabicPeriod"/>
            </a:pPr>
            <a:r>
              <a:rPr lang="en-GB" altLang="ja-JP" sz="1200" kern="0" dirty="0">
                <a:latin typeface="Arial" panose="020B0604020202020204" pitchFamily="34" charset="0"/>
                <a:cs typeface="Arial" panose="020B0604020202020204" pitchFamily="34" charset="0"/>
              </a:rPr>
              <a:t>Consider the challenges for the introduction of a transportation SMS to transport operators in Bangladesh</a:t>
            </a:r>
            <a:r>
              <a:rPr lang="en-GB" altLang="ja-JP" sz="1200" u="sng" kern="0" dirty="0">
                <a:latin typeface="Arial" panose="020B0604020202020204" pitchFamily="34" charset="0"/>
                <a:cs typeface="Arial" panose="020B0604020202020204" pitchFamily="34" charset="0"/>
              </a:rPr>
              <a:t>.</a:t>
            </a:r>
            <a:r>
              <a:rPr lang="en-US" altLang="ja-JP" sz="1200" u="sng" kern="0" dirty="0">
                <a:latin typeface="Arial" panose="020B0604020202020204" pitchFamily="34" charset="0"/>
                <a:cs typeface="Arial" panose="020B0604020202020204" pitchFamily="34" charset="0"/>
              </a:rPr>
              <a:t>【Discussion】</a:t>
            </a:r>
            <a:endParaRPr lang="en-GB" altLang="ja-JP" sz="1200" u="sng"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(ex)  a) Who should lead the SMS in the central government? In </a:t>
            </a:r>
            <a:r>
              <a:rPr lang="en-US" altLang="ja-JP" sz="1200" kern="0" dirty="0">
                <a:latin typeface="Arial" panose="020B0604020202020204" pitchFamily="34" charset="0"/>
                <a:cs typeface="Arial" panose="020B0604020202020204" pitchFamily="34" charset="0"/>
              </a:rPr>
              <a:t>Bangladesh</a:t>
            </a:r>
            <a:r>
              <a:rPr lang="en-GB" altLang="ja-JP" sz="1200" kern="0" dirty="0">
                <a:latin typeface="Arial" panose="020B0604020202020204" pitchFamily="34" charset="0"/>
                <a:cs typeface="Arial" panose="020B0604020202020204" pitchFamily="34" charset="0"/>
              </a:rPr>
              <a:t> the ministries are separated as </a:t>
            </a:r>
          </a:p>
          <a:p>
            <a:pPr marL="0" indent="0">
              <a:buFont typeface="+mj-lt"/>
              <a:buNone/>
            </a:pPr>
            <a:r>
              <a:rPr kumimoji="1" lang="en-GB" altLang="ja-JP" sz="1200" dirty="0">
                <a:latin typeface="Arial" panose="020B0604020202020204" pitchFamily="34" charset="0"/>
                <a:cs typeface="Arial" panose="020B0604020202020204" pitchFamily="34" charset="0"/>
              </a:rPr>
              <a:t>             Ministry of Railway, Ministry of Road Transport Bridge, Ministry of Civil Aviation and Tourism, </a:t>
            </a:r>
            <a:r>
              <a:rPr lang="en-GB" altLang="ja-JP" sz="1200" dirty="0">
                <a:latin typeface="Arial" panose="020B0604020202020204" pitchFamily="34" charset="0"/>
                <a:cs typeface="Arial" panose="020B0604020202020204" pitchFamily="34" charset="0"/>
              </a:rPr>
              <a:t>Ministry of Shipping</a:t>
            </a:r>
          </a:p>
          <a:p>
            <a:pPr marL="0" indent="0">
              <a:buFont typeface="+mj-lt"/>
              <a:buNone/>
            </a:pPr>
            <a:r>
              <a:rPr lang="en-GB" altLang="ja-JP" sz="1200" kern="0" dirty="0">
                <a:latin typeface="Arial" panose="020B0604020202020204" pitchFamily="34" charset="0"/>
                <a:cs typeface="Arial" panose="020B0604020202020204" pitchFamily="34" charset="0"/>
              </a:rPr>
              <a:t>        b) Can the ministry lead the SMS  or  Can the ministry evaluate of monitor each operator’s activity?</a:t>
            </a:r>
          </a:p>
          <a:p>
            <a:pPr marL="0" indent="0">
              <a:buFont typeface="+mj-lt"/>
              <a:buNone/>
            </a:pPr>
            <a:r>
              <a:rPr lang="en-GB" altLang="ja-JP" sz="1200" kern="0" dirty="0">
                <a:latin typeface="Arial" panose="020B0604020202020204" pitchFamily="34" charset="0"/>
                <a:cs typeface="Arial" panose="020B0604020202020204" pitchFamily="34" charset="0"/>
              </a:rPr>
              <a:t>        c) Does the company staff follow the SMS lead by the company’s managers?</a:t>
            </a:r>
          </a:p>
          <a:p>
            <a:pPr marL="0" indent="0">
              <a:buFont typeface="+mj-lt"/>
              <a:buNone/>
            </a:pPr>
            <a:endParaRPr lang="en-GB" altLang="ja-JP" sz="1200" kern="0" dirty="0">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startAt="2"/>
              <a:tabLst/>
              <a:defRPr/>
            </a:pPr>
            <a:r>
              <a:rPr lang="en-GB" altLang="ja-JP" sz="1200" kern="0" dirty="0">
                <a:latin typeface="Arial" panose="020B0604020202020204" pitchFamily="34" charset="0"/>
                <a:cs typeface="Arial" panose="020B0604020202020204" pitchFamily="34" charset="0"/>
              </a:rPr>
              <a:t>Also consider your own opinions regarding measures to address these challenges.</a:t>
            </a:r>
            <a:r>
              <a:rPr lang="en-US" altLang="ja-JP" sz="1200" u="sng" kern="0" dirty="0">
                <a:latin typeface="Arial" panose="020B0604020202020204" pitchFamily="34" charset="0"/>
                <a:cs typeface="Arial" panose="020B0604020202020204" pitchFamily="34" charset="0"/>
              </a:rPr>
              <a:t> 【Discussion】</a:t>
            </a: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(ex)  a)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develops their own SMS.       b)developing SMS cooperation with BR </a:t>
            </a:r>
          </a:p>
          <a:p>
            <a:pPr marL="0" indent="0">
              <a:buFont typeface="+mj-lt"/>
              <a:buNone/>
            </a:pPr>
            <a:r>
              <a:rPr lang="en-GB" altLang="ja-JP" sz="1200" kern="0" dirty="0">
                <a:latin typeface="Arial" panose="020B0604020202020204" pitchFamily="34" charset="0"/>
                <a:cs typeface="Arial" panose="020B0604020202020204" pitchFamily="34" charset="0"/>
              </a:rPr>
              <a:t>        c) getting support from Japan on SMS evaluation</a:t>
            </a:r>
          </a:p>
          <a:p>
            <a:pPr marL="0" indent="0">
              <a:buFont typeface="+mj-lt"/>
              <a:buNone/>
            </a:pPr>
            <a:r>
              <a:rPr lang="en-GB" altLang="ja-JP" sz="1200" kern="0" dirty="0">
                <a:latin typeface="Arial" panose="020B0604020202020204" pitchFamily="34" charset="0"/>
                <a:cs typeface="Arial" panose="020B0604020202020204" pitchFamily="34" charset="0"/>
              </a:rPr>
              <a:t>        d) Cross-ministerial SMS efforts</a:t>
            </a:r>
          </a:p>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3. Consider the possibility of adapting the 14 examples of initiatives from Japan for introducing a safety management system by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a:t>
            </a:r>
            <a:br>
              <a:rPr lang="en-GB" altLang="ja-JP" sz="1200" kern="0" dirty="0">
                <a:latin typeface="Arial" panose="020B0604020202020204" pitchFamily="34" charset="0"/>
                <a:cs typeface="Arial" panose="020B0604020202020204" pitchFamily="34" charset="0"/>
              </a:rPr>
            </a:br>
            <a:r>
              <a:rPr lang="en-GB" altLang="ja-JP" sz="1200" kern="0" dirty="0">
                <a:latin typeface="Arial" panose="020B0604020202020204" pitchFamily="34" charset="0"/>
                <a:cs typeface="Arial" panose="020B0604020202020204" pitchFamily="34" charset="0"/>
              </a:rPr>
              <a:t>    Also list any possible initiatives other than these 14.</a:t>
            </a:r>
            <a:r>
              <a:rPr lang="en-US" altLang="ja-JP" sz="1200" u="sng" kern="0" dirty="0">
                <a:latin typeface="Arial" panose="020B0604020202020204" pitchFamily="34" charset="0"/>
                <a:cs typeface="Arial" panose="020B0604020202020204" pitchFamily="34" charset="0"/>
              </a:rPr>
              <a:t> 【Discussion】</a:t>
            </a:r>
          </a:p>
          <a:p>
            <a:pPr marL="0" indent="0">
              <a:buFont typeface="+mj-lt"/>
              <a:buNone/>
            </a:pP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4. In Future, Consider how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supports the introduction of safety management system to BR, if BR would like to introduce SMS seeing </a:t>
            </a:r>
            <a:r>
              <a:rPr lang="en-GB" altLang="ja-JP" sz="1200" kern="0" dirty="0" err="1">
                <a:latin typeface="Arial" panose="020B0604020202020204" pitchFamily="34" charset="0"/>
                <a:cs typeface="Arial" panose="020B0604020202020204" pitchFamily="34" charset="0"/>
              </a:rPr>
              <a:t>DMTCL’s</a:t>
            </a:r>
            <a:r>
              <a:rPr lang="en-GB" altLang="ja-JP" sz="1200" kern="0" dirty="0">
                <a:latin typeface="Arial" panose="020B0604020202020204" pitchFamily="34" charset="0"/>
                <a:cs typeface="Arial" panose="020B0604020202020204" pitchFamily="34" charset="0"/>
              </a:rPr>
              <a:t> advanced initiatives.</a:t>
            </a:r>
          </a:p>
          <a:p>
            <a:endParaRPr lang="en-US" altLang="ja-JP" dirty="0">
              <a:solidFill>
                <a:srgbClr val="FF0000"/>
              </a:solidFill>
            </a:endParaRPr>
          </a:p>
          <a:p>
            <a:endParaRPr lang="en-US" altLang="ja-JP" dirty="0">
              <a:solidFill>
                <a:srgbClr val="FF0000"/>
              </a:solidFill>
            </a:endParaRPr>
          </a:p>
          <a:p>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安全管理体制の構築と継続的改善について</a:t>
            </a:r>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輸送の安全確保は、運輸事業の根幹をなすものであり、</a:t>
            </a:r>
            <a:endParaRPr lang="en-US" altLang="ja-JP" dirty="0">
              <a:solidFill>
                <a:srgbClr val="FF0000"/>
              </a:solidFill>
            </a:endParaRPr>
          </a:p>
          <a:p>
            <a:r>
              <a:rPr lang="ja-JP" altLang="en-US" dirty="0">
                <a:solidFill>
                  <a:srgbClr val="FF0000"/>
                </a:solidFill>
              </a:rPr>
              <a:t>○事業者自らが輸送の安全確保の取組の活性化とレベルアップさせるために必要なことは、</a:t>
            </a:r>
            <a:endParaRPr lang="en-US" altLang="ja-JP" dirty="0">
              <a:solidFill>
                <a:srgbClr val="FF0000"/>
              </a:solidFill>
            </a:endParaRPr>
          </a:p>
          <a:p>
            <a:r>
              <a:rPr lang="ja-JP" altLang="en-US" dirty="0">
                <a:solidFill>
                  <a:srgbClr val="FF0000"/>
                </a:solidFill>
              </a:rPr>
              <a:t>・経営トップ自らがさまざまな取組に対して、主体的かつ積極的に関与するなど強いリーダーシップが必須である。</a:t>
            </a:r>
            <a:endParaRPr lang="en-US" altLang="ja-JP" dirty="0">
              <a:solidFill>
                <a:srgbClr val="FF0000"/>
              </a:solidFill>
            </a:endParaRPr>
          </a:p>
          <a:p>
            <a:r>
              <a:rPr lang="ja-JP" altLang="en-US" dirty="0">
                <a:solidFill>
                  <a:srgbClr val="FF0000"/>
                </a:solidFill>
              </a:rPr>
              <a:t>・また、安全管理体制の取組に対し</a:t>
            </a:r>
            <a:r>
              <a:rPr lang="en-US" altLang="ja-JP" dirty="0">
                <a:solidFill>
                  <a:srgbClr val="FF0000"/>
                </a:solidFill>
              </a:rPr>
              <a:t>PDCA</a:t>
            </a:r>
            <a:r>
              <a:rPr lang="ja-JP" altLang="en-US" dirty="0">
                <a:solidFill>
                  <a:srgbClr val="FF0000"/>
                </a:solidFill>
              </a:rPr>
              <a:t>サイクルを組み込み継続的に改善していかなければならない。</a:t>
            </a:r>
            <a:endParaRPr lang="en-US" altLang="ja-JP" dirty="0">
              <a:solidFill>
                <a:srgbClr val="FF0000"/>
              </a:solidFill>
            </a:endParaRPr>
          </a:p>
          <a:p>
            <a:endParaRPr lang="ja-JP" altLang="en-US" dirty="0">
              <a:solidFill>
                <a:srgbClr val="FF0000"/>
              </a:solidFill>
            </a:endParaRPr>
          </a:p>
          <a:p>
            <a:r>
              <a:rPr kumimoji="1" lang="ja-JP" altLang="en-US" dirty="0"/>
              <a:t>○また、安全管理体制を構築し改善していくためのなすべきことは、</a:t>
            </a:r>
            <a:endParaRPr kumimoji="1" lang="en-US" altLang="ja-JP" dirty="0"/>
          </a:p>
          <a:p>
            <a:r>
              <a:rPr kumimoji="1" lang="ja-JP" altLang="en-US" dirty="0"/>
              <a:t>・運輸安全マネジメント制度の趣旨等を理解し信頼すること</a:t>
            </a:r>
            <a:endParaRPr kumimoji="1" lang="en-US" altLang="ja-JP" dirty="0"/>
          </a:p>
          <a:p>
            <a:r>
              <a:rPr kumimoji="1" lang="ja-JP" altLang="en-US" dirty="0"/>
              <a:t>・また、安全管理体制に係る要員への適切な教育・訓練を行うこと</a:t>
            </a:r>
            <a:endParaRPr kumimoji="1" lang="en-US" altLang="ja-JP" dirty="0"/>
          </a:p>
          <a:p>
            <a:r>
              <a:rPr kumimoji="1" lang="ja-JP" altLang="en-US" dirty="0"/>
              <a:t>・過剰な文書や記録を排除すること</a:t>
            </a:r>
            <a:endParaRPr kumimoji="1" lang="en-US" altLang="ja-JP" dirty="0"/>
          </a:p>
          <a:p>
            <a:r>
              <a:rPr kumimoji="1" lang="ja-JP" altLang="en-US" dirty="0"/>
              <a:t>・さらに、事業規模に相応しい取組を行える体制を確立することが重要である。</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30</a:t>
            </a:fld>
            <a:endParaRPr lang="en-US" altLang="ja-JP"/>
          </a:p>
        </p:txBody>
      </p:sp>
    </p:spTree>
    <p:extLst>
      <p:ext uri="{BB962C8B-B14F-4D97-AF65-F5344CB8AC3E}">
        <p14:creationId xmlns:p14="http://schemas.microsoft.com/office/powerpoint/2010/main" val="188111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B323-EAA2-4532-8C62-8202484E6DDC}" type="slidenum">
              <a:rPr lang="en-US" altLang="ja-JP"/>
              <a:pPr/>
              <a:t>3</a:t>
            </a:fld>
            <a:endParaRPr lang="en-US" altLang="ja-JP"/>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ja-JP" dirty="0"/>
              <a:t>Here is an outline of this session.</a:t>
            </a:r>
          </a:p>
          <a:p>
            <a:endParaRPr lang="en-US" altLang="ja-JP" dirty="0"/>
          </a:p>
          <a:p>
            <a:pPr marL="342900" indent="-342900">
              <a:buAutoNum type="arabicPeriod"/>
            </a:pPr>
            <a:r>
              <a:rPr kumimoji="1" lang="en-GB" altLang="ja-JP" sz="1200" dirty="0">
                <a:latin typeface="Arial" panose="020B0604020202020204" pitchFamily="34" charset="0"/>
                <a:cs typeface="Arial" panose="020B0604020202020204" pitchFamily="34" charset="0"/>
              </a:rPr>
              <a:t>Background to the Introduction of the Transportation Safety Management System in Japan</a:t>
            </a:r>
          </a:p>
          <a:p>
            <a:pPr marL="342900" indent="-342900">
              <a:buAutoNum type="arabicPeriod"/>
            </a:pPr>
            <a:r>
              <a:rPr lang="en-GB" altLang="ja-JP" sz="1200" dirty="0">
                <a:latin typeface="Arial" panose="020B0604020202020204" pitchFamily="34" charset="0"/>
                <a:ea typeface="+mj-lt"/>
                <a:cs typeface="Arial" panose="020B0604020202020204" pitchFamily="34" charset="0"/>
              </a:rPr>
              <a:t>Guidelines for Building Japan’s Safety Management System </a:t>
            </a:r>
          </a:p>
          <a:p>
            <a:pPr marL="342900" indent="-342900">
              <a:buAutoNum type="arabicPeriod"/>
            </a:pPr>
            <a:r>
              <a:rPr kumimoji="1" lang="en-GB" altLang="ja-JP" sz="1200" dirty="0">
                <a:latin typeface="Arial" panose="020B0604020202020204" pitchFamily="34" charset="0"/>
                <a:cs typeface="Arial" panose="020B0604020202020204" pitchFamily="34" charset="0"/>
              </a:rPr>
              <a:t>Summary and Pending Issues </a:t>
            </a:r>
            <a:r>
              <a:rPr kumimoji="1" lang="en-GB" altLang="ja-JP" sz="1200" u="sng" dirty="0">
                <a:latin typeface="Arial" panose="020B0604020202020204" pitchFamily="34" charset="0"/>
                <a:cs typeface="Arial" panose="020B0604020202020204" pitchFamily="34" charset="0"/>
              </a:rPr>
              <a:t>in case of introducing </a:t>
            </a:r>
            <a:r>
              <a:rPr lang="en-GB" altLang="ja-JP" sz="1200" u="sng" dirty="0">
                <a:latin typeface="Arial" panose="020B0604020202020204" pitchFamily="34" charset="0"/>
                <a:ea typeface="+mj-lt"/>
                <a:cs typeface="Arial" panose="020B0604020202020204" pitchFamily="34" charset="0"/>
              </a:rPr>
              <a:t>Safety Management System to </a:t>
            </a:r>
            <a:r>
              <a:rPr kumimoji="1" lang="en-GB" altLang="ja-JP" sz="1200" u="sng" dirty="0" err="1">
                <a:latin typeface="Arial" panose="020B0604020202020204" pitchFamily="34" charset="0"/>
                <a:cs typeface="Arial" panose="020B0604020202020204" pitchFamily="34" charset="0"/>
              </a:rPr>
              <a:t>DMTCL</a:t>
            </a:r>
            <a:r>
              <a:rPr kumimoji="1" lang="en-GB" altLang="ja-JP" sz="1200" dirty="0">
                <a:latin typeface="Arial" panose="020B0604020202020204" pitchFamily="34" charset="0"/>
                <a:cs typeface="Arial" panose="020B0604020202020204" pitchFamily="34" charset="0"/>
              </a:rPr>
              <a:t> </a:t>
            </a:r>
          </a:p>
          <a:p>
            <a:endParaRPr lang="en-US" altLang="ja-JP" dirty="0"/>
          </a:p>
          <a:p>
            <a:r>
              <a:rPr lang="en-US" altLang="ja-JP" dirty="0"/>
              <a:t>And Purpose and Aims of this Course​ are,</a:t>
            </a:r>
          </a:p>
          <a:p>
            <a:endParaRPr lang="en-US" altLang="ja-JP" dirty="0"/>
          </a:p>
          <a:p>
            <a:pPr marL="342900" indent="-342900">
              <a:buFont typeface="Wingdings" panose="05000000000000000000" pitchFamily="2" charset="2"/>
              <a:buChar char="n"/>
            </a:pPr>
            <a:r>
              <a:rPr lang="en-GB" altLang="ja-JP" sz="1200" dirty="0">
                <a:latin typeface="Arial" panose="020B0604020202020204" pitchFamily="34" charset="0"/>
                <a:ea typeface="HGPｺﾞｼｯｸE"/>
                <a:cs typeface="Arial" panose="020B0604020202020204" pitchFamily="34" charset="0"/>
              </a:rPr>
              <a:t>Understand Japan’s transportation safety management system</a:t>
            </a:r>
          </a:p>
          <a:p>
            <a:pPr marL="342900" indent="-342900">
              <a:buFont typeface="Wingdings" panose="05000000000000000000" pitchFamily="2" charset="2"/>
              <a:buChar char="n"/>
            </a:pPr>
            <a:r>
              <a:rPr lang="en-GB" altLang="ja-JP" sz="1200" dirty="0">
                <a:latin typeface="Arial" panose="020B0604020202020204" pitchFamily="34" charset="0"/>
                <a:ea typeface="HGPｺﾞｼｯｸE"/>
                <a:cs typeface="Arial" panose="020B0604020202020204" pitchFamily="34" charset="0"/>
              </a:rPr>
              <a:t>Understand an outline of the approach of the guidelines</a:t>
            </a:r>
          </a:p>
          <a:p>
            <a:pPr marL="342900" indent="-342900">
              <a:buFont typeface="Wingdings" panose="05000000000000000000" pitchFamily="2" charset="2"/>
              <a:buChar char="n"/>
            </a:pPr>
            <a:r>
              <a:rPr lang="en-GB" altLang="ja-JP" sz="1200" dirty="0">
                <a:latin typeface="Arial" panose="020B0604020202020204" pitchFamily="34" charset="0"/>
                <a:ea typeface="HGPｺﾞｼｯｸE"/>
                <a:cs typeface="Arial" panose="020B0604020202020204" pitchFamily="34" charset="0"/>
              </a:rPr>
              <a:t>Pending issues for considering adaptation for </a:t>
            </a:r>
            <a:r>
              <a:rPr lang="en-GB" altLang="ja-JP" sz="1200" dirty="0" err="1">
                <a:latin typeface="Arial" panose="020B0604020202020204" pitchFamily="34" charset="0"/>
                <a:ea typeface="HGPｺﾞｼｯｸE"/>
                <a:cs typeface="Arial" panose="020B0604020202020204" pitchFamily="34" charset="0"/>
              </a:rPr>
              <a:t>DMTCL</a:t>
            </a:r>
            <a:r>
              <a:rPr lang="en-GB" altLang="ja-JP" sz="1200" dirty="0">
                <a:latin typeface="Arial" panose="020B0604020202020204" pitchFamily="34" charset="0"/>
                <a:ea typeface="HGPｺﾞｼｯｸE"/>
                <a:cs typeface="Arial" panose="020B0604020202020204" pitchFamily="34" charset="0"/>
              </a:rPr>
              <a:t> and Bangladesh</a:t>
            </a:r>
          </a:p>
          <a:p>
            <a:endParaRPr lang="ja-JP" altLang="ja-JP" dirty="0"/>
          </a:p>
        </p:txBody>
      </p:sp>
    </p:spTree>
    <p:extLst>
      <p:ext uri="{BB962C8B-B14F-4D97-AF65-F5344CB8AC3E}">
        <p14:creationId xmlns:p14="http://schemas.microsoft.com/office/powerpoint/2010/main" val="3818840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rgbClr val="FF0000"/>
                </a:solidFill>
              </a:rPr>
              <a:t>And to develop SMS in </a:t>
            </a:r>
            <a:r>
              <a:rPr lang="en-US" altLang="ja-JP" dirty="0" err="1">
                <a:solidFill>
                  <a:srgbClr val="FF0000"/>
                </a:solidFill>
              </a:rPr>
              <a:t>DMTCL</a:t>
            </a:r>
            <a:r>
              <a:rPr lang="en-US" altLang="ja-JP" dirty="0">
                <a:solidFill>
                  <a:srgbClr val="FF0000"/>
                </a:solidFill>
              </a:rPr>
              <a:t>, we should consider and discuss following issues;</a:t>
            </a:r>
          </a:p>
          <a:p>
            <a:endParaRPr lang="en-US" altLang="ja-JP" dirty="0">
              <a:solidFill>
                <a:srgbClr val="FF0000"/>
              </a:solidFill>
            </a:endParaRPr>
          </a:p>
          <a:p>
            <a:pPr marL="228600" indent="-228600">
              <a:buFont typeface="+mj-lt"/>
              <a:buAutoNum type="arabicPeriod"/>
            </a:pPr>
            <a:r>
              <a:rPr lang="en-GB" altLang="ja-JP" sz="1200" kern="0" dirty="0">
                <a:latin typeface="Arial" panose="020B0604020202020204" pitchFamily="34" charset="0"/>
                <a:cs typeface="Arial" panose="020B0604020202020204" pitchFamily="34" charset="0"/>
              </a:rPr>
              <a:t>Consider the challenges for the introduction of a transportation SMS to transport operators in Bangladesh</a:t>
            </a:r>
            <a:r>
              <a:rPr lang="en-GB" altLang="ja-JP" sz="1200" u="sng" kern="0" dirty="0">
                <a:latin typeface="Arial" panose="020B0604020202020204" pitchFamily="34" charset="0"/>
                <a:cs typeface="Arial" panose="020B0604020202020204" pitchFamily="34" charset="0"/>
              </a:rPr>
              <a:t>.</a:t>
            </a:r>
            <a:r>
              <a:rPr lang="en-US" altLang="ja-JP" sz="1200" u="sng" kern="0" dirty="0">
                <a:latin typeface="Arial" panose="020B0604020202020204" pitchFamily="34" charset="0"/>
                <a:cs typeface="Arial" panose="020B0604020202020204" pitchFamily="34" charset="0"/>
              </a:rPr>
              <a:t>【Discussion】</a:t>
            </a:r>
            <a:endParaRPr lang="en-GB" altLang="ja-JP" sz="1200" u="sng"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(ex)  a) Who should lead the SMS in the central government? In </a:t>
            </a:r>
            <a:r>
              <a:rPr lang="en-US" altLang="ja-JP" sz="1200" kern="0" dirty="0">
                <a:latin typeface="Arial" panose="020B0604020202020204" pitchFamily="34" charset="0"/>
                <a:cs typeface="Arial" panose="020B0604020202020204" pitchFamily="34" charset="0"/>
              </a:rPr>
              <a:t>Bangladesh</a:t>
            </a:r>
            <a:r>
              <a:rPr lang="en-GB" altLang="ja-JP" sz="1200" kern="0" dirty="0">
                <a:latin typeface="Arial" panose="020B0604020202020204" pitchFamily="34" charset="0"/>
                <a:cs typeface="Arial" panose="020B0604020202020204" pitchFamily="34" charset="0"/>
              </a:rPr>
              <a:t> the ministries are separated as </a:t>
            </a:r>
          </a:p>
          <a:p>
            <a:pPr marL="0" indent="0">
              <a:buFont typeface="+mj-lt"/>
              <a:buNone/>
            </a:pPr>
            <a:r>
              <a:rPr kumimoji="1" lang="en-GB" altLang="ja-JP" sz="1200" dirty="0">
                <a:latin typeface="Arial" panose="020B0604020202020204" pitchFamily="34" charset="0"/>
                <a:cs typeface="Arial" panose="020B0604020202020204" pitchFamily="34" charset="0"/>
              </a:rPr>
              <a:t>             Ministry of Railway, Ministry of Road Transport Bridge, Ministry of Civil Aviation and Tourism, </a:t>
            </a:r>
            <a:r>
              <a:rPr lang="en-GB" altLang="ja-JP" sz="1200" dirty="0">
                <a:latin typeface="Arial" panose="020B0604020202020204" pitchFamily="34" charset="0"/>
                <a:cs typeface="Arial" panose="020B0604020202020204" pitchFamily="34" charset="0"/>
              </a:rPr>
              <a:t>Ministry of Shipping</a:t>
            </a:r>
          </a:p>
          <a:p>
            <a:pPr marL="0" indent="0">
              <a:buFont typeface="+mj-lt"/>
              <a:buNone/>
            </a:pPr>
            <a:r>
              <a:rPr lang="en-GB" altLang="ja-JP" sz="1200" kern="0" dirty="0">
                <a:latin typeface="Arial" panose="020B0604020202020204" pitchFamily="34" charset="0"/>
                <a:cs typeface="Arial" panose="020B0604020202020204" pitchFamily="34" charset="0"/>
              </a:rPr>
              <a:t>        b) Can the ministry lead the SMS  or  Can the ministry evaluate of monitor each operator’s activity?</a:t>
            </a:r>
          </a:p>
          <a:p>
            <a:pPr marL="0" indent="0">
              <a:buFont typeface="+mj-lt"/>
              <a:buNone/>
            </a:pPr>
            <a:r>
              <a:rPr lang="en-GB" altLang="ja-JP" sz="1200" kern="0" dirty="0">
                <a:latin typeface="Arial" panose="020B0604020202020204" pitchFamily="34" charset="0"/>
                <a:cs typeface="Arial" panose="020B0604020202020204" pitchFamily="34" charset="0"/>
              </a:rPr>
              <a:t>        c) Does the company staff follow the SMS lead by the company’s managers?</a:t>
            </a:r>
          </a:p>
          <a:p>
            <a:pPr marL="0" indent="0">
              <a:buFont typeface="+mj-lt"/>
              <a:buNone/>
            </a:pPr>
            <a:endParaRPr lang="en-GB" altLang="ja-JP" sz="1200" kern="0" dirty="0">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startAt="2"/>
              <a:tabLst/>
              <a:defRPr/>
            </a:pPr>
            <a:r>
              <a:rPr lang="en-GB" altLang="ja-JP" sz="1200" kern="0" dirty="0">
                <a:latin typeface="Arial" panose="020B0604020202020204" pitchFamily="34" charset="0"/>
                <a:cs typeface="Arial" panose="020B0604020202020204" pitchFamily="34" charset="0"/>
              </a:rPr>
              <a:t>Also consider your own opinions regarding measures to address these challenges.</a:t>
            </a:r>
            <a:r>
              <a:rPr lang="en-US" altLang="ja-JP" sz="1200" u="sng" kern="0" dirty="0">
                <a:latin typeface="Arial" panose="020B0604020202020204" pitchFamily="34" charset="0"/>
                <a:cs typeface="Arial" panose="020B0604020202020204" pitchFamily="34" charset="0"/>
              </a:rPr>
              <a:t> 【Discussion】</a:t>
            </a: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(ex)  a)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develops their own SMS.       b)developing SMS cooperation with BR </a:t>
            </a:r>
          </a:p>
          <a:p>
            <a:pPr marL="0" indent="0">
              <a:buFont typeface="+mj-lt"/>
              <a:buNone/>
            </a:pPr>
            <a:r>
              <a:rPr lang="en-GB" altLang="ja-JP" sz="1200" kern="0" dirty="0">
                <a:latin typeface="Arial" panose="020B0604020202020204" pitchFamily="34" charset="0"/>
                <a:cs typeface="Arial" panose="020B0604020202020204" pitchFamily="34" charset="0"/>
              </a:rPr>
              <a:t>        c) getting support from Japan on SMS evaluation</a:t>
            </a:r>
          </a:p>
          <a:p>
            <a:pPr marL="0" indent="0">
              <a:buFont typeface="+mj-lt"/>
              <a:buNone/>
            </a:pPr>
            <a:r>
              <a:rPr lang="en-GB" altLang="ja-JP" sz="1200" kern="0" dirty="0">
                <a:latin typeface="Arial" panose="020B0604020202020204" pitchFamily="34" charset="0"/>
                <a:cs typeface="Arial" panose="020B0604020202020204" pitchFamily="34" charset="0"/>
              </a:rPr>
              <a:t>        d) Cross-ministerial SMS efforts</a:t>
            </a:r>
          </a:p>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3. Consider the possibility of adapting the 14 examples of initiatives from Japan for introducing a safety management system by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a:t>
            </a:r>
            <a:br>
              <a:rPr lang="en-GB" altLang="ja-JP" sz="1200" kern="0" dirty="0">
                <a:latin typeface="Arial" panose="020B0604020202020204" pitchFamily="34" charset="0"/>
                <a:cs typeface="Arial" panose="020B0604020202020204" pitchFamily="34" charset="0"/>
              </a:rPr>
            </a:br>
            <a:r>
              <a:rPr lang="en-GB" altLang="ja-JP" sz="1200" kern="0" dirty="0">
                <a:latin typeface="Arial" panose="020B0604020202020204" pitchFamily="34" charset="0"/>
                <a:cs typeface="Arial" panose="020B0604020202020204" pitchFamily="34" charset="0"/>
              </a:rPr>
              <a:t>    Also list any possible initiatives other than these 14.</a:t>
            </a:r>
            <a:r>
              <a:rPr lang="en-US" altLang="ja-JP" sz="1200" u="sng" kern="0" dirty="0">
                <a:latin typeface="Arial" panose="020B0604020202020204" pitchFamily="34" charset="0"/>
                <a:cs typeface="Arial" panose="020B0604020202020204" pitchFamily="34" charset="0"/>
              </a:rPr>
              <a:t> 【Discussion】</a:t>
            </a:r>
          </a:p>
          <a:p>
            <a:pPr marL="0" indent="0">
              <a:buFont typeface="+mj-lt"/>
              <a:buNone/>
            </a:pP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4. In Future, Consider how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supports the introduction of safety management system to BR, if BR would like to introduce SMS seeing </a:t>
            </a:r>
            <a:r>
              <a:rPr lang="en-GB" altLang="ja-JP" sz="1200" kern="0" dirty="0" err="1">
                <a:latin typeface="Arial" panose="020B0604020202020204" pitchFamily="34" charset="0"/>
                <a:cs typeface="Arial" panose="020B0604020202020204" pitchFamily="34" charset="0"/>
              </a:rPr>
              <a:t>DMTCL’s</a:t>
            </a:r>
            <a:r>
              <a:rPr lang="en-GB" altLang="ja-JP" sz="1200" kern="0" dirty="0">
                <a:latin typeface="Arial" panose="020B0604020202020204" pitchFamily="34" charset="0"/>
                <a:cs typeface="Arial" panose="020B0604020202020204" pitchFamily="34" charset="0"/>
              </a:rPr>
              <a:t> advanced initiatives.</a:t>
            </a:r>
          </a:p>
          <a:p>
            <a:endParaRPr lang="en-US" altLang="ja-JP" dirty="0">
              <a:solidFill>
                <a:srgbClr val="FF0000"/>
              </a:solidFill>
            </a:endParaRPr>
          </a:p>
          <a:p>
            <a:endParaRPr lang="en-US" altLang="ja-JP" dirty="0">
              <a:solidFill>
                <a:srgbClr val="FF0000"/>
              </a:solidFill>
            </a:endParaRPr>
          </a:p>
          <a:p>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安全管理体制の構築と継続的改善について</a:t>
            </a:r>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輸送の安全確保は、運輸事業の根幹をなすものであり、</a:t>
            </a:r>
            <a:endParaRPr lang="en-US" altLang="ja-JP" dirty="0">
              <a:solidFill>
                <a:srgbClr val="FF0000"/>
              </a:solidFill>
            </a:endParaRPr>
          </a:p>
          <a:p>
            <a:r>
              <a:rPr lang="ja-JP" altLang="en-US" dirty="0">
                <a:solidFill>
                  <a:srgbClr val="FF0000"/>
                </a:solidFill>
              </a:rPr>
              <a:t>○事業者自らが輸送の安全確保の取組の活性化とレベルアップさせるために必要なことは、</a:t>
            </a:r>
            <a:endParaRPr lang="en-US" altLang="ja-JP" dirty="0">
              <a:solidFill>
                <a:srgbClr val="FF0000"/>
              </a:solidFill>
            </a:endParaRPr>
          </a:p>
          <a:p>
            <a:r>
              <a:rPr lang="ja-JP" altLang="en-US" dirty="0">
                <a:solidFill>
                  <a:srgbClr val="FF0000"/>
                </a:solidFill>
              </a:rPr>
              <a:t>・経営トップ自らがさまざまな取組に対して、主体的かつ積極的に関与するなど強いリーダーシップが必須である。</a:t>
            </a:r>
            <a:endParaRPr lang="en-US" altLang="ja-JP" dirty="0">
              <a:solidFill>
                <a:srgbClr val="FF0000"/>
              </a:solidFill>
            </a:endParaRPr>
          </a:p>
          <a:p>
            <a:r>
              <a:rPr lang="ja-JP" altLang="en-US" dirty="0">
                <a:solidFill>
                  <a:srgbClr val="FF0000"/>
                </a:solidFill>
              </a:rPr>
              <a:t>・また、安全管理体制の取組に対し</a:t>
            </a:r>
            <a:r>
              <a:rPr lang="en-US" altLang="ja-JP" dirty="0">
                <a:solidFill>
                  <a:srgbClr val="FF0000"/>
                </a:solidFill>
              </a:rPr>
              <a:t>PDCA</a:t>
            </a:r>
            <a:r>
              <a:rPr lang="ja-JP" altLang="en-US" dirty="0">
                <a:solidFill>
                  <a:srgbClr val="FF0000"/>
                </a:solidFill>
              </a:rPr>
              <a:t>サイクルを組み込み継続的に改善していかなければならない。</a:t>
            </a:r>
            <a:endParaRPr lang="en-US" altLang="ja-JP" dirty="0">
              <a:solidFill>
                <a:srgbClr val="FF0000"/>
              </a:solidFill>
            </a:endParaRPr>
          </a:p>
          <a:p>
            <a:endParaRPr lang="ja-JP" altLang="en-US" dirty="0">
              <a:solidFill>
                <a:srgbClr val="FF0000"/>
              </a:solidFill>
            </a:endParaRPr>
          </a:p>
          <a:p>
            <a:r>
              <a:rPr kumimoji="1" lang="ja-JP" altLang="en-US" dirty="0"/>
              <a:t>○また、安全管理体制を構築し改善していくためのなすべきことは、</a:t>
            </a:r>
            <a:endParaRPr kumimoji="1" lang="en-US" altLang="ja-JP" dirty="0"/>
          </a:p>
          <a:p>
            <a:r>
              <a:rPr kumimoji="1" lang="ja-JP" altLang="en-US" dirty="0"/>
              <a:t>・運輸安全マネジメント制度の趣旨等を理解し信頼すること</a:t>
            </a:r>
            <a:endParaRPr kumimoji="1" lang="en-US" altLang="ja-JP" dirty="0"/>
          </a:p>
          <a:p>
            <a:r>
              <a:rPr kumimoji="1" lang="ja-JP" altLang="en-US" dirty="0"/>
              <a:t>・また、安全管理体制に係る要員への適切な教育・訓練を行うこと</a:t>
            </a:r>
            <a:endParaRPr kumimoji="1" lang="en-US" altLang="ja-JP" dirty="0"/>
          </a:p>
          <a:p>
            <a:r>
              <a:rPr kumimoji="1" lang="ja-JP" altLang="en-US" dirty="0"/>
              <a:t>・過剰な文書や記録を排除すること</a:t>
            </a:r>
            <a:endParaRPr kumimoji="1" lang="en-US" altLang="ja-JP" dirty="0"/>
          </a:p>
          <a:p>
            <a:r>
              <a:rPr kumimoji="1" lang="ja-JP" altLang="en-US" dirty="0"/>
              <a:t>・さらに、事業規模に相応しい取組を行える体制を確立することが重要である。</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31</a:t>
            </a:fld>
            <a:endParaRPr lang="en-US" altLang="ja-JP"/>
          </a:p>
        </p:txBody>
      </p:sp>
    </p:spTree>
    <p:extLst>
      <p:ext uri="{BB962C8B-B14F-4D97-AF65-F5344CB8AC3E}">
        <p14:creationId xmlns:p14="http://schemas.microsoft.com/office/powerpoint/2010/main" val="96383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rgbClr val="FF0000"/>
                </a:solidFill>
              </a:rPr>
              <a:t>And to develop SMS in </a:t>
            </a:r>
            <a:r>
              <a:rPr lang="en-US" altLang="ja-JP" dirty="0" err="1">
                <a:solidFill>
                  <a:srgbClr val="FF0000"/>
                </a:solidFill>
              </a:rPr>
              <a:t>DMTCL</a:t>
            </a:r>
            <a:r>
              <a:rPr lang="en-US" altLang="ja-JP" dirty="0">
                <a:solidFill>
                  <a:srgbClr val="FF0000"/>
                </a:solidFill>
              </a:rPr>
              <a:t>, we should consider and discuss following issues;</a:t>
            </a:r>
          </a:p>
          <a:p>
            <a:endParaRPr lang="en-US" altLang="ja-JP" dirty="0">
              <a:solidFill>
                <a:srgbClr val="FF0000"/>
              </a:solidFill>
            </a:endParaRPr>
          </a:p>
          <a:p>
            <a:pPr marL="228600" indent="-228600">
              <a:buFont typeface="+mj-lt"/>
              <a:buAutoNum type="arabicPeriod"/>
            </a:pPr>
            <a:r>
              <a:rPr lang="en-GB" altLang="ja-JP" sz="1200" kern="0" dirty="0">
                <a:latin typeface="Arial" panose="020B0604020202020204" pitchFamily="34" charset="0"/>
                <a:cs typeface="Arial" panose="020B0604020202020204" pitchFamily="34" charset="0"/>
              </a:rPr>
              <a:t>Consider the challenges for the introduction of a transportation SMS to transport operators in Bangladesh</a:t>
            </a:r>
            <a:r>
              <a:rPr lang="en-GB" altLang="ja-JP" sz="1200" u="sng" kern="0" dirty="0">
                <a:latin typeface="Arial" panose="020B0604020202020204" pitchFamily="34" charset="0"/>
                <a:cs typeface="Arial" panose="020B0604020202020204" pitchFamily="34" charset="0"/>
              </a:rPr>
              <a:t>.</a:t>
            </a:r>
            <a:r>
              <a:rPr lang="en-US" altLang="ja-JP" sz="1200" u="sng" kern="0" dirty="0">
                <a:latin typeface="Arial" panose="020B0604020202020204" pitchFamily="34" charset="0"/>
                <a:cs typeface="Arial" panose="020B0604020202020204" pitchFamily="34" charset="0"/>
              </a:rPr>
              <a:t>【Discussion】</a:t>
            </a:r>
            <a:endParaRPr lang="en-GB" altLang="ja-JP" sz="1200" u="sng"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(ex)  a) Who should lead the SMS in the central government? In </a:t>
            </a:r>
            <a:r>
              <a:rPr lang="en-US" altLang="ja-JP" sz="1200" kern="0" dirty="0">
                <a:latin typeface="Arial" panose="020B0604020202020204" pitchFamily="34" charset="0"/>
                <a:cs typeface="Arial" panose="020B0604020202020204" pitchFamily="34" charset="0"/>
              </a:rPr>
              <a:t>Bangladesh</a:t>
            </a:r>
            <a:r>
              <a:rPr lang="en-GB" altLang="ja-JP" sz="1200" kern="0" dirty="0">
                <a:latin typeface="Arial" panose="020B0604020202020204" pitchFamily="34" charset="0"/>
                <a:cs typeface="Arial" panose="020B0604020202020204" pitchFamily="34" charset="0"/>
              </a:rPr>
              <a:t> the ministries are separated as </a:t>
            </a:r>
          </a:p>
          <a:p>
            <a:pPr marL="0" indent="0">
              <a:buFont typeface="+mj-lt"/>
              <a:buNone/>
            </a:pPr>
            <a:r>
              <a:rPr kumimoji="1" lang="en-GB" altLang="ja-JP" sz="1200" dirty="0">
                <a:latin typeface="Arial" panose="020B0604020202020204" pitchFamily="34" charset="0"/>
                <a:cs typeface="Arial" panose="020B0604020202020204" pitchFamily="34" charset="0"/>
              </a:rPr>
              <a:t>             Ministry of Railway, Ministry of Road Transport Bridge, Ministry of Civil Aviation and Tourism, </a:t>
            </a:r>
            <a:r>
              <a:rPr lang="en-GB" altLang="ja-JP" sz="1200" dirty="0">
                <a:latin typeface="Arial" panose="020B0604020202020204" pitchFamily="34" charset="0"/>
                <a:cs typeface="Arial" panose="020B0604020202020204" pitchFamily="34" charset="0"/>
              </a:rPr>
              <a:t>Ministry of Shipping</a:t>
            </a:r>
          </a:p>
          <a:p>
            <a:pPr marL="0" indent="0">
              <a:buFont typeface="+mj-lt"/>
              <a:buNone/>
            </a:pPr>
            <a:r>
              <a:rPr lang="en-GB" altLang="ja-JP" sz="1200" kern="0" dirty="0">
                <a:latin typeface="Arial" panose="020B0604020202020204" pitchFamily="34" charset="0"/>
                <a:cs typeface="Arial" panose="020B0604020202020204" pitchFamily="34" charset="0"/>
              </a:rPr>
              <a:t>        b) Can the ministry lead the SMS  or  Can the ministry evaluate of monitor each operator’s activity?</a:t>
            </a:r>
          </a:p>
          <a:p>
            <a:pPr marL="0" indent="0">
              <a:buFont typeface="+mj-lt"/>
              <a:buNone/>
            </a:pPr>
            <a:r>
              <a:rPr lang="en-GB" altLang="ja-JP" sz="1200" kern="0" dirty="0">
                <a:latin typeface="Arial" panose="020B0604020202020204" pitchFamily="34" charset="0"/>
                <a:cs typeface="Arial" panose="020B0604020202020204" pitchFamily="34" charset="0"/>
              </a:rPr>
              <a:t>        c) Does the company staff follow the SMS lead by the company’s managers?</a:t>
            </a:r>
          </a:p>
          <a:p>
            <a:pPr marL="0" indent="0">
              <a:buFont typeface="+mj-lt"/>
              <a:buNone/>
            </a:pPr>
            <a:endParaRPr lang="en-GB" altLang="ja-JP" sz="1200" kern="0" dirty="0">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startAt="2"/>
              <a:tabLst/>
              <a:defRPr/>
            </a:pPr>
            <a:r>
              <a:rPr lang="en-GB" altLang="ja-JP" sz="1200" kern="0" dirty="0">
                <a:latin typeface="Arial" panose="020B0604020202020204" pitchFamily="34" charset="0"/>
                <a:cs typeface="Arial" panose="020B0604020202020204" pitchFamily="34" charset="0"/>
              </a:rPr>
              <a:t>Also consider your own opinions regarding measures to address these challenges.</a:t>
            </a:r>
            <a:r>
              <a:rPr lang="en-US" altLang="ja-JP" sz="1200" u="sng" kern="0" dirty="0">
                <a:latin typeface="Arial" panose="020B0604020202020204" pitchFamily="34" charset="0"/>
                <a:cs typeface="Arial" panose="020B0604020202020204" pitchFamily="34" charset="0"/>
              </a:rPr>
              <a:t> 【Discussion】</a:t>
            </a: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(ex)  a)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develops their own SMS.       b)developing SMS cooperation with BR </a:t>
            </a:r>
          </a:p>
          <a:p>
            <a:pPr marL="0" indent="0">
              <a:buFont typeface="+mj-lt"/>
              <a:buNone/>
            </a:pPr>
            <a:r>
              <a:rPr lang="en-GB" altLang="ja-JP" sz="1200" kern="0" dirty="0">
                <a:latin typeface="Arial" panose="020B0604020202020204" pitchFamily="34" charset="0"/>
                <a:cs typeface="Arial" panose="020B0604020202020204" pitchFamily="34" charset="0"/>
              </a:rPr>
              <a:t>        c) getting support from Japan on SMS evaluation</a:t>
            </a:r>
          </a:p>
          <a:p>
            <a:pPr marL="0" indent="0">
              <a:buFont typeface="+mj-lt"/>
              <a:buNone/>
            </a:pPr>
            <a:r>
              <a:rPr lang="en-GB" altLang="ja-JP" sz="1200" kern="0" dirty="0">
                <a:latin typeface="Arial" panose="020B0604020202020204" pitchFamily="34" charset="0"/>
                <a:cs typeface="Arial" panose="020B0604020202020204" pitchFamily="34" charset="0"/>
              </a:rPr>
              <a:t>        d) Cross-ministerial SMS efforts</a:t>
            </a:r>
          </a:p>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3. Consider the possibility of adapting the 14 examples of initiatives from Japan for introducing a safety management system by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a:t>
            </a:r>
            <a:br>
              <a:rPr lang="en-GB" altLang="ja-JP" sz="1200" kern="0" dirty="0">
                <a:latin typeface="Arial" panose="020B0604020202020204" pitchFamily="34" charset="0"/>
                <a:cs typeface="Arial" panose="020B0604020202020204" pitchFamily="34" charset="0"/>
              </a:rPr>
            </a:br>
            <a:r>
              <a:rPr lang="en-GB" altLang="ja-JP" sz="1200" kern="0" dirty="0">
                <a:latin typeface="Arial" panose="020B0604020202020204" pitchFamily="34" charset="0"/>
                <a:cs typeface="Arial" panose="020B0604020202020204" pitchFamily="34" charset="0"/>
              </a:rPr>
              <a:t>    Also list any possible initiatives other than these 14.</a:t>
            </a:r>
            <a:r>
              <a:rPr lang="en-US" altLang="ja-JP" sz="1200" u="sng" kern="0" dirty="0">
                <a:latin typeface="Arial" panose="020B0604020202020204" pitchFamily="34" charset="0"/>
                <a:cs typeface="Arial" panose="020B0604020202020204" pitchFamily="34" charset="0"/>
              </a:rPr>
              <a:t> 【Discussion】</a:t>
            </a:r>
          </a:p>
          <a:p>
            <a:pPr marL="0" indent="0">
              <a:buFont typeface="+mj-lt"/>
              <a:buNone/>
            </a:pPr>
            <a:endParaRPr lang="en-GB" altLang="ja-JP" sz="1200" kern="0" dirty="0">
              <a:latin typeface="Arial" panose="020B0604020202020204" pitchFamily="34" charset="0"/>
              <a:cs typeface="Arial" panose="020B0604020202020204" pitchFamily="34" charset="0"/>
            </a:endParaRPr>
          </a:p>
          <a:p>
            <a:pPr marL="0" indent="0">
              <a:buFont typeface="+mj-lt"/>
              <a:buNone/>
            </a:pPr>
            <a:r>
              <a:rPr lang="en-GB" altLang="ja-JP" sz="1200" kern="0" dirty="0">
                <a:latin typeface="Arial" panose="020B0604020202020204" pitchFamily="34" charset="0"/>
                <a:cs typeface="Arial" panose="020B0604020202020204" pitchFamily="34" charset="0"/>
              </a:rPr>
              <a:t>4. In Future, Consider how </a:t>
            </a:r>
            <a:r>
              <a:rPr lang="en-GB" altLang="ja-JP" sz="1200" kern="0" dirty="0" err="1">
                <a:latin typeface="Arial" panose="020B0604020202020204" pitchFamily="34" charset="0"/>
                <a:cs typeface="Arial" panose="020B0604020202020204" pitchFamily="34" charset="0"/>
              </a:rPr>
              <a:t>DMTCL</a:t>
            </a:r>
            <a:r>
              <a:rPr lang="en-GB" altLang="ja-JP" sz="1200" kern="0" dirty="0">
                <a:latin typeface="Arial" panose="020B0604020202020204" pitchFamily="34" charset="0"/>
                <a:cs typeface="Arial" panose="020B0604020202020204" pitchFamily="34" charset="0"/>
              </a:rPr>
              <a:t> supports the introduction of safety management system to BR, if BR would like to introduce SMS seeing </a:t>
            </a:r>
            <a:r>
              <a:rPr lang="en-GB" altLang="ja-JP" sz="1200" kern="0" dirty="0" err="1">
                <a:latin typeface="Arial" panose="020B0604020202020204" pitchFamily="34" charset="0"/>
                <a:cs typeface="Arial" panose="020B0604020202020204" pitchFamily="34" charset="0"/>
              </a:rPr>
              <a:t>DMTCL’s</a:t>
            </a:r>
            <a:r>
              <a:rPr lang="en-GB" altLang="ja-JP" sz="1200" kern="0" dirty="0">
                <a:latin typeface="Arial" panose="020B0604020202020204" pitchFamily="34" charset="0"/>
                <a:cs typeface="Arial" panose="020B0604020202020204" pitchFamily="34" charset="0"/>
              </a:rPr>
              <a:t> advanced initiatives.</a:t>
            </a:r>
          </a:p>
          <a:p>
            <a:endParaRPr lang="en-US" altLang="ja-JP" dirty="0">
              <a:solidFill>
                <a:srgbClr val="FF0000"/>
              </a:solidFill>
            </a:endParaRPr>
          </a:p>
          <a:p>
            <a:endParaRPr lang="en-US" altLang="ja-JP" dirty="0">
              <a:solidFill>
                <a:srgbClr val="FF0000"/>
              </a:solidFill>
            </a:endParaRPr>
          </a:p>
          <a:p>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安全管理体制の構築と継続的改善について</a:t>
            </a:r>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輸送の安全確保は、運輸事業の根幹をなすものであり、</a:t>
            </a:r>
            <a:endParaRPr lang="en-US" altLang="ja-JP" dirty="0">
              <a:solidFill>
                <a:srgbClr val="FF0000"/>
              </a:solidFill>
            </a:endParaRPr>
          </a:p>
          <a:p>
            <a:r>
              <a:rPr lang="ja-JP" altLang="en-US" dirty="0">
                <a:solidFill>
                  <a:srgbClr val="FF0000"/>
                </a:solidFill>
              </a:rPr>
              <a:t>○事業者自らが輸送の安全確保の取組の活性化とレベルアップさせるために必要なことは、</a:t>
            </a:r>
            <a:endParaRPr lang="en-US" altLang="ja-JP" dirty="0">
              <a:solidFill>
                <a:srgbClr val="FF0000"/>
              </a:solidFill>
            </a:endParaRPr>
          </a:p>
          <a:p>
            <a:r>
              <a:rPr lang="ja-JP" altLang="en-US" dirty="0">
                <a:solidFill>
                  <a:srgbClr val="FF0000"/>
                </a:solidFill>
              </a:rPr>
              <a:t>・経営トップ自らがさまざまな取組に対して、主体的かつ積極的に関与するなど強いリーダーシップが必須である。</a:t>
            </a:r>
            <a:endParaRPr lang="en-US" altLang="ja-JP" dirty="0">
              <a:solidFill>
                <a:srgbClr val="FF0000"/>
              </a:solidFill>
            </a:endParaRPr>
          </a:p>
          <a:p>
            <a:r>
              <a:rPr lang="ja-JP" altLang="en-US" dirty="0">
                <a:solidFill>
                  <a:srgbClr val="FF0000"/>
                </a:solidFill>
              </a:rPr>
              <a:t>・また、安全管理体制の取組に対し</a:t>
            </a:r>
            <a:r>
              <a:rPr lang="en-US" altLang="ja-JP" dirty="0">
                <a:solidFill>
                  <a:srgbClr val="FF0000"/>
                </a:solidFill>
              </a:rPr>
              <a:t>PDCA</a:t>
            </a:r>
            <a:r>
              <a:rPr lang="ja-JP" altLang="en-US" dirty="0">
                <a:solidFill>
                  <a:srgbClr val="FF0000"/>
                </a:solidFill>
              </a:rPr>
              <a:t>サイクルを組み込み継続的に改善していかなければならない。</a:t>
            </a:r>
            <a:endParaRPr lang="en-US" altLang="ja-JP" dirty="0">
              <a:solidFill>
                <a:srgbClr val="FF0000"/>
              </a:solidFill>
            </a:endParaRPr>
          </a:p>
          <a:p>
            <a:endParaRPr lang="ja-JP" altLang="en-US" dirty="0">
              <a:solidFill>
                <a:srgbClr val="FF0000"/>
              </a:solidFill>
            </a:endParaRPr>
          </a:p>
          <a:p>
            <a:r>
              <a:rPr kumimoji="1" lang="ja-JP" altLang="en-US" dirty="0"/>
              <a:t>○また、安全管理体制を構築し改善していくためのなすべきことは、</a:t>
            </a:r>
            <a:endParaRPr kumimoji="1" lang="en-US" altLang="ja-JP" dirty="0"/>
          </a:p>
          <a:p>
            <a:r>
              <a:rPr kumimoji="1" lang="ja-JP" altLang="en-US" dirty="0"/>
              <a:t>・運輸安全マネジメント制度の趣旨等を理解し信頼すること</a:t>
            </a:r>
            <a:endParaRPr kumimoji="1" lang="en-US" altLang="ja-JP" dirty="0"/>
          </a:p>
          <a:p>
            <a:r>
              <a:rPr kumimoji="1" lang="ja-JP" altLang="en-US" dirty="0"/>
              <a:t>・また、安全管理体制に係る要員への適切な教育・訓練を行うこと</a:t>
            </a:r>
            <a:endParaRPr kumimoji="1" lang="en-US" altLang="ja-JP" dirty="0"/>
          </a:p>
          <a:p>
            <a:r>
              <a:rPr kumimoji="1" lang="ja-JP" altLang="en-US" dirty="0"/>
              <a:t>・過剰な文書や記録を排除すること</a:t>
            </a:r>
            <a:endParaRPr kumimoji="1" lang="en-US" altLang="ja-JP" dirty="0"/>
          </a:p>
          <a:p>
            <a:r>
              <a:rPr kumimoji="1" lang="ja-JP" altLang="en-US" dirty="0"/>
              <a:t>・さらに、事業規模に相応しい取組を行える体制を確立することが重要である。</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32</a:t>
            </a:fld>
            <a:endParaRPr lang="en-US" altLang="ja-JP"/>
          </a:p>
        </p:txBody>
      </p:sp>
    </p:spTree>
    <p:extLst>
      <p:ext uri="{BB962C8B-B14F-4D97-AF65-F5344CB8AC3E}">
        <p14:creationId xmlns:p14="http://schemas.microsoft.com/office/powerpoint/2010/main" val="4149521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B323-EAA2-4532-8C62-8202484E6DDC}" type="slidenum">
              <a:rPr lang="en-US" altLang="ja-JP"/>
              <a:pPr/>
              <a:t>33</a:t>
            </a:fld>
            <a:endParaRPr lang="en-US" altLang="ja-JP"/>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03642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4</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ltLang="ja-JP" dirty="0"/>
              <a:t>So we would like to move on to 1</a:t>
            </a:r>
            <a:r>
              <a:rPr lang="en-US" altLang="ja-JP" baseline="30000" dirty="0"/>
              <a:t>st</a:t>
            </a:r>
            <a:r>
              <a:rPr lang="en-US" altLang="ja-JP" dirty="0"/>
              <a:t> topic.</a:t>
            </a:r>
          </a:p>
          <a:p>
            <a:r>
              <a:rPr lang="en-GB" altLang="ja-JP" dirty="0">
                <a:latin typeface="HGPｺﾞｼｯｸE (Headings)"/>
                <a:ea typeface="+mj-lt"/>
                <a:cs typeface="Arial" panose="020B0604020202020204" pitchFamily="34" charset="0"/>
              </a:rPr>
              <a:t>Background to the Introduction of the Transportation Safety Management System in Japan</a:t>
            </a:r>
          </a:p>
          <a:p>
            <a:endParaRPr lang="en-US" altLang="ja-JP" dirty="0"/>
          </a:p>
          <a:p>
            <a:endParaRPr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GB" altLang="ja-JP" sz="1200" dirty="0">
                <a:latin typeface="Arial" panose="020B0604020202020204" pitchFamily="34" charset="0"/>
                <a:cs typeface="Arial" panose="020B0604020202020204" pitchFamily="34" charset="0"/>
              </a:rPr>
              <a:t>In this chapter, you will learn about the history and background of the introduction of Japan’s transportation safety management system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GB" altLang="ja-JP" sz="1200" dirty="0">
                <a:latin typeface="Arial" panose="020B0604020202020204" pitchFamily="34" charset="0"/>
                <a:cs typeface="Arial" panose="020B0604020202020204" pitchFamily="34" charset="0"/>
              </a:rPr>
              <a:t>and understand its importance.</a:t>
            </a:r>
            <a:endParaRPr lang="ja-JP"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rgbClr val="FF0000"/>
                </a:solidFill>
              </a:rPr>
              <a:t>In Japan, </a:t>
            </a:r>
            <a:r>
              <a:rPr lang="en-GB" altLang="ja-JP" sz="1200" kern="0" dirty="0">
                <a:latin typeface="Arial" panose="020B0604020202020204" pitchFamily="34" charset="0"/>
                <a:cs typeface="Arial" panose="020B0604020202020204" pitchFamily="34" charset="0"/>
              </a:rPr>
              <a:t>safety management system in 2006, that was just 15 years ago.</a:t>
            </a:r>
          </a:p>
          <a:p>
            <a:r>
              <a:rPr lang="en-GB" altLang="ja-JP" sz="1200" kern="0" dirty="0">
                <a:solidFill>
                  <a:srgbClr val="FF0000"/>
                </a:solidFill>
                <a:latin typeface="Arial" panose="020B0604020202020204" pitchFamily="34" charset="0"/>
                <a:cs typeface="Arial" panose="020B0604020202020204" pitchFamily="34" charset="0"/>
              </a:rPr>
              <a:t>That was </a:t>
            </a:r>
            <a:r>
              <a:rPr lang="en-GB" altLang="ja-JP" sz="1200" kern="0" dirty="0">
                <a:latin typeface="Arial" panose="020B0604020202020204" pitchFamily="34" charset="0"/>
                <a:cs typeface="Arial" panose="020B0604020202020204" pitchFamily="34" charset="0"/>
              </a:rPr>
              <a:t>more than 100 years after rail transportation commenced in Japan in 1872.</a:t>
            </a:r>
          </a:p>
          <a:p>
            <a:endParaRPr lang="en-GB" altLang="ja-JP" sz="1200" kern="0" dirty="0">
              <a:latin typeface="Arial" panose="020B0604020202020204" pitchFamily="34" charset="0"/>
              <a:cs typeface="Arial" panose="020B0604020202020204" pitchFamily="34" charset="0"/>
            </a:endParaRPr>
          </a:p>
          <a:p>
            <a:r>
              <a:rPr lang="en-GB" altLang="ja-JP" sz="1200" kern="0" dirty="0">
                <a:latin typeface="Arial" panose="020B0604020202020204" pitchFamily="34" charset="0"/>
                <a:cs typeface="Arial" panose="020B0604020202020204" pitchFamily="34" charset="0"/>
              </a:rPr>
              <a:t>So why Japan decided to introduce a transportation safety management system recently?</a:t>
            </a:r>
          </a:p>
          <a:p>
            <a:endParaRPr lang="en-GB" altLang="ja-JP" sz="1200" kern="0" dirty="0">
              <a:latin typeface="Arial" panose="020B0604020202020204" pitchFamily="34" charset="0"/>
              <a:cs typeface="Arial" panose="020B0604020202020204" pitchFamily="34" charset="0"/>
            </a:endParaRPr>
          </a:p>
          <a:p>
            <a:endParaRPr lang="en-GB" altLang="ja-JP" sz="1200" kern="0" dirty="0">
              <a:latin typeface="Arial" panose="020B0604020202020204" pitchFamily="34" charset="0"/>
              <a:cs typeface="Arial" panose="020B0604020202020204" pitchFamily="34" charset="0"/>
            </a:endParaRPr>
          </a:p>
          <a:p>
            <a:endParaRPr lang="en-US" altLang="ja-JP" dirty="0">
              <a:solidFill>
                <a:srgbClr val="FF0000"/>
              </a:solidFill>
            </a:endParaRPr>
          </a:p>
          <a:p>
            <a:endParaRPr lang="en-US" altLang="ja-JP" dirty="0">
              <a:solidFill>
                <a:srgbClr val="FF0000"/>
              </a:solidFill>
            </a:endParaRPr>
          </a:p>
          <a:p>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安全管理体制の構築と継続的改善について</a:t>
            </a:r>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輸送の安全確保は、運輸事業の根幹をなすものであり、</a:t>
            </a:r>
            <a:endParaRPr lang="en-US" altLang="ja-JP" dirty="0">
              <a:solidFill>
                <a:srgbClr val="FF0000"/>
              </a:solidFill>
            </a:endParaRPr>
          </a:p>
          <a:p>
            <a:r>
              <a:rPr lang="ja-JP" altLang="en-US" dirty="0">
                <a:solidFill>
                  <a:srgbClr val="FF0000"/>
                </a:solidFill>
              </a:rPr>
              <a:t>○事業者自らが輸送の安全確保の取組の活性化とレベルアップさせるために必要なことは、</a:t>
            </a:r>
            <a:endParaRPr lang="en-US" altLang="ja-JP" dirty="0">
              <a:solidFill>
                <a:srgbClr val="FF0000"/>
              </a:solidFill>
            </a:endParaRPr>
          </a:p>
          <a:p>
            <a:r>
              <a:rPr lang="ja-JP" altLang="en-US" dirty="0">
                <a:solidFill>
                  <a:srgbClr val="FF0000"/>
                </a:solidFill>
              </a:rPr>
              <a:t>・経営トップ自らがさまざまな取組に対して、主体的かつ積極的に関与するなど強いリーダーシップが必須である。</a:t>
            </a:r>
            <a:endParaRPr lang="en-US" altLang="ja-JP" dirty="0">
              <a:solidFill>
                <a:srgbClr val="FF0000"/>
              </a:solidFill>
            </a:endParaRPr>
          </a:p>
          <a:p>
            <a:r>
              <a:rPr lang="ja-JP" altLang="en-US" dirty="0">
                <a:solidFill>
                  <a:srgbClr val="FF0000"/>
                </a:solidFill>
              </a:rPr>
              <a:t>・また、安全管理体制の取組に対し</a:t>
            </a:r>
            <a:r>
              <a:rPr lang="en-US" altLang="ja-JP" dirty="0">
                <a:solidFill>
                  <a:srgbClr val="FF0000"/>
                </a:solidFill>
              </a:rPr>
              <a:t>PDCA</a:t>
            </a:r>
            <a:r>
              <a:rPr lang="ja-JP" altLang="en-US" dirty="0">
                <a:solidFill>
                  <a:srgbClr val="FF0000"/>
                </a:solidFill>
              </a:rPr>
              <a:t>サイクルを組み込み継続的に改善していかなければならない。</a:t>
            </a:r>
            <a:endParaRPr lang="en-US" altLang="ja-JP" dirty="0">
              <a:solidFill>
                <a:srgbClr val="FF0000"/>
              </a:solidFill>
            </a:endParaRPr>
          </a:p>
          <a:p>
            <a:endParaRPr lang="ja-JP" altLang="en-US" dirty="0">
              <a:solidFill>
                <a:srgbClr val="FF0000"/>
              </a:solidFill>
            </a:endParaRPr>
          </a:p>
          <a:p>
            <a:r>
              <a:rPr kumimoji="1" lang="ja-JP" altLang="en-US" dirty="0"/>
              <a:t>○また、安全管理体制を構築し改善していくためのなすべきことは、</a:t>
            </a:r>
            <a:endParaRPr kumimoji="1" lang="en-US" altLang="ja-JP" dirty="0"/>
          </a:p>
          <a:p>
            <a:r>
              <a:rPr kumimoji="1" lang="ja-JP" altLang="en-US" dirty="0"/>
              <a:t>・運輸安全マネジメント制度の趣旨等を理解し信頼すること</a:t>
            </a:r>
            <a:endParaRPr kumimoji="1" lang="en-US" altLang="ja-JP" dirty="0"/>
          </a:p>
          <a:p>
            <a:r>
              <a:rPr kumimoji="1" lang="ja-JP" altLang="en-US" dirty="0"/>
              <a:t>・また、安全管理体制に係る要員への適切な教育・訓練を行うこと</a:t>
            </a:r>
            <a:endParaRPr kumimoji="1" lang="en-US" altLang="ja-JP" dirty="0"/>
          </a:p>
          <a:p>
            <a:r>
              <a:rPr kumimoji="1" lang="ja-JP" altLang="en-US" dirty="0"/>
              <a:t>・過剰な文書や記録を排除すること</a:t>
            </a:r>
            <a:endParaRPr kumimoji="1" lang="en-US" altLang="ja-JP" dirty="0"/>
          </a:p>
          <a:p>
            <a:r>
              <a:rPr kumimoji="1" lang="ja-JP" altLang="en-US" dirty="0"/>
              <a:t>・さらに、事業規模に相応しい取組を行える体制を確立することが重要である。</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5</a:t>
            </a:fld>
            <a:endParaRPr lang="en-US" altLang="ja-JP"/>
          </a:p>
        </p:txBody>
      </p:sp>
    </p:spTree>
    <p:extLst>
      <p:ext uri="{BB962C8B-B14F-4D97-AF65-F5344CB8AC3E}">
        <p14:creationId xmlns:p14="http://schemas.microsoft.com/office/powerpoint/2010/main" val="41781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one of the big epoch to introduce the Transportation Safety Management System was..</a:t>
            </a:r>
            <a:br>
              <a:rPr kumimoji="1" lang="en-US" altLang="ja-JP" dirty="0"/>
            </a:br>
            <a:r>
              <a:rPr kumimoji="1" lang="en-US" altLang="ja-JP" dirty="0"/>
              <a:t>JR west Fukuchi-</a:t>
            </a:r>
            <a:r>
              <a:rPr kumimoji="1" lang="en-US" altLang="ja-JP" dirty="0" err="1"/>
              <a:t>yama</a:t>
            </a:r>
            <a:r>
              <a:rPr kumimoji="1" lang="en-US" altLang="ja-JP" dirty="0"/>
              <a:t> line accident we introduced yesterday.</a:t>
            </a:r>
          </a:p>
          <a:p>
            <a:endParaRPr kumimoji="1" lang="en-US" altLang="ja-JP" dirty="0"/>
          </a:p>
          <a:p>
            <a:r>
              <a:rPr kumimoji="1" lang="en-US" altLang="ja-JP" dirty="0"/>
              <a:t>This accident was very big one and the accident shocked Japanese society, because everyone of Japanese believed “Railway is Safety”.</a:t>
            </a:r>
          </a:p>
          <a:p>
            <a:r>
              <a:rPr kumimoji="1" lang="en-US" altLang="ja-JP" dirty="0"/>
              <a:t>The investigation found that…</a:t>
            </a:r>
          </a:p>
          <a:p>
            <a:r>
              <a:rPr kumimoji="1" lang="en-US" altLang="ja-JP" dirty="0"/>
              <a:t>The direct causes was excess speed by the driver, however there were many indirect causes such as inadequate ATS, crew management methods etc.</a:t>
            </a:r>
          </a:p>
          <a:p>
            <a:r>
              <a:rPr kumimoji="1" lang="en-US" altLang="ja-JP" dirty="0"/>
              <a:t>These indirect causes are considered as “</a:t>
            </a:r>
            <a:r>
              <a:rPr kumimoji="1" lang="en-US" altLang="ja-JP" u="sng" dirty="0" err="1"/>
              <a:t>Organisational</a:t>
            </a:r>
            <a:r>
              <a:rPr kumimoji="1" lang="en-US" altLang="ja-JP" u="sng" dirty="0"/>
              <a:t> problems for Safety Management</a:t>
            </a:r>
            <a:r>
              <a:rPr kumimoji="1" lang="en-US" altLang="ja-JP" dirty="0"/>
              <a:t>”, because of the negative attitude of the railway company’s staff training method and investment for ensuring safety are lead to the serious accident.</a:t>
            </a:r>
          </a:p>
          <a:p>
            <a:r>
              <a:rPr kumimoji="1" lang="en-US" altLang="ja-JP" dirty="0"/>
              <a:t> </a:t>
            </a:r>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さまざまな分野での事故のなかでも、特に先程も紹介した「</a:t>
            </a:r>
            <a:r>
              <a:rPr kumimoji="1" lang="en-US" altLang="ja-JP" dirty="0"/>
              <a:t>JR</a:t>
            </a:r>
            <a:r>
              <a:rPr kumimoji="1" lang="ja-JP" altLang="en-US" dirty="0"/>
              <a:t>西日本　福知山線」で発生した脱線事故では、</a:t>
            </a:r>
            <a:endParaRPr kumimoji="1" lang="en-US" altLang="ja-JP" dirty="0"/>
          </a:p>
          <a:p>
            <a:endParaRPr kumimoji="1" lang="en-US" altLang="ja-JP" dirty="0"/>
          </a:p>
          <a:p>
            <a:r>
              <a:rPr kumimoji="1" lang="ja-JP" altLang="en-US" dirty="0"/>
              <a:t>・死者</a:t>
            </a:r>
            <a:r>
              <a:rPr kumimoji="1" lang="en-US" altLang="ja-JP" dirty="0"/>
              <a:t>107</a:t>
            </a:r>
            <a:r>
              <a:rPr kumimoji="1" lang="ja-JP" altLang="en-US" dirty="0"/>
              <a:t>人、負傷者</a:t>
            </a:r>
            <a:r>
              <a:rPr kumimoji="1" lang="en-US" altLang="ja-JP" dirty="0"/>
              <a:t>562</a:t>
            </a:r>
            <a:r>
              <a:rPr kumimoji="1" lang="ja-JP" altLang="en-US" dirty="0"/>
              <a:t>人という近年にはない重大事故であった。</a:t>
            </a:r>
            <a:endParaRPr kumimoji="1" lang="en-US" altLang="ja-JP" dirty="0"/>
          </a:p>
          <a:p>
            <a:r>
              <a:rPr kumimoji="1" lang="ja-JP" altLang="en-US" dirty="0"/>
              <a:t>・直接の事故原因は、運転士による速度超過とブレーキ操作の遅れであるが、背景要因として、</a:t>
            </a:r>
            <a:r>
              <a:rPr kumimoji="1" lang="en-US" altLang="ja-JP" dirty="0"/>
              <a:t>ATS</a:t>
            </a:r>
            <a:r>
              <a:rPr kumimoji="1" lang="ja-JP" altLang="en-US" dirty="0"/>
              <a:t>装置の設置遅れや乗務員の管理方法等が大きく関わった可能性があるとの調査結果がなされている。</a:t>
            </a:r>
          </a:p>
        </p:txBody>
      </p:sp>
      <p:sp>
        <p:nvSpPr>
          <p:cNvPr id="4" name="スライド番号プレースホルダー 3"/>
          <p:cNvSpPr>
            <a:spLocks noGrp="1"/>
          </p:cNvSpPr>
          <p:nvPr>
            <p:ph type="sldNum" sz="quarter" idx="5"/>
          </p:nvPr>
        </p:nvSpPr>
        <p:spPr/>
        <p:txBody>
          <a:bodyPr/>
          <a:lstStyle/>
          <a:p>
            <a:pPr>
              <a:defRPr/>
            </a:pPr>
            <a:fld id="{26B47B04-08EC-420A-A11D-D08142960A34}" type="slidenum">
              <a:rPr lang="en-US" altLang="ja-JP" smtClean="0"/>
              <a:pPr>
                <a:defRPr/>
              </a:pPr>
              <a:t>6</a:t>
            </a:fld>
            <a:endParaRPr lang="en-US" altLang="ja-JP"/>
          </a:p>
        </p:txBody>
      </p:sp>
    </p:spTree>
    <p:extLst>
      <p:ext uri="{BB962C8B-B14F-4D97-AF65-F5344CB8AC3E}">
        <p14:creationId xmlns:p14="http://schemas.microsoft.com/office/powerpoint/2010/main" val="93437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C002F9F-E8B0-499E-95F0-C2F5A9078EB7}"/>
              </a:ext>
            </a:extLst>
          </p:cNvPr>
          <p:cNvSpPr>
            <a:spLocks noGrp="1" noRot="1" noChangeAspect="1" noTextEdit="1"/>
          </p:cNvSpPr>
          <p:nvPr>
            <p:ph type="sldImg"/>
          </p:nvPr>
        </p:nvSpPr>
        <p:spPr>
          <a:xfrm>
            <a:off x="798513" y="574675"/>
            <a:ext cx="5138737" cy="3854450"/>
          </a:xfrm>
          <a:ln/>
        </p:spPr>
      </p:sp>
      <p:sp>
        <p:nvSpPr>
          <p:cNvPr id="26627" name="ノート プレースホルダ 2">
            <a:extLst>
              <a:ext uri="{FF2B5EF4-FFF2-40B4-BE49-F238E27FC236}">
                <a16:creationId xmlns:a16="http://schemas.microsoft.com/office/drawing/2014/main" id="{C83DA9E0-9CEE-4ADF-B0F9-82D0A5EAF7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In Japan, in 2005, also many accident happened in various transportation sectors caused by </a:t>
            </a:r>
            <a:r>
              <a:rPr lang="en-US" altLang="ja-JP" u="sng" dirty="0"/>
              <a:t>“Human Error”</a:t>
            </a:r>
            <a:br>
              <a:rPr lang="en-US" altLang="ja-JP" u="sng" dirty="0"/>
            </a:br>
            <a:r>
              <a:rPr lang="en-US" altLang="ja-JP" dirty="0"/>
              <a:t>not only railway but also automobile, shipping and Airline, </a:t>
            </a:r>
            <a:r>
              <a:rPr lang="en-US" altLang="ja-JP" dirty="0" err="1"/>
              <a:t>etc</a:t>
            </a:r>
            <a:r>
              <a:rPr lang="en-US" altLang="ja-JP" dirty="0"/>
              <a:t> like shown in the photos.</a:t>
            </a:r>
          </a:p>
          <a:p>
            <a:endParaRPr lang="en-US" altLang="ja-JP" dirty="0"/>
          </a:p>
          <a:p>
            <a:r>
              <a:rPr lang="en-US" altLang="ja-JP" dirty="0"/>
              <a:t>In the railway sector, not only Fukuchi-</a:t>
            </a:r>
            <a:r>
              <a:rPr lang="en-US" altLang="ja-JP" dirty="0" err="1"/>
              <a:t>yama</a:t>
            </a:r>
            <a:r>
              <a:rPr lang="en-US" altLang="ja-JP" dirty="0"/>
              <a:t> line accident I introduced, but also serious railway crossing accident occurred.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t>In this accident </a:t>
            </a:r>
            <a:r>
              <a:rPr lang="en-GB" altLang="ja-JP" sz="1200" dirty="0">
                <a:solidFill>
                  <a:srgbClr val="000000"/>
                </a:solidFill>
                <a:cs typeface="Arial" panose="020B0604020202020204" pitchFamily="34" charset="0"/>
              </a:rPr>
              <a:t>2 person dead, 2 person injured.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dirty="0">
                <a:solidFill>
                  <a:srgbClr val="000000"/>
                </a:solidFill>
                <a:cs typeface="Arial" panose="020B0604020202020204" pitchFamily="34" charset="0"/>
              </a:rPr>
              <a:t>And also you can see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dirty="0">
                <a:solidFill>
                  <a:srgbClr val="000000"/>
                </a:solidFill>
                <a:cs typeface="Arial" panose="020B0604020202020204" pitchFamily="34" charset="0"/>
              </a:rPr>
              <a:t>*Bus overturn accident (3 dead, 20 injured)</a:t>
            </a:r>
            <a:endParaRPr lang="en-GB" altLang="ja-JP" sz="1100" dirty="0">
              <a:solidFill>
                <a:srgbClr val="000000"/>
              </a:solidFill>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dirty="0">
                <a:solidFill>
                  <a:srgbClr val="000000"/>
                </a:solidFill>
                <a:cs typeface="Arial" panose="020B0604020202020204" pitchFamily="34" charset="0"/>
              </a:rPr>
              <a:t>*Truck railway crossing collision accident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ja-JP" sz="1200" dirty="0">
                <a:solidFill>
                  <a:srgbClr val="000000"/>
                </a:solidFill>
                <a:cs typeface="Arial" panose="020B0604020202020204" pitchFamily="34" charset="0"/>
              </a:rPr>
              <a:t>*</a:t>
            </a:r>
            <a:r>
              <a:rPr lang="en-US" altLang="ja-JP" sz="1200" dirty="0">
                <a:solidFill>
                  <a:srgbClr val="000000"/>
                </a:solidFill>
                <a:cs typeface="Arial" panose="020B0604020202020204" pitchFamily="34" charset="0"/>
              </a:rPr>
              <a:t>Ferry breakwater collision (23 injured)</a:t>
            </a:r>
          </a:p>
          <a:p>
            <a:pPr eaLnBrk="1" hangingPunct="1">
              <a:spcBef>
                <a:spcPct val="30000"/>
              </a:spcBef>
              <a:buFontTx/>
              <a:buNone/>
              <a:defRPr/>
            </a:pPr>
            <a:r>
              <a:rPr lang="en-US" altLang="ja-JP" sz="1200" dirty="0">
                <a:solidFill>
                  <a:srgbClr val="000000"/>
                </a:solidFill>
                <a:cs typeface="Arial" panose="020B0604020202020204" pitchFamily="34" charset="0"/>
              </a:rPr>
              <a:t>*</a:t>
            </a:r>
            <a:r>
              <a:rPr lang="en-GB" altLang="ja-JP" sz="1200" dirty="0">
                <a:solidFill>
                  <a:srgbClr val="000000"/>
                </a:solidFill>
                <a:cs typeface="Arial" panose="020B0604020202020204" pitchFamily="34" charset="0"/>
              </a:rPr>
              <a:t>Cabin attendant forgot to operate the emergency exit door </a:t>
            </a:r>
          </a:p>
          <a:p>
            <a:endParaRPr lang="en-US" altLang="ja-JP" dirty="0"/>
          </a:p>
          <a:p>
            <a:endParaRPr lang="en-US" altLang="ja-JP" dirty="0"/>
          </a:p>
          <a:p>
            <a:r>
              <a:rPr lang="ja-JP" altLang="en-US" dirty="0"/>
              <a:t>日本では、</a:t>
            </a:r>
            <a:r>
              <a:rPr lang="en-US" altLang="ja-JP" dirty="0"/>
              <a:t>2005</a:t>
            </a:r>
            <a:r>
              <a:rPr lang="ja-JP" altLang="en-US" dirty="0"/>
              <a:t>年に、鉄道・自動車・海運・航空の公共交通の各分野において、ヒューマンエラーが要因と考えられる事故が多発した。</a:t>
            </a:r>
            <a:endParaRPr lang="en-US" altLang="ja-JP" dirty="0"/>
          </a:p>
          <a:p>
            <a:endParaRPr lang="en-US" altLang="ja-JP" dirty="0"/>
          </a:p>
          <a:p>
            <a:r>
              <a:rPr lang="ja-JP" altLang="en-US" dirty="0"/>
              <a:t>○鉄道分野では、</a:t>
            </a:r>
            <a:r>
              <a:rPr lang="en-US" altLang="ja-JP" dirty="0"/>
              <a:t>3</a:t>
            </a:r>
            <a:r>
              <a:rPr lang="ja-JP" altLang="en-US" dirty="0"/>
              <a:t>月に東武鉄道伊勢崎線において、死者</a:t>
            </a:r>
            <a:r>
              <a:rPr lang="en-US" altLang="ja-JP" dirty="0"/>
              <a:t>2</a:t>
            </a:r>
            <a:r>
              <a:rPr lang="ja-JP" altLang="en-US" dirty="0"/>
              <a:t>名・負傷者</a:t>
            </a:r>
            <a:r>
              <a:rPr lang="en-US" altLang="ja-JP" dirty="0"/>
              <a:t>2</a:t>
            </a:r>
            <a:r>
              <a:rPr lang="ja-JP" altLang="en-US" dirty="0"/>
              <a:t>名の被害があった踏切障害事故、また</a:t>
            </a:r>
            <a:r>
              <a:rPr lang="en-US" altLang="ja-JP" dirty="0"/>
              <a:t>4</a:t>
            </a:r>
            <a:r>
              <a:rPr lang="ja-JP" altLang="en-US" dirty="0"/>
              <a:t>月には、「日本における鉄道事故」で紹介した、死者</a:t>
            </a:r>
            <a:r>
              <a:rPr lang="en-US" altLang="ja-JP" dirty="0"/>
              <a:t>107</a:t>
            </a:r>
            <a:r>
              <a:rPr lang="ja-JP" altLang="en-US" dirty="0"/>
              <a:t>名、負傷者</a:t>
            </a:r>
            <a:r>
              <a:rPr lang="en-US" altLang="ja-JP" dirty="0"/>
              <a:t>562</a:t>
            </a:r>
            <a:r>
              <a:rPr lang="ja-JP" altLang="en-US" dirty="0"/>
              <a:t>名の大惨事となった</a:t>
            </a:r>
            <a:r>
              <a:rPr lang="en-US" altLang="ja-JP" dirty="0"/>
              <a:t>JR</a:t>
            </a:r>
            <a:r>
              <a:rPr lang="ja-JP" altLang="en-US" dirty="0"/>
              <a:t>西日本福知山線での列車脱線事故。</a:t>
            </a:r>
            <a:endParaRPr lang="en-US" altLang="ja-JP" dirty="0"/>
          </a:p>
          <a:p>
            <a:r>
              <a:rPr lang="ja-JP" altLang="en-US" dirty="0"/>
              <a:t>○自動車分野では、</a:t>
            </a:r>
            <a:r>
              <a:rPr lang="en-US" altLang="ja-JP" dirty="0"/>
              <a:t>4</a:t>
            </a:r>
            <a:r>
              <a:rPr lang="ja-JP" altLang="en-US" dirty="0"/>
              <a:t>月に死者</a:t>
            </a:r>
            <a:r>
              <a:rPr lang="en-US" altLang="ja-JP" dirty="0"/>
              <a:t>3</a:t>
            </a:r>
            <a:r>
              <a:rPr lang="ja-JP" altLang="en-US" dirty="0"/>
              <a:t>名、負傷者</a:t>
            </a:r>
            <a:r>
              <a:rPr lang="en-US" altLang="ja-JP" dirty="0"/>
              <a:t>20</a:t>
            </a:r>
            <a:r>
              <a:rPr lang="ja-JP" altLang="en-US" dirty="0"/>
              <a:t>名の被害があった近鉄バス転覆事故。</a:t>
            </a:r>
            <a:endParaRPr lang="en-US" altLang="ja-JP" dirty="0"/>
          </a:p>
          <a:p>
            <a:r>
              <a:rPr lang="ja-JP" altLang="en-US" dirty="0"/>
              <a:t>○海運分野では、</a:t>
            </a:r>
            <a:r>
              <a:rPr lang="en-US" altLang="ja-JP" dirty="0"/>
              <a:t>5</a:t>
            </a:r>
            <a:r>
              <a:rPr lang="ja-JP" altLang="en-US" dirty="0"/>
              <a:t>月に負傷者</a:t>
            </a:r>
            <a:r>
              <a:rPr lang="en-US" altLang="ja-JP" dirty="0"/>
              <a:t>23</a:t>
            </a:r>
            <a:r>
              <a:rPr lang="ja-JP" altLang="en-US" dirty="0"/>
              <a:t>名の被害があった九州商船フェリーなるしおの防波堤衝突事故。</a:t>
            </a:r>
            <a:endParaRPr lang="en-US" altLang="ja-JP" dirty="0"/>
          </a:p>
          <a:p>
            <a:r>
              <a:rPr lang="ja-JP" altLang="en-US" dirty="0"/>
              <a:t>○航空分野においても、</a:t>
            </a:r>
            <a:r>
              <a:rPr lang="en-US" altLang="ja-JP" dirty="0"/>
              <a:t>3</a:t>
            </a:r>
            <a:r>
              <a:rPr lang="ja-JP" altLang="en-US" dirty="0"/>
              <a:t>月に重大事故につながる恐れのある、</a:t>
            </a:r>
            <a:r>
              <a:rPr lang="en-US" altLang="ja-JP" dirty="0"/>
              <a:t>JAL</a:t>
            </a:r>
            <a:r>
              <a:rPr lang="ja-JP" altLang="en-US" dirty="0"/>
              <a:t>客室乗務員が非常口扉の操作を忘れるなど、</a:t>
            </a:r>
            <a:endParaRPr lang="en-US" altLang="ja-JP" dirty="0"/>
          </a:p>
          <a:p>
            <a:r>
              <a:rPr lang="ja-JP" altLang="en-US" dirty="0"/>
              <a:t>各輸送分野において、ヒューマンエラーに起因するさまざまな事故・トラブルが発生した。</a:t>
            </a:r>
            <a:endParaRPr lang="en-US" altLang="ja-JP" dirty="0"/>
          </a:p>
          <a:p>
            <a:endParaRPr lang="en-US" altLang="ja-JP" dirty="0"/>
          </a:p>
          <a:p>
            <a:r>
              <a:rPr lang="ja-JP" altLang="en-US" dirty="0"/>
              <a:t>これらの事故・トラブルでは、原因はヒューマンエラーではあるが、共通する背景要因としては、</a:t>
            </a:r>
            <a:r>
              <a:rPr lang="en-US" altLang="ja-JP" dirty="0"/>
              <a:t>【</a:t>
            </a:r>
            <a:r>
              <a:rPr lang="ja-JP" altLang="en-US" dirty="0"/>
              <a:t>く</a:t>
            </a:r>
            <a:r>
              <a:rPr lang="en-US" altLang="ja-JP" dirty="0"/>
              <a:t>】</a:t>
            </a:r>
            <a:r>
              <a:rPr lang="ja-JP" altLang="en-US" dirty="0"/>
              <a:t>①経営陣の安全確保に対する関与が不十分、②経営・現場間の意思疎通・情報共有が不十分であったなどと調査の結果から考えられている。</a:t>
            </a:r>
            <a:endParaRPr lang="en-US" altLang="ja-JP" dirty="0"/>
          </a:p>
        </p:txBody>
      </p:sp>
      <p:sp>
        <p:nvSpPr>
          <p:cNvPr id="26628" name="スライド番号プレースホルダ 3">
            <a:extLst>
              <a:ext uri="{FF2B5EF4-FFF2-40B4-BE49-F238E27FC236}">
                <a16:creationId xmlns:a16="http://schemas.microsoft.com/office/drawing/2014/main" id="{68608677-1FC8-46C6-A2F1-AF5180D7F9A8}"/>
              </a:ext>
            </a:extLst>
          </p:cNvPr>
          <p:cNvSpPr txBox="1">
            <a:spLocks noGrp="1"/>
          </p:cNvSpPr>
          <p:nvPr/>
        </p:nvSpPr>
        <p:spPr bwMode="auto">
          <a:xfrm>
            <a:off x="2608885" y="13668309"/>
            <a:ext cx="1996738" cy="7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8" tIns="45264" rIns="90528" bIns="45264" anchor="b"/>
          <a:lstStyle>
            <a:lvl1pPr defTabSz="912813">
              <a:defRPr kumimoji="1" sz="3600">
                <a:solidFill>
                  <a:schemeClr val="tx1"/>
                </a:solidFill>
                <a:latin typeface="ＭＳ ゴシック" panose="020B0609070205080204" pitchFamily="49" charset="-128"/>
                <a:ea typeface="ＭＳ ゴシック" panose="020B0609070205080204" pitchFamily="49" charset="-128"/>
              </a:defRPr>
            </a:lvl1pPr>
            <a:lvl2pPr marL="742950" indent="-285750" defTabSz="912813">
              <a:defRPr kumimoji="1" sz="3600">
                <a:solidFill>
                  <a:schemeClr val="tx1"/>
                </a:solidFill>
                <a:latin typeface="ＭＳ ゴシック" panose="020B0609070205080204" pitchFamily="49" charset="-128"/>
                <a:ea typeface="ＭＳ ゴシック" panose="020B0609070205080204" pitchFamily="49" charset="-128"/>
              </a:defRPr>
            </a:lvl2pPr>
            <a:lvl3pPr marL="1143000" indent="-228600" defTabSz="912813">
              <a:defRPr kumimoji="1" sz="3600">
                <a:solidFill>
                  <a:schemeClr val="tx1"/>
                </a:solidFill>
                <a:latin typeface="ＭＳ ゴシック" panose="020B0609070205080204" pitchFamily="49" charset="-128"/>
                <a:ea typeface="ＭＳ ゴシック" panose="020B0609070205080204" pitchFamily="49" charset="-128"/>
              </a:defRPr>
            </a:lvl3pPr>
            <a:lvl4pPr marL="1600200" indent="-228600" defTabSz="912813">
              <a:defRPr kumimoji="1" sz="3600">
                <a:solidFill>
                  <a:schemeClr val="tx1"/>
                </a:solidFill>
                <a:latin typeface="ＭＳ ゴシック" panose="020B0609070205080204" pitchFamily="49" charset="-128"/>
                <a:ea typeface="ＭＳ ゴシック" panose="020B0609070205080204" pitchFamily="49" charset="-128"/>
              </a:defRPr>
            </a:lvl4pPr>
            <a:lvl5pPr marL="2057400" indent="-228600" defTabSz="912813">
              <a:defRPr kumimoji="1" sz="3600">
                <a:solidFill>
                  <a:schemeClr val="tx1"/>
                </a:solidFill>
                <a:latin typeface="ＭＳ ゴシック" panose="020B0609070205080204" pitchFamily="49" charset="-128"/>
                <a:ea typeface="ＭＳ ゴシック" panose="020B0609070205080204" pitchFamily="49" charset="-128"/>
              </a:defRPr>
            </a:lvl5pPr>
            <a:lvl6pPr marL="25146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6pPr>
            <a:lvl7pPr marL="29718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7pPr>
            <a:lvl8pPr marL="34290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8pPr>
            <a:lvl9pPr marL="38862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9pPr>
          </a:lstStyle>
          <a:p>
            <a:pPr algn="r" eaLnBrk="1" hangingPunct="1"/>
            <a:fld id="{EF750CF6-445A-4D29-9F61-B5F8ED9228D0}" type="slidenum">
              <a:rPr lang="ja-JP" altLang="en-US" sz="1200">
                <a:solidFill>
                  <a:srgbClr val="000000"/>
                </a:solidFill>
                <a:latin typeface="Arial" panose="020B0604020202020204" pitchFamily="34" charset="0"/>
                <a:ea typeface="ＭＳ Ｐゴシック" panose="020B0600070205080204" pitchFamily="50" charset="-128"/>
              </a:rPr>
              <a:pPr algn="r" eaLnBrk="1" hangingPunct="1"/>
              <a:t>7</a:t>
            </a:fld>
            <a:endParaRPr lang="ja-JP" altLang="en-US" sz="1200">
              <a:solidFill>
                <a:srgbClr val="000000"/>
              </a:solidFill>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C002F9F-E8B0-499E-95F0-C2F5A9078EB7}"/>
              </a:ext>
            </a:extLst>
          </p:cNvPr>
          <p:cNvSpPr>
            <a:spLocks noGrp="1" noRot="1" noChangeAspect="1" noTextEdit="1"/>
          </p:cNvSpPr>
          <p:nvPr>
            <p:ph type="sldImg"/>
          </p:nvPr>
        </p:nvSpPr>
        <p:spPr>
          <a:xfrm>
            <a:off x="798513" y="574675"/>
            <a:ext cx="5138737" cy="3854450"/>
          </a:xfrm>
          <a:ln/>
        </p:spPr>
      </p:sp>
      <p:sp>
        <p:nvSpPr>
          <p:cNvPr id="26627" name="ノート プレースホルダ 2">
            <a:extLst>
              <a:ext uri="{FF2B5EF4-FFF2-40B4-BE49-F238E27FC236}">
                <a16:creationId xmlns:a16="http://schemas.microsoft.com/office/drawing/2014/main" id="{C83DA9E0-9CEE-4ADF-B0F9-82D0A5EAF7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sz="1200" dirty="0">
                <a:latin typeface="Arial" panose="020B0604020202020204" pitchFamily="34" charset="0"/>
                <a:cs typeface="Arial" panose="020B0604020202020204" pitchFamily="34" charset="0"/>
              </a:rPr>
              <a:t>Many accidents and problems caused by human error in the transportation industry in 2005 as I have explained in previous slide. </a:t>
            </a:r>
          </a:p>
          <a:p>
            <a:r>
              <a:rPr lang="en-GB" altLang="ja-JP" sz="1200" dirty="0">
                <a:latin typeface="Arial" panose="020B0604020202020204" pitchFamily="34" charset="0"/>
                <a:cs typeface="Arial" panose="020B0604020202020204" pitchFamily="34" charset="0"/>
              </a:rPr>
              <a:t>The Japanese Government had a sense of crisis…</a:t>
            </a:r>
          </a:p>
        </p:txBody>
      </p:sp>
      <p:sp>
        <p:nvSpPr>
          <p:cNvPr id="26628" name="スライド番号プレースホルダ 3">
            <a:extLst>
              <a:ext uri="{FF2B5EF4-FFF2-40B4-BE49-F238E27FC236}">
                <a16:creationId xmlns:a16="http://schemas.microsoft.com/office/drawing/2014/main" id="{68608677-1FC8-46C6-A2F1-AF5180D7F9A8}"/>
              </a:ext>
            </a:extLst>
          </p:cNvPr>
          <p:cNvSpPr txBox="1">
            <a:spLocks noGrp="1"/>
          </p:cNvSpPr>
          <p:nvPr/>
        </p:nvSpPr>
        <p:spPr bwMode="auto">
          <a:xfrm>
            <a:off x="2608885" y="13668309"/>
            <a:ext cx="1996738" cy="7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8" tIns="45264" rIns="90528" bIns="45264" anchor="b"/>
          <a:lstStyle>
            <a:lvl1pPr defTabSz="912813">
              <a:defRPr kumimoji="1" sz="3600">
                <a:solidFill>
                  <a:schemeClr val="tx1"/>
                </a:solidFill>
                <a:latin typeface="ＭＳ ゴシック" panose="020B0609070205080204" pitchFamily="49" charset="-128"/>
                <a:ea typeface="ＭＳ ゴシック" panose="020B0609070205080204" pitchFamily="49" charset="-128"/>
              </a:defRPr>
            </a:lvl1pPr>
            <a:lvl2pPr marL="742950" indent="-285750" defTabSz="912813">
              <a:defRPr kumimoji="1" sz="3600">
                <a:solidFill>
                  <a:schemeClr val="tx1"/>
                </a:solidFill>
                <a:latin typeface="ＭＳ ゴシック" panose="020B0609070205080204" pitchFamily="49" charset="-128"/>
                <a:ea typeface="ＭＳ ゴシック" panose="020B0609070205080204" pitchFamily="49" charset="-128"/>
              </a:defRPr>
            </a:lvl2pPr>
            <a:lvl3pPr marL="1143000" indent="-228600" defTabSz="912813">
              <a:defRPr kumimoji="1" sz="3600">
                <a:solidFill>
                  <a:schemeClr val="tx1"/>
                </a:solidFill>
                <a:latin typeface="ＭＳ ゴシック" panose="020B0609070205080204" pitchFamily="49" charset="-128"/>
                <a:ea typeface="ＭＳ ゴシック" panose="020B0609070205080204" pitchFamily="49" charset="-128"/>
              </a:defRPr>
            </a:lvl3pPr>
            <a:lvl4pPr marL="1600200" indent="-228600" defTabSz="912813">
              <a:defRPr kumimoji="1" sz="3600">
                <a:solidFill>
                  <a:schemeClr val="tx1"/>
                </a:solidFill>
                <a:latin typeface="ＭＳ ゴシック" panose="020B0609070205080204" pitchFamily="49" charset="-128"/>
                <a:ea typeface="ＭＳ ゴシック" panose="020B0609070205080204" pitchFamily="49" charset="-128"/>
              </a:defRPr>
            </a:lvl4pPr>
            <a:lvl5pPr marL="2057400" indent="-228600" defTabSz="912813">
              <a:defRPr kumimoji="1" sz="3600">
                <a:solidFill>
                  <a:schemeClr val="tx1"/>
                </a:solidFill>
                <a:latin typeface="ＭＳ ゴシック" panose="020B0609070205080204" pitchFamily="49" charset="-128"/>
                <a:ea typeface="ＭＳ ゴシック" panose="020B0609070205080204" pitchFamily="49" charset="-128"/>
              </a:defRPr>
            </a:lvl5pPr>
            <a:lvl6pPr marL="25146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6pPr>
            <a:lvl7pPr marL="29718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7pPr>
            <a:lvl8pPr marL="34290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8pPr>
            <a:lvl9pPr marL="38862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9pPr>
          </a:lstStyle>
          <a:p>
            <a:pPr algn="r" eaLnBrk="1" hangingPunct="1"/>
            <a:fld id="{EF750CF6-445A-4D29-9F61-B5F8ED9228D0}" type="slidenum">
              <a:rPr lang="ja-JP" altLang="en-US" sz="1200">
                <a:solidFill>
                  <a:srgbClr val="000000"/>
                </a:solidFill>
                <a:latin typeface="Arial" panose="020B0604020202020204" pitchFamily="34" charset="0"/>
                <a:ea typeface="ＭＳ Ｐゴシック" panose="020B0600070205080204" pitchFamily="50" charset="-128"/>
              </a:rPr>
              <a:pPr algn="r" eaLnBrk="1" hangingPunct="1"/>
              <a:t>8</a:t>
            </a:fld>
            <a:endParaRPr lang="ja-JP" altLang="en-US" sz="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61253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C002F9F-E8B0-499E-95F0-C2F5A9078EB7}"/>
              </a:ext>
            </a:extLst>
          </p:cNvPr>
          <p:cNvSpPr>
            <a:spLocks noGrp="1" noRot="1" noChangeAspect="1" noTextEdit="1"/>
          </p:cNvSpPr>
          <p:nvPr>
            <p:ph type="sldImg"/>
          </p:nvPr>
        </p:nvSpPr>
        <p:spPr>
          <a:xfrm>
            <a:off x="798513" y="574675"/>
            <a:ext cx="5138737" cy="3854450"/>
          </a:xfrm>
          <a:ln/>
        </p:spPr>
      </p:sp>
      <p:sp>
        <p:nvSpPr>
          <p:cNvPr id="26627" name="ノート プレースホルダ 2">
            <a:extLst>
              <a:ext uri="{FF2B5EF4-FFF2-40B4-BE49-F238E27FC236}">
                <a16:creationId xmlns:a16="http://schemas.microsoft.com/office/drawing/2014/main" id="{C83DA9E0-9CEE-4ADF-B0F9-82D0A5EAF7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Although the cause of these accidents and troubles was human error,</a:t>
            </a:r>
          </a:p>
          <a:p>
            <a:pPr marL="0" indent="0">
              <a:buNone/>
            </a:pPr>
            <a:r>
              <a:rPr lang="en-US" altLang="ja-JP" dirty="0"/>
              <a:t>But the b</a:t>
            </a:r>
            <a:r>
              <a:rPr lang="en-GB" altLang="ja-JP" sz="1200" dirty="0" err="1">
                <a:latin typeface="Arial" panose="020B0604020202020204" pitchFamily="34" charset="0"/>
                <a:cs typeface="Arial" panose="020B0604020202020204" pitchFamily="34" charset="0"/>
              </a:rPr>
              <a:t>ackground</a:t>
            </a:r>
            <a:r>
              <a:rPr lang="en-GB" altLang="ja-JP" sz="1200" dirty="0">
                <a:latin typeface="Arial" panose="020B0604020202020204" pitchFamily="34" charset="0"/>
                <a:cs typeface="Arial" panose="020B0604020202020204" pitchFamily="34" charset="0"/>
              </a:rPr>
              <a:t> factors thought to be common</a:t>
            </a:r>
          </a:p>
          <a:p>
            <a:pPr>
              <a:buFont typeface="Arial" panose="020B0604020202020204" pitchFamily="34" charset="0"/>
              <a:buChar char="•"/>
            </a:pPr>
            <a:r>
              <a:rPr lang="en-GB" altLang="ja-JP" sz="1200" dirty="0">
                <a:latin typeface="Arial" panose="020B0604020202020204" pitchFamily="34" charset="0"/>
                <a:cs typeface="Arial" panose="020B0604020202020204" pitchFamily="34" charset="0"/>
              </a:rPr>
              <a:t>Insufficient involvement of management in ensuring safety</a:t>
            </a:r>
          </a:p>
          <a:p>
            <a:pPr>
              <a:buFont typeface="Arial" panose="020B0604020202020204" pitchFamily="34" charset="0"/>
              <a:buChar char="•"/>
            </a:pPr>
            <a:r>
              <a:rPr lang="en-GB" altLang="ja-JP" sz="1200" dirty="0">
                <a:latin typeface="Arial" panose="020B0604020202020204" pitchFamily="34" charset="0"/>
                <a:cs typeface="Arial" panose="020B0604020202020204" pitchFamily="34" charset="0"/>
              </a:rPr>
              <a:t>Insufficient communication and sharing of information between management and work sites</a:t>
            </a:r>
          </a:p>
          <a:p>
            <a:pPr>
              <a:buFont typeface="Arial" panose="020B0604020202020204" pitchFamily="34" charset="0"/>
              <a:buNone/>
            </a:pPr>
            <a:endParaRPr lang="en-GB" altLang="ja-JP" sz="12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GB" altLang="ja-JP" sz="1200" dirty="0">
              <a:latin typeface="Arial" panose="020B0604020202020204" pitchFamily="34" charset="0"/>
              <a:cs typeface="Arial" panose="020B0604020202020204" pitchFamily="34" charset="0"/>
            </a:endParaRPr>
          </a:p>
          <a:p>
            <a:br>
              <a:rPr lang="en-US" altLang="ja-JP" dirty="0"/>
            </a:br>
            <a:endParaRPr lang="en-US" altLang="ja-JP" dirty="0"/>
          </a:p>
          <a:p>
            <a:endParaRPr lang="en-US" altLang="ja-JP" dirty="0"/>
          </a:p>
          <a:p>
            <a:endParaRPr lang="en-US" altLang="ja-JP" dirty="0"/>
          </a:p>
          <a:p>
            <a:br>
              <a:rPr lang="en-US" altLang="ja-JP" dirty="0"/>
            </a:br>
            <a:r>
              <a:rPr lang="en-US" altLang="ja-JP" dirty="0"/>
              <a:t>the results of the survey suggest that the common background factors were:</a:t>
            </a:r>
          </a:p>
          <a:p>
            <a:endParaRPr lang="en-US" altLang="ja-JP" dirty="0"/>
          </a:p>
          <a:p>
            <a:r>
              <a:rPr lang="en-US" altLang="ja-JP" dirty="0"/>
              <a:t>(1) Insufficient involvement of management in ensuring safety, and </a:t>
            </a:r>
          </a:p>
          <a:p>
            <a:r>
              <a:rPr lang="en-US" altLang="ja-JP" dirty="0"/>
              <a:t>(2) Insufficient communication and information sharing between management and worksite.</a:t>
            </a:r>
          </a:p>
          <a:p>
            <a:endParaRPr lang="en-US" altLang="ja-JP" dirty="0"/>
          </a:p>
          <a:p>
            <a:endParaRPr lang="en-US" altLang="ja-JP" dirty="0"/>
          </a:p>
          <a:p>
            <a:endParaRPr lang="en-US" altLang="ja-JP" dirty="0"/>
          </a:p>
          <a:p>
            <a:endParaRPr lang="en-US" altLang="ja-JP" dirty="0"/>
          </a:p>
          <a:p>
            <a:r>
              <a:rPr lang="ja-JP" altLang="en-US" dirty="0"/>
              <a:t>日本では、</a:t>
            </a:r>
            <a:r>
              <a:rPr lang="en-US" altLang="ja-JP" dirty="0"/>
              <a:t>2005</a:t>
            </a:r>
            <a:r>
              <a:rPr lang="ja-JP" altLang="en-US" dirty="0"/>
              <a:t>年に、鉄道・自動車・海運・航空の公共交通の各分野において、ヒューマンエラーが要因と考えられる事故が多発した。</a:t>
            </a:r>
            <a:endParaRPr lang="en-US" altLang="ja-JP" dirty="0"/>
          </a:p>
          <a:p>
            <a:endParaRPr lang="en-US" altLang="ja-JP" dirty="0"/>
          </a:p>
          <a:p>
            <a:r>
              <a:rPr lang="ja-JP" altLang="en-US" dirty="0"/>
              <a:t>○鉄道分野では、</a:t>
            </a:r>
            <a:r>
              <a:rPr lang="en-US" altLang="ja-JP" dirty="0"/>
              <a:t>3</a:t>
            </a:r>
            <a:r>
              <a:rPr lang="ja-JP" altLang="en-US" dirty="0"/>
              <a:t>月に東武鉄道伊勢崎線において、死者</a:t>
            </a:r>
            <a:r>
              <a:rPr lang="en-US" altLang="ja-JP" dirty="0"/>
              <a:t>2</a:t>
            </a:r>
            <a:r>
              <a:rPr lang="ja-JP" altLang="en-US" dirty="0"/>
              <a:t>名・負傷者</a:t>
            </a:r>
            <a:r>
              <a:rPr lang="en-US" altLang="ja-JP" dirty="0"/>
              <a:t>2</a:t>
            </a:r>
            <a:r>
              <a:rPr lang="ja-JP" altLang="en-US" dirty="0"/>
              <a:t>名の被害があった踏切障害事故、また</a:t>
            </a:r>
            <a:r>
              <a:rPr lang="en-US" altLang="ja-JP" dirty="0"/>
              <a:t>4</a:t>
            </a:r>
            <a:r>
              <a:rPr lang="ja-JP" altLang="en-US" dirty="0"/>
              <a:t>月には、「日本における鉄道事故」で紹介した、死者</a:t>
            </a:r>
            <a:r>
              <a:rPr lang="en-US" altLang="ja-JP" dirty="0"/>
              <a:t>107</a:t>
            </a:r>
            <a:r>
              <a:rPr lang="ja-JP" altLang="en-US" dirty="0"/>
              <a:t>名、負傷者</a:t>
            </a:r>
            <a:r>
              <a:rPr lang="en-US" altLang="ja-JP" dirty="0"/>
              <a:t>562</a:t>
            </a:r>
            <a:r>
              <a:rPr lang="ja-JP" altLang="en-US" dirty="0"/>
              <a:t>名の大惨事となった</a:t>
            </a:r>
            <a:r>
              <a:rPr lang="en-US" altLang="ja-JP" dirty="0"/>
              <a:t>JR</a:t>
            </a:r>
            <a:r>
              <a:rPr lang="ja-JP" altLang="en-US" dirty="0"/>
              <a:t>西日本福知山線での列車脱線事故。</a:t>
            </a:r>
            <a:endParaRPr lang="en-US" altLang="ja-JP" dirty="0"/>
          </a:p>
          <a:p>
            <a:r>
              <a:rPr lang="ja-JP" altLang="en-US" dirty="0"/>
              <a:t>○自動車分野では、</a:t>
            </a:r>
            <a:r>
              <a:rPr lang="en-US" altLang="ja-JP" dirty="0"/>
              <a:t>4</a:t>
            </a:r>
            <a:r>
              <a:rPr lang="ja-JP" altLang="en-US" dirty="0"/>
              <a:t>月に死者</a:t>
            </a:r>
            <a:r>
              <a:rPr lang="en-US" altLang="ja-JP" dirty="0"/>
              <a:t>3</a:t>
            </a:r>
            <a:r>
              <a:rPr lang="ja-JP" altLang="en-US" dirty="0"/>
              <a:t>名、負傷者</a:t>
            </a:r>
            <a:r>
              <a:rPr lang="en-US" altLang="ja-JP" dirty="0"/>
              <a:t>20</a:t>
            </a:r>
            <a:r>
              <a:rPr lang="ja-JP" altLang="en-US" dirty="0"/>
              <a:t>名の被害があった近鉄バス転覆事故。</a:t>
            </a:r>
            <a:endParaRPr lang="en-US" altLang="ja-JP" dirty="0"/>
          </a:p>
          <a:p>
            <a:r>
              <a:rPr lang="ja-JP" altLang="en-US" dirty="0"/>
              <a:t>○海運分野では、</a:t>
            </a:r>
            <a:r>
              <a:rPr lang="en-US" altLang="ja-JP" dirty="0"/>
              <a:t>5</a:t>
            </a:r>
            <a:r>
              <a:rPr lang="ja-JP" altLang="en-US" dirty="0"/>
              <a:t>月に負傷者</a:t>
            </a:r>
            <a:r>
              <a:rPr lang="en-US" altLang="ja-JP" dirty="0"/>
              <a:t>23</a:t>
            </a:r>
            <a:r>
              <a:rPr lang="ja-JP" altLang="en-US" dirty="0"/>
              <a:t>名の被害があった九州商船フェリーなるしおの防波堤衝突事故。</a:t>
            </a:r>
            <a:endParaRPr lang="en-US" altLang="ja-JP" dirty="0"/>
          </a:p>
          <a:p>
            <a:r>
              <a:rPr lang="ja-JP" altLang="en-US" dirty="0"/>
              <a:t>○航空分野においても、</a:t>
            </a:r>
            <a:r>
              <a:rPr lang="en-US" altLang="ja-JP" dirty="0"/>
              <a:t>3</a:t>
            </a:r>
            <a:r>
              <a:rPr lang="ja-JP" altLang="en-US" dirty="0"/>
              <a:t>月に重大事故につながる恐れのある、</a:t>
            </a:r>
            <a:r>
              <a:rPr lang="en-US" altLang="ja-JP" dirty="0"/>
              <a:t>JAL</a:t>
            </a:r>
            <a:r>
              <a:rPr lang="ja-JP" altLang="en-US" dirty="0"/>
              <a:t>客室乗務員が非常口扉の操作を忘れるなど、</a:t>
            </a:r>
            <a:endParaRPr lang="en-US" altLang="ja-JP" dirty="0"/>
          </a:p>
          <a:p>
            <a:r>
              <a:rPr lang="ja-JP" altLang="en-US" dirty="0"/>
              <a:t>各輸送分野において、ヒューマンエラーに起因するさまざまな事故・トラブルが発生した。</a:t>
            </a:r>
            <a:endParaRPr lang="en-US" altLang="ja-JP" dirty="0"/>
          </a:p>
          <a:p>
            <a:endParaRPr lang="en-US" altLang="ja-JP" dirty="0"/>
          </a:p>
          <a:p>
            <a:r>
              <a:rPr lang="ja-JP" altLang="en-US" dirty="0"/>
              <a:t>これらの事故・トラブルでは、原因はヒューマンエラーではあるが、共通する背景要因としては、</a:t>
            </a:r>
            <a:r>
              <a:rPr lang="en-US" altLang="ja-JP" dirty="0"/>
              <a:t>【</a:t>
            </a:r>
            <a:r>
              <a:rPr lang="ja-JP" altLang="en-US" dirty="0"/>
              <a:t>く</a:t>
            </a:r>
            <a:r>
              <a:rPr lang="en-US" altLang="ja-JP" dirty="0"/>
              <a:t>】</a:t>
            </a:r>
            <a:r>
              <a:rPr lang="ja-JP" altLang="en-US" dirty="0"/>
              <a:t>①経営陣の安全確保に対する関与が不十分、②経営・現場間の意思疎通・情報共有が不十分であったなどと調査の結果から考えられている。</a:t>
            </a:r>
            <a:endParaRPr lang="en-US" altLang="ja-JP" dirty="0"/>
          </a:p>
        </p:txBody>
      </p:sp>
      <p:sp>
        <p:nvSpPr>
          <p:cNvPr id="26628" name="スライド番号プレースホルダ 3">
            <a:extLst>
              <a:ext uri="{FF2B5EF4-FFF2-40B4-BE49-F238E27FC236}">
                <a16:creationId xmlns:a16="http://schemas.microsoft.com/office/drawing/2014/main" id="{68608677-1FC8-46C6-A2F1-AF5180D7F9A8}"/>
              </a:ext>
            </a:extLst>
          </p:cNvPr>
          <p:cNvSpPr txBox="1">
            <a:spLocks noGrp="1"/>
          </p:cNvSpPr>
          <p:nvPr/>
        </p:nvSpPr>
        <p:spPr bwMode="auto">
          <a:xfrm>
            <a:off x="2608885" y="13668309"/>
            <a:ext cx="1996738" cy="7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8" tIns="45264" rIns="90528" bIns="45264" anchor="b"/>
          <a:lstStyle>
            <a:lvl1pPr defTabSz="912813">
              <a:defRPr kumimoji="1" sz="3600">
                <a:solidFill>
                  <a:schemeClr val="tx1"/>
                </a:solidFill>
                <a:latin typeface="ＭＳ ゴシック" panose="020B0609070205080204" pitchFamily="49" charset="-128"/>
                <a:ea typeface="ＭＳ ゴシック" panose="020B0609070205080204" pitchFamily="49" charset="-128"/>
              </a:defRPr>
            </a:lvl1pPr>
            <a:lvl2pPr marL="742950" indent="-285750" defTabSz="912813">
              <a:defRPr kumimoji="1" sz="3600">
                <a:solidFill>
                  <a:schemeClr val="tx1"/>
                </a:solidFill>
                <a:latin typeface="ＭＳ ゴシック" panose="020B0609070205080204" pitchFamily="49" charset="-128"/>
                <a:ea typeface="ＭＳ ゴシック" panose="020B0609070205080204" pitchFamily="49" charset="-128"/>
              </a:defRPr>
            </a:lvl2pPr>
            <a:lvl3pPr marL="1143000" indent="-228600" defTabSz="912813">
              <a:defRPr kumimoji="1" sz="3600">
                <a:solidFill>
                  <a:schemeClr val="tx1"/>
                </a:solidFill>
                <a:latin typeface="ＭＳ ゴシック" panose="020B0609070205080204" pitchFamily="49" charset="-128"/>
                <a:ea typeface="ＭＳ ゴシック" panose="020B0609070205080204" pitchFamily="49" charset="-128"/>
              </a:defRPr>
            </a:lvl3pPr>
            <a:lvl4pPr marL="1600200" indent="-228600" defTabSz="912813">
              <a:defRPr kumimoji="1" sz="3600">
                <a:solidFill>
                  <a:schemeClr val="tx1"/>
                </a:solidFill>
                <a:latin typeface="ＭＳ ゴシック" panose="020B0609070205080204" pitchFamily="49" charset="-128"/>
                <a:ea typeface="ＭＳ ゴシック" panose="020B0609070205080204" pitchFamily="49" charset="-128"/>
              </a:defRPr>
            </a:lvl4pPr>
            <a:lvl5pPr marL="2057400" indent="-228600" defTabSz="912813">
              <a:defRPr kumimoji="1" sz="3600">
                <a:solidFill>
                  <a:schemeClr val="tx1"/>
                </a:solidFill>
                <a:latin typeface="ＭＳ ゴシック" panose="020B0609070205080204" pitchFamily="49" charset="-128"/>
                <a:ea typeface="ＭＳ ゴシック" panose="020B0609070205080204" pitchFamily="49" charset="-128"/>
              </a:defRPr>
            </a:lvl5pPr>
            <a:lvl6pPr marL="25146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6pPr>
            <a:lvl7pPr marL="29718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7pPr>
            <a:lvl8pPr marL="34290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8pPr>
            <a:lvl9pPr marL="3886200" indent="-228600" defTabSz="912813" eaLnBrk="0" fontAlgn="base" hangingPunct="0">
              <a:spcBef>
                <a:spcPct val="0"/>
              </a:spcBef>
              <a:spcAft>
                <a:spcPct val="0"/>
              </a:spcAft>
              <a:defRPr kumimoji="1" sz="3600">
                <a:solidFill>
                  <a:schemeClr val="tx1"/>
                </a:solidFill>
                <a:latin typeface="ＭＳ ゴシック" panose="020B0609070205080204" pitchFamily="49" charset="-128"/>
                <a:ea typeface="ＭＳ ゴシック" panose="020B0609070205080204" pitchFamily="49" charset="-128"/>
              </a:defRPr>
            </a:lvl9pPr>
          </a:lstStyle>
          <a:p>
            <a:pPr algn="r" eaLnBrk="1" hangingPunct="1"/>
            <a:fld id="{EF750CF6-445A-4D29-9F61-B5F8ED9228D0}" type="slidenum">
              <a:rPr lang="ja-JP" altLang="en-US" sz="1200">
                <a:solidFill>
                  <a:srgbClr val="000000"/>
                </a:solidFill>
                <a:latin typeface="Arial" panose="020B0604020202020204" pitchFamily="34" charset="0"/>
                <a:ea typeface="ＭＳ Ｐゴシック" panose="020B0600070205080204" pitchFamily="50" charset="-128"/>
              </a:rPr>
              <a:pPr algn="r" eaLnBrk="1" hangingPunct="1"/>
              <a:t>9</a:t>
            </a:fld>
            <a:endParaRPr lang="ja-JP" altLang="en-US" sz="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008812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386" name="Rectangle 2"/>
          <p:cNvSpPr>
            <a:spLocks noGrp="1" noChangeArrowheads="1"/>
          </p:cNvSpPr>
          <p:nvPr>
            <p:ph type="ctrTitle" hasCustomPrompt="1"/>
          </p:nvPr>
        </p:nvSpPr>
        <p:spPr>
          <a:xfrm>
            <a:off x="685800" y="2420938"/>
            <a:ext cx="7772400" cy="1470025"/>
          </a:xfrm>
        </p:spPr>
        <p:txBody>
          <a:bodyPr anchor="ctr"/>
          <a:lstStyle>
            <a:lvl1pPr algn="ctr">
              <a:defRPr sz="4000"/>
            </a:lvl1pPr>
          </a:lstStyle>
          <a:p>
            <a:r>
              <a:rPr lang="en-US" altLang="ja-JP"/>
              <a:t>The Project on </a:t>
            </a:r>
            <a:br>
              <a:rPr lang="en-US" altLang="ja-JP"/>
            </a:br>
            <a:r>
              <a:rPr lang="en-US" altLang="ja-JP"/>
              <a:t>Technical Assistance for </a:t>
            </a:r>
            <a:br>
              <a:rPr lang="en-US" altLang="ja-JP"/>
            </a:br>
            <a:r>
              <a:rPr lang="en-US" altLang="ja-JP"/>
              <a:t>MRT Safety Management System on Line 6</a:t>
            </a:r>
            <a:endParaRPr lang="ja-JP" altLang="en-US"/>
          </a:p>
        </p:txBody>
      </p:sp>
      <p:sp>
        <p:nvSpPr>
          <p:cNvPr id="16485" name="Rectangle 101"/>
          <p:cNvSpPr>
            <a:spLocks noChangeArrowheads="1"/>
          </p:cNvSpPr>
          <p:nvPr/>
        </p:nvSpPr>
        <p:spPr bwMode="auto">
          <a:xfrm>
            <a:off x="5820411" y="6199158"/>
            <a:ext cx="2928302" cy="400110"/>
          </a:xfrm>
          <a:prstGeom prst="rect">
            <a:avLst/>
          </a:prstGeom>
          <a:noFill/>
          <a:ln w="9525">
            <a:noFill/>
            <a:miter lim="800000"/>
            <a:headEnd/>
            <a:tailEnd/>
          </a:ln>
          <a:effectLst/>
        </p:spPr>
        <p:txBody>
          <a:bodyPr wrap="none" anchor="ctr">
            <a:spAutoFit/>
          </a:bodyPr>
          <a:lstStyle/>
          <a:p>
            <a:pPr algn="r"/>
            <a:r>
              <a:rPr lang="en-US" altLang="ja-JP" sz="2000" dirty="0">
                <a:latin typeface="Arial" panose="020B0604020202020204" pitchFamily="34" charset="0"/>
                <a:cs typeface="Arial" panose="020B0604020202020204" pitchFamily="34" charset="0"/>
              </a:rPr>
              <a:t>JICA Expert Team (JET)</a:t>
            </a:r>
            <a:endParaRPr lang="ja-JP" altLang="ja-JP" sz="2000" dirty="0">
              <a:latin typeface="Arial" panose="020B0604020202020204" pitchFamily="34" charset="0"/>
              <a:cs typeface="Arial" panose="020B0604020202020204" pitchFamily="34" charset="0"/>
            </a:endParaRPr>
          </a:p>
        </p:txBody>
      </p:sp>
      <p:sp>
        <p:nvSpPr>
          <p:cNvPr id="16486" name="Rectangle 102"/>
          <p:cNvSpPr>
            <a:spLocks noGrp="1" noChangeArrowheads="1"/>
          </p:cNvSpPr>
          <p:nvPr>
            <p:ph type="subTitle" sz="quarter" idx="1" hasCustomPrompt="1"/>
          </p:nvPr>
        </p:nvSpPr>
        <p:spPr>
          <a:xfrm>
            <a:off x="1371600" y="4581128"/>
            <a:ext cx="6400800" cy="1633537"/>
          </a:xfrm>
        </p:spPr>
        <p:txBody>
          <a:bodyPr/>
          <a:lstStyle>
            <a:lvl1pPr marL="0" indent="0" algn="ctr">
              <a:buFontTx/>
              <a:buNone/>
              <a:defRPr/>
            </a:lvl1pPr>
          </a:lstStyle>
          <a:p>
            <a:r>
              <a:rPr lang="en-US" altLang="ja-JP"/>
              <a:t>Work Plan (Draft)</a:t>
            </a:r>
            <a:endParaRPr lang="ja-JP" altLang="en-US"/>
          </a:p>
        </p:txBody>
      </p:sp>
      <p:sp>
        <p:nvSpPr>
          <p:cNvPr id="56" name="Rectangle 101"/>
          <p:cNvSpPr>
            <a:spLocks noChangeArrowheads="1"/>
          </p:cNvSpPr>
          <p:nvPr userDrawn="1"/>
        </p:nvSpPr>
        <p:spPr bwMode="auto">
          <a:xfrm>
            <a:off x="7365008" y="5892660"/>
            <a:ext cx="1383456" cy="307777"/>
          </a:xfrm>
          <a:prstGeom prst="rect">
            <a:avLst/>
          </a:prstGeom>
          <a:noFill/>
          <a:ln w="9525">
            <a:noFill/>
            <a:miter lim="800000"/>
            <a:headEnd/>
            <a:tailEnd/>
          </a:ln>
          <a:effectLst/>
        </p:spPr>
        <p:txBody>
          <a:bodyPr wrap="none" anchor="ctr">
            <a:spAutoFit/>
          </a:bodyPr>
          <a:lstStyle/>
          <a:p>
            <a:pPr algn="r"/>
            <a:r>
              <a:rPr lang="en-US" altLang="ja-JP" sz="1400" baseline="0" dirty="0">
                <a:latin typeface="Arial" panose="020B0604020202020204" pitchFamily="34" charset="0"/>
                <a:cs typeface="Arial" panose="020B0604020202020204" pitchFamily="34" charset="0"/>
              </a:rPr>
              <a:t>22</a:t>
            </a:r>
            <a:r>
              <a:rPr lang="en-US" altLang="ja-JP" sz="1400" baseline="30000" dirty="0">
                <a:latin typeface="Arial" panose="020B0604020202020204" pitchFamily="34" charset="0"/>
                <a:cs typeface="Arial" panose="020B0604020202020204" pitchFamily="34" charset="0"/>
              </a:rPr>
              <a:t>nd</a:t>
            </a:r>
            <a:r>
              <a:rPr lang="en-US" altLang="ja-JP" sz="1400" baseline="0" dirty="0">
                <a:latin typeface="Arial" panose="020B0604020202020204" pitchFamily="34" charset="0"/>
                <a:cs typeface="Arial" panose="020B0604020202020204" pitchFamily="34" charset="0"/>
              </a:rPr>
              <a:t> /Apr./2021</a:t>
            </a:r>
            <a:endParaRPr lang="ja-JP" altLang="ja-JP" sz="1400" baseline="0" dirty="0">
              <a:latin typeface="Arial" panose="020B0604020202020204" pitchFamily="34" charset="0"/>
              <a:cs typeface="Arial" panose="020B0604020202020204" pitchFamily="34" charset="0"/>
            </a:endParaRPr>
          </a:p>
        </p:txBody>
      </p:sp>
      <p:pic>
        <p:nvPicPr>
          <p:cNvPr id="58" name="Picture 160" descr="\\Head-server\法務・広報部　部内作業用\Ⅱ.  広報Ｇ関係\nkinfo-test\kouhou\corporate\groupsimbol\logo_nkup\logo-guide\nk_basic_guideline\artwork\jpg\nk_logo_nk_blue.jpg"/>
          <p:cNvPicPr>
            <a:picLocks noChangeAspect="1" noChangeArrowheads="1"/>
          </p:cNvPicPr>
          <p:nvPr userDrawn="1"/>
        </p:nvPicPr>
        <p:blipFill>
          <a:blip r:embed="rId2" cstate="print"/>
          <a:srcRect/>
          <a:stretch>
            <a:fillRect/>
          </a:stretch>
        </p:blipFill>
        <p:spPr bwMode="auto">
          <a:xfrm>
            <a:off x="323528" y="188640"/>
            <a:ext cx="2179146" cy="295100"/>
          </a:xfrm>
          <a:prstGeom prst="rect">
            <a:avLst/>
          </a:prstGeom>
          <a:noFill/>
        </p:spPr>
      </p:pic>
      <p:pic>
        <p:nvPicPr>
          <p:cNvPr id="3" name="図 2" descr="アイコン が含まれている画像&#10;&#10;自動的に生成された説明">
            <a:extLst>
              <a:ext uri="{FF2B5EF4-FFF2-40B4-BE49-F238E27FC236}">
                <a16:creationId xmlns:a16="http://schemas.microsoft.com/office/drawing/2014/main" id="{978E58F7-791E-46C6-A101-BDB5A0DDBF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6256" y="93034"/>
            <a:ext cx="2007983" cy="6524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323850" y="6532563"/>
            <a:ext cx="1655763" cy="279400"/>
          </a:xfrm>
          <a:prstGeom prst="rect">
            <a:avLst/>
          </a:prstGeom>
        </p:spPr>
        <p:txBody>
          <a:bodyPr/>
          <a:lstStyle>
            <a:lvl1pPr>
              <a:defRPr/>
            </a:lvl1pPr>
          </a:lstStyle>
          <a:p>
            <a:fld id="{0443AF47-23FE-4224-A63D-5F88E1B8DEF2}" type="datetime2">
              <a:rPr lang="ja-JP" altLang="en-US" smtClean="0"/>
              <a:t>2021年7月1日(木)</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フッター○○○○○○○○○○</a:t>
            </a:r>
          </a:p>
        </p:txBody>
      </p:sp>
      <p:sp>
        <p:nvSpPr>
          <p:cNvPr id="6" name="スライド番号プレースホルダ 5"/>
          <p:cNvSpPr>
            <a:spLocks noGrp="1"/>
          </p:cNvSpPr>
          <p:nvPr>
            <p:ph type="sldNum" sz="quarter" idx="12"/>
          </p:nvPr>
        </p:nvSpPr>
        <p:spPr/>
        <p:txBody>
          <a:bodyPr/>
          <a:lstStyle>
            <a:lvl1pPr>
              <a:defRPr/>
            </a:lvl1pPr>
          </a:lstStyle>
          <a:p>
            <a:fld id="{AE4FDC0B-DDCC-458E-84BB-062564C0AB0B}"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61150" y="188913"/>
            <a:ext cx="2087563" cy="619283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395288" y="188913"/>
            <a:ext cx="6113462" cy="6192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323850" y="6532563"/>
            <a:ext cx="1655763" cy="279400"/>
          </a:xfrm>
          <a:prstGeom prst="rect">
            <a:avLst/>
          </a:prstGeom>
        </p:spPr>
        <p:txBody>
          <a:bodyPr/>
          <a:lstStyle>
            <a:lvl1pPr>
              <a:defRPr/>
            </a:lvl1pPr>
          </a:lstStyle>
          <a:p>
            <a:fld id="{6125985D-764F-4097-8326-EEDA8F00F33A}" type="datetime2">
              <a:rPr lang="ja-JP" altLang="en-US" smtClean="0"/>
              <a:t>2021年7月1日(木)</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フッター○○○○○○○○○○</a:t>
            </a:r>
          </a:p>
        </p:txBody>
      </p:sp>
      <p:sp>
        <p:nvSpPr>
          <p:cNvPr id="6" name="スライド番号プレースホルダ 5"/>
          <p:cNvSpPr>
            <a:spLocks noGrp="1"/>
          </p:cNvSpPr>
          <p:nvPr>
            <p:ph type="sldNum" sz="quarter" idx="12"/>
          </p:nvPr>
        </p:nvSpPr>
        <p:spPr/>
        <p:txBody>
          <a:bodyPr/>
          <a:lstStyle>
            <a:lvl1pPr>
              <a:defRPr/>
            </a:lvl1pPr>
          </a:lstStyle>
          <a:p>
            <a:fld id="{FBE8B847-EF3E-439D-999C-0854EBD8451C}"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bwMode="black">
      <p:bgPr>
        <a:solidFill>
          <a:srgbClr val="1F75BF"/>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bwMode="white">
          <a:xfrm>
            <a:off x="539750" y="2693988"/>
            <a:ext cx="8064500" cy="1470025"/>
          </a:xfrm>
        </p:spPr>
        <p:txBody>
          <a:bodyPr anchor="ctr"/>
          <a:lstStyle>
            <a:lvl1pPr>
              <a:defRPr>
                <a:solidFill>
                  <a:schemeClr val="bg1"/>
                </a:solidFill>
              </a:defRPr>
            </a:lvl1pPr>
          </a:lstStyle>
          <a:p>
            <a:r>
              <a:rPr lang="ja-JP" altLang="en-US"/>
              <a:t>マスタ タイトルの書式設定</a:t>
            </a:r>
          </a:p>
        </p:txBody>
      </p:sp>
      <p:sp>
        <p:nvSpPr>
          <p:cNvPr id="25728" name="Rectangle 128"/>
          <p:cNvSpPr>
            <a:spLocks noGrp="1" noChangeArrowheads="1"/>
          </p:cNvSpPr>
          <p:nvPr>
            <p:ph type="subTitle" sz="quarter" idx="1"/>
          </p:nvPr>
        </p:nvSpPr>
        <p:spPr bwMode="white">
          <a:xfrm>
            <a:off x="539750" y="4292600"/>
            <a:ext cx="7056438" cy="1346200"/>
          </a:xfrm>
        </p:spPr>
        <p:txBody>
          <a:bodyPr/>
          <a:lstStyle>
            <a:lvl1pPr marL="0" indent="0">
              <a:buFontTx/>
              <a:buNone/>
              <a:defRPr>
                <a:solidFill>
                  <a:schemeClr val="bg1"/>
                </a:solidFill>
              </a:defRPr>
            </a:lvl1pPr>
          </a:lstStyle>
          <a:p>
            <a:r>
              <a:rPr lang="ja-JP" altLang="en-US"/>
              <a:t>マスタ サブタイトルの書式設定</a:t>
            </a:r>
          </a:p>
        </p:txBody>
      </p:sp>
      <p:grpSp>
        <p:nvGrpSpPr>
          <p:cNvPr id="25739" name="Group 139"/>
          <p:cNvGrpSpPr>
            <a:grpSpLocks noChangeAspect="1"/>
          </p:cNvGrpSpPr>
          <p:nvPr/>
        </p:nvGrpSpPr>
        <p:grpSpPr bwMode="auto">
          <a:xfrm>
            <a:off x="6528753" y="6413500"/>
            <a:ext cx="1130300" cy="111125"/>
            <a:chOff x="4799" y="4040"/>
            <a:chExt cx="712" cy="70"/>
          </a:xfrm>
        </p:grpSpPr>
        <p:sp>
          <p:nvSpPr>
            <p:cNvPr id="25738" name="AutoShape 138"/>
            <p:cNvSpPr>
              <a:spLocks noChangeAspect="1" noChangeArrowheads="1" noTextEdit="1"/>
            </p:cNvSpPr>
            <p:nvPr userDrawn="1"/>
          </p:nvSpPr>
          <p:spPr bwMode="auto">
            <a:xfrm>
              <a:off x="4799" y="4040"/>
              <a:ext cx="712" cy="70"/>
            </a:xfrm>
            <a:prstGeom prst="rect">
              <a:avLst/>
            </a:prstGeom>
            <a:noFill/>
            <a:ln w="9525">
              <a:noFill/>
              <a:miter lim="800000"/>
              <a:headEnd/>
              <a:tailEnd/>
            </a:ln>
          </p:spPr>
          <p:txBody>
            <a:bodyPr/>
            <a:lstStyle/>
            <a:p>
              <a:endParaRPr lang="ja-JP" altLang="en-US"/>
            </a:p>
          </p:txBody>
        </p:sp>
        <p:sp>
          <p:nvSpPr>
            <p:cNvPr id="25740" name="Freeform 140"/>
            <p:cNvSpPr>
              <a:spLocks noEditPoints="1"/>
            </p:cNvSpPr>
            <p:nvPr userDrawn="1"/>
          </p:nvSpPr>
          <p:spPr bwMode="auto">
            <a:xfrm>
              <a:off x="5067" y="4040"/>
              <a:ext cx="80" cy="70"/>
            </a:xfrm>
            <a:custGeom>
              <a:avLst/>
              <a:gdLst/>
              <a:ahLst/>
              <a:cxnLst>
                <a:cxn ang="0">
                  <a:pos x="29" y="12"/>
                </a:cxn>
                <a:cxn ang="0">
                  <a:pos x="26" y="6"/>
                </a:cxn>
                <a:cxn ang="0">
                  <a:pos x="24" y="6"/>
                </a:cxn>
                <a:cxn ang="0">
                  <a:pos x="17" y="12"/>
                </a:cxn>
                <a:cxn ang="0">
                  <a:pos x="13" y="25"/>
                </a:cxn>
                <a:cxn ang="0">
                  <a:pos x="16" y="30"/>
                </a:cxn>
                <a:cxn ang="0">
                  <a:pos x="18" y="30"/>
                </a:cxn>
                <a:cxn ang="0">
                  <a:pos x="24" y="25"/>
                </a:cxn>
                <a:cxn ang="0">
                  <a:pos x="29" y="12"/>
                </a:cxn>
                <a:cxn ang="0">
                  <a:pos x="16" y="36"/>
                </a:cxn>
                <a:cxn ang="0">
                  <a:pos x="13" y="36"/>
                </a:cxn>
                <a:cxn ang="0">
                  <a:pos x="4" y="18"/>
                </a:cxn>
                <a:cxn ang="0">
                  <a:pos x="26" y="0"/>
                </a:cxn>
                <a:cxn ang="0">
                  <a:pos x="29" y="0"/>
                </a:cxn>
                <a:cxn ang="0">
                  <a:pos x="38" y="18"/>
                </a:cxn>
                <a:cxn ang="0">
                  <a:pos x="16" y="36"/>
                </a:cxn>
              </a:cxnLst>
              <a:rect l="0" t="0" r="r" b="b"/>
              <a:pathLst>
                <a:path w="41" h="36">
                  <a:moveTo>
                    <a:pt x="29" y="12"/>
                  </a:moveTo>
                  <a:cubicBezTo>
                    <a:pt x="30" y="8"/>
                    <a:pt x="30" y="6"/>
                    <a:pt x="26" y="6"/>
                  </a:cubicBezTo>
                  <a:cubicBezTo>
                    <a:pt x="26" y="6"/>
                    <a:pt x="24" y="6"/>
                    <a:pt x="24" y="6"/>
                  </a:cubicBezTo>
                  <a:cubicBezTo>
                    <a:pt x="20" y="6"/>
                    <a:pt x="19" y="8"/>
                    <a:pt x="17" y="12"/>
                  </a:cubicBezTo>
                  <a:cubicBezTo>
                    <a:pt x="17" y="13"/>
                    <a:pt x="13" y="24"/>
                    <a:pt x="13" y="25"/>
                  </a:cubicBezTo>
                  <a:cubicBezTo>
                    <a:pt x="12" y="28"/>
                    <a:pt x="13" y="30"/>
                    <a:pt x="16" y="30"/>
                  </a:cubicBezTo>
                  <a:cubicBezTo>
                    <a:pt x="16" y="30"/>
                    <a:pt x="18" y="30"/>
                    <a:pt x="18" y="30"/>
                  </a:cubicBezTo>
                  <a:cubicBezTo>
                    <a:pt x="22" y="30"/>
                    <a:pt x="23" y="29"/>
                    <a:pt x="24" y="25"/>
                  </a:cubicBezTo>
                  <a:cubicBezTo>
                    <a:pt x="25" y="23"/>
                    <a:pt x="28" y="13"/>
                    <a:pt x="29" y="12"/>
                  </a:cubicBezTo>
                  <a:close/>
                  <a:moveTo>
                    <a:pt x="16" y="36"/>
                  </a:moveTo>
                  <a:cubicBezTo>
                    <a:pt x="16" y="36"/>
                    <a:pt x="13" y="36"/>
                    <a:pt x="13" y="36"/>
                  </a:cubicBezTo>
                  <a:cubicBezTo>
                    <a:pt x="1" y="36"/>
                    <a:pt x="0" y="28"/>
                    <a:pt x="4" y="18"/>
                  </a:cubicBezTo>
                  <a:cubicBezTo>
                    <a:pt x="8" y="7"/>
                    <a:pt x="12" y="0"/>
                    <a:pt x="26" y="0"/>
                  </a:cubicBezTo>
                  <a:cubicBezTo>
                    <a:pt x="26" y="0"/>
                    <a:pt x="29" y="0"/>
                    <a:pt x="29" y="0"/>
                  </a:cubicBezTo>
                  <a:cubicBezTo>
                    <a:pt x="41" y="0"/>
                    <a:pt x="41" y="7"/>
                    <a:pt x="38" y="18"/>
                  </a:cubicBezTo>
                  <a:cubicBezTo>
                    <a:pt x="34" y="29"/>
                    <a:pt x="29" y="36"/>
                    <a:pt x="16" y="36"/>
                  </a:cubicBezTo>
                </a:path>
              </a:pathLst>
            </a:custGeom>
            <a:solidFill>
              <a:srgbClr val="FFFFFF"/>
            </a:solidFill>
            <a:ln w="9525">
              <a:noFill/>
              <a:round/>
              <a:headEnd/>
              <a:tailEnd/>
            </a:ln>
          </p:spPr>
          <p:txBody>
            <a:bodyPr/>
            <a:lstStyle/>
            <a:p>
              <a:endParaRPr lang="ja-JP" altLang="en-US"/>
            </a:p>
          </p:txBody>
        </p:sp>
        <p:sp>
          <p:nvSpPr>
            <p:cNvPr id="25741" name="Freeform 141"/>
            <p:cNvSpPr>
              <a:spLocks noEditPoints="1"/>
            </p:cNvSpPr>
            <p:nvPr userDrawn="1"/>
          </p:nvSpPr>
          <p:spPr bwMode="auto">
            <a:xfrm>
              <a:off x="5330" y="4040"/>
              <a:ext cx="80" cy="70"/>
            </a:xfrm>
            <a:custGeom>
              <a:avLst/>
              <a:gdLst/>
              <a:ahLst/>
              <a:cxnLst>
                <a:cxn ang="0">
                  <a:pos x="28" y="12"/>
                </a:cxn>
                <a:cxn ang="0">
                  <a:pos x="25" y="6"/>
                </a:cxn>
                <a:cxn ang="0">
                  <a:pos x="24" y="6"/>
                </a:cxn>
                <a:cxn ang="0">
                  <a:pos x="17" y="12"/>
                </a:cxn>
                <a:cxn ang="0">
                  <a:pos x="13" y="25"/>
                </a:cxn>
                <a:cxn ang="0">
                  <a:pos x="16" y="30"/>
                </a:cxn>
                <a:cxn ang="0">
                  <a:pos x="18" y="30"/>
                </a:cxn>
                <a:cxn ang="0">
                  <a:pos x="24" y="25"/>
                </a:cxn>
                <a:cxn ang="0">
                  <a:pos x="28" y="12"/>
                </a:cxn>
                <a:cxn ang="0">
                  <a:pos x="16" y="36"/>
                </a:cxn>
                <a:cxn ang="0">
                  <a:pos x="12" y="36"/>
                </a:cxn>
                <a:cxn ang="0">
                  <a:pos x="4" y="18"/>
                </a:cxn>
                <a:cxn ang="0">
                  <a:pos x="25" y="0"/>
                </a:cxn>
                <a:cxn ang="0">
                  <a:pos x="29" y="0"/>
                </a:cxn>
                <a:cxn ang="0">
                  <a:pos x="38" y="18"/>
                </a:cxn>
                <a:cxn ang="0">
                  <a:pos x="16" y="36"/>
                </a:cxn>
              </a:cxnLst>
              <a:rect l="0" t="0" r="r" b="b"/>
              <a:pathLst>
                <a:path w="41" h="36">
                  <a:moveTo>
                    <a:pt x="28" y="12"/>
                  </a:moveTo>
                  <a:cubicBezTo>
                    <a:pt x="30" y="8"/>
                    <a:pt x="29" y="6"/>
                    <a:pt x="25" y="6"/>
                  </a:cubicBezTo>
                  <a:cubicBezTo>
                    <a:pt x="25" y="6"/>
                    <a:pt x="24" y="6"/>
                    <a:pt x="24" y="6"/>
                  </a:cubicBezTo>
                  <a:cubicBezTo>
                    <a:pt x="19" y="6"/>
                    <a:pt x="18" y="8"/>
                    <a:pt x="17" y="12"/>
                  </a:cubicBezTo>
                  <a:cubicBezTo>
                    <a:pt x="16" y="13"/>
                    <a:pt x="13" y="24"/>
                    <a:pt x="13" y="25"/>
                  </a:cubicBezTo>
                  <a:cubicBezTo>
                    <a:pt x="11" y="28"/>
                    <a:pt x="12" y="30"/>
                    <a:pt x="16" y="30"/>
                  </a:cubicBezTo>
                  <a:cubicBezTo>
                    <a:pt x="16" y="30"/>
                    <a:pt x="18" y="30"/>
                    <a:pt x="18" y="30"/>
                  </a:cubicBezTo>
                  <a:cubicBezTo>
                    <a:pt x="21" y="30"/>
                    <a:pt x="23" y="29"/>
                    <a:pt x="24" y="25"/>
                  </a:cubicBezTo>
                  <a:cubicBezTo>
                    <a:pt x="25" y="23"/>
                    <a:pt x="28" y="13"/>
                    <a:pt x="28" y="12"/>
                  </a:cubicBezTo>
                  <a:close/>
                  <a:moveTo>
                    <a:pt x="16" y="36"/>
                  </a:moveTo>
                  <a:cubicBezTo>
                    <a:pt x="15" y="36"/>
                    <a:pt x="13" y="36"/>
                    <a:pt x="12" y="36"/>
                  </a:cubicBezTo>
                  <a:cubicBezTo>
                    <a:pt x="1" y="36"/>
                    <a:pt x="0" y="28"/>
                    <a:pt x="4" y="18"/>
                  </a:cubicBezTo>
                  <a:cubicBezTo>
                    <a:pt x="7" y="7"/>
                    <a:pt x="12" y="0"/>
                    <a:pt x="25" y="0"/>
                  </a:cubicBezTo>
                  <a:cubicBezTo>
                    <a:pt x="26" y="0"/>
                    <a:pt x="28" y="0"/>
                    <a:pt x="29" y="0"/>
                  </a:cubicBezTo>
                  <a:cubicBezTo>
                    <a:pt x="41" y="0"/>
                    <a:pt x="41" y="7"/>
                    <a:pt x="38" y="18"/>
                  </a:cubicBezTo>
                  <a:cubicBezTo>
                    <a:pt x="34" y="29"/>
                    <a:pt x="29" y="36"/>
                    <a:pt x="16" y="36"/>
                  </a:cubicBezTo>
                </a:path>
              </a:pathLst>
            </a:custGeom>
            <a:solidFill>
              <a:srgbClr val="FFFFFF"/>
            </a:solidFill>
            <a:ln w="9525">
              <a:noFill/>
              <a:round/>
              <a:headEnd/>
              <a:tailEnd/>
            </a:ln>
          </p:spPr>
          <p:txBody>
            <a:bodyPr/>
            <a:lstStyle/>
            <a:p>
              <a:endParaRPr lang="ja-JP" altLang="en-US"/>
            </a:p>
          </p:txBody>
        </p:sp>
        <p:sp>
          <p:nvSpPr>
            <p:cNvPr id="25742" name="Freeform 142"/>
            <p:cNvSpPr>
              <a:spLocks/>
            </p:cNvSpPr>
            <p:nvPr userDrawn="1"/>
          </p:nvSpPr>
          <p:spPr bwMode="auto">
            <a:xfrm>
              <a:off x="4799" y="4042"/>
              <a:ext cx="93" cy="66"/>
            </a:xfrm>
            <a:custGeom>
              <a:avLst/>
              <a:gdLst/>
              <a:ahLst/>
              <a:cxnLst>
                <a:cxn ang="0">
                  <a:pos x="37" y="34"/>
                </a:cxn>
                <a:cxn ang="0">
                  <a:pos x="28" y="34"/>
                </a:cxn>
                <a:cxn ang="0">
                  <a:pos x="21" y="29"/>
                </a:cxn>
                <a:cxn ang="0">
                  <a:pos x="17" y="8"/>
                </a:cxn>
                <a:cxn ang="0">
                  <a:pos x="9" y="34"/>
                </a:cxn>
                <a:cxn ang="0">
                  <a:pos x="0" y="34"/>
                </a:cxn>
                <a:cxn ang="0">
                  <a:pos x="11" y="0"/>
                </a:cxn>
                <a:cxn ang="0">
                  <a:pos x="21" y="0"/>
                </a:cxn>
                <a:cxn ang="0">
                  <a:pos x="27" y="5"/>
                </a:cxn>
                <a:cxn ang="0">
                  <a:pos x="32" y="25"/>
                </a:cxn>
                <a:cxn ang="0">
                  <a:pos x="39" y="0"/>
                </a:cxn>
                <a:cxn ang="0">
                  <a:pos x="48" y="0"/>
                </a:cxn>
                <a:cxn ang="0">
                  <a:pos x="37" y="34"/>
                </a:cxn>
              </a:cxnLst>
              <a:rect l="0" t="0" r="r" b="b"/>
              <a:pathLst>
                <a:path w="48" h="34">
                  <a:moveTo>
                    <a:pt x="37" y="34"/>
                  </a:moveTo>
                  <a:cubicBezTo>
                    <a:pt x="37" y="34"/>
                    <a:pt x="31" y="34"/>
                    <a:pt x="28" y="34"/>
                  </a:cubicBezTo>
                  <a:cubicBezTo>
                    <a:pt x="24" y="34"/>
                    <a:pt x="22" y="33"/>
                    <a:pt x="21" y="29"/>
                  </a:cubicBezTo>
                  <a:cubicBezTo>
                    <a:pt x="21" y="24"/>
                    <a:pt x="17" y="8"/>
                    <a:pt x="17"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8" y="7"/>
                    <a:pt x="32" y="25"/>
                    <a:pt x="32" y="25"/>
                  </a:cubicBezTo>
                  <a:cubicBezTo>
                    <a:pt x="39" y="0"/>
                    <a:pt x="39" y="0"/>
                    <a:pt x="39" y="0"/>
                  </a:cubicBezTo>
                  <a:cubicBezTo>
                    <a:pt x="48" y="0"/>
                    <a:pt x="48" y="0"/>
                    <a:pt x="48" y="0"/>
                  </a:cubicBezTo>
                  <a:cubicBezTo>
                    <a:pt x="37" y="34"/>
                    <a:pt x="37" y="34"/>
                    <a:pt x="37" y="34"/>
                  </a:cubicBezTo>
                </a:path>
              </a:pathLst>
            </a:custGeom>
            <a:solidFill>
              <a:srgbClr val="FFFFFF"/>
            </a:solidFill>
            <a:ln w="9525">
              <a:noFill/>
              <a:round/>
              <a:headEnd/>
              <a:tailEnd/>
            </a:ln>
          </p:spPr>
          <p:txBody>
            <a:bodyPr/>
            <a:lstStyle/>
            <a:p>
              <a:endParaRPr lang="ja-JP" altLang="en-US"/>
            </a:p>
          </p:txBody>
        </p:sp>
        <p:sp>
          <p:nvSpPr>
            <p:cNvPr id="25743" name="Freeform 143"/>
            <p:cNvSpPr>
              <a:spLocks/>
            </p:cNvSpPr>
            <p:nvPr userDrawn="1"/>
          </p:nvSpPr>
          <p:spPr bwMode="auto">
            <a:xfrm>
              <a:off x="5141" y="4042"/>
              <a:ext cx="94" cy="66"/>
            </a:xfrm>
            <a:custGeom>
              <a:avLst/>
              <a:gdLst/>
              <a:ahLst/>
              <a:cxnLst>
                <a:cxn ang="0">
                  <a:pos x="37" y="34"/>
                </a:cxn>
                <a:cxn ang="0">
                  <a:pos x="27" y="34"/>
                </a:cxn>
                <a:cxn ang="0">
                  <a:pos x="21" y="29"/>
                </a:cxn>
                <a:cxn ang="0">
                  <a:pos x="16" y="8"/>
                </a:cxn>
                <a:cxn ang="0">
                  <a:pos x="9" y="34"/>
                </a:cxn>
                <a:cxn ang="0">
                  <a:pos x="0" y="34"/>
                </a:cxn>
                <a:cxn ang="0">
                  <a:pos x="11" y="0"/>
                </a:cxn>
                <a:cxn ang="0">
                  <a:pos x="21" y="0"/>
                </a:cxn>
                <a:cxn ang="0">
                  <a:pos x="27" y="5"/>
                </a:cxn>
                <a:cxn ang="0">
                  <a:pos x="31" y="25"/>
                </a:cxn>
                <a:cxn ang="0">
                  <a:pos x="39" y="0"/>
                </a:cxn>
                <a:cxn ang="0">
                  <a:pos x="48" y="0"/>
                </a:cxn>
                <a:cxn ang="0">
                  <a:pos x="37" y="34"/>
                </a:cxn>
              </a:cxnLst>
              <a:rect l="0" t="0" r="r" b="b"/>
              <a:pathLst>
                <a:path w="48" h="34">
                  <a:moveTo>
                    <a:pt x="37" y="34"/>
                  </a:moveTo>
                  <a:cubicBezTo>
                    <a:pt x="37" y="34"/>
                    <a:pt x="31" y="34"/>
                    <a:pt x="27" y="34"/>
                  </a:cubicBezTo>
                  <a:cubicBezTo>
                    <a:pt x="23" y="34"/>
                    <a:pt x="22" y="33"/>
                    <a:pt x="21" y="29"/>
                  </a:cubicBezTo>
                  <a:cubicBezTo>
                    <a:pt x="20" y="24"/>
                    <a:pt x="16" y="8"/>
                    <a:pt x="16"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7" y="7"/>
                    <a:pt x="31" y="25"/>
                    <a:pt x="31" y="25"/>
                  </a:cubicBezTo>
                  <a:cubicBezTo>
                    <a:pt x="39" y="0"/>
                    <a:pt x="39" y="0"/>
                    <a:pt x="39" y="0"/>
                  </a:cubicBezTo>
                  <a:cubicBezTo>
                    <a:pt x="48" y="0"/>
                    <a:pt x="48" y="0"/>
                    <a:pt x="48" y="0"/>
                  </a:cubicBezTo>
                  <a:cubicBezTo>
                    <a:pt x="37" y="34"/>
                    <a:pt x="37" y="34"/>
                    <a:pt x="37" y="34"/>
                  </a:cubicBezTo>
                </a:path>
              </a:pathLst>
            </a:custGeom>
            <a:solidFill>
              <a:srgbClr val="FFFFFF"/>
            </a:solidFill>
            <a:ln w="9525">
              <a:noFill/>
              <a:round/>
              <a:headEnd/>
              <a:tailEnd/>
            </a:ln>
          </p:spPr>
          <p:txBody>
            <a:bodyPr/>
            <a:lstStyle/>
            <a:p>
              <a:endParaRPr lang="ja-JP" altLang="en-US"/>
            </a:p>
          </p:txBody>
        </p:sp>
        <p:sp>
          <p:nvSpPr>
            <p:cNvPr id="25744" name="Freeform 144"/>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close/>
                </a:path>
              </a:pathLst>
            </a:custGeom>
            <a:solidFill>
              <a:srgbClr val="FFFFFF"/>
            </a:solidFill>
            <a:ln w="9525">
              <a:noFill/>
              <a:round/>
              <a:headEnd/>
              <a:tailEnd/>
            </a:ln>
          </p:spPr>
          <p:txBody>
            <a:bodyPr/>
            <a:lstStyle/>
            <a:p>
              <a:endParaRPr lang="ja-JP" altLang="en-US"/>
            </a:p>
          </p:txBody>
        </p:sp>
        <p:sp>
          <p:nvSpPr>
            <p:cNvPr id="25745" name="Freeform 145"/>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path>
              </a:pathLst>
            </a:custGeom>
            <a:noFill/>
            <a:ln w="9525">
              <a:noFill/>
              <a:round/>
              <a:headEnd/>
              <a:tailEnd/>
            </a:ln>
          </p:spPr>
          <p:txBody>
            <a:bodyPr/>
            <a:lstStyle/>
            <a:p>
              <a:endParaRPr lang="ja-JP" altLang="en-US"/>
            </a:p>
          </p:txBody>
        </p:sp>
        <p:sp>
          <p:nvSpPr>
            <p:cNvPr id="25746" name="Freeform 146"/>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close/>
                </a:path>
              </a:pathLst>
            </a:custGeom>
            <a:solidFill>
              <a:srgbClr val="FFFFFF"/>
            </a:solidFill>
            <a:ln w="9525">
              <a:noFill/>
              <a:round/>
              <a:headEnd/>
              <a:tailEnd/>
            </a:ln>
          </p:spPr>
          <p:txBody>
            <a:bodyPr/>
            <a:lstStyle/>
            <a:p>
              <a:endParaRPr lang="ja-JP" altLang="en-US"/>
            </a:p>
          </p:txBody>
        </p:sp>
        <p:sp>
          <p:nvSpPr>
            <p:cNvPr id="25747" name="Freeform 147"/>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path>
              </a:pathLst>
            </a:custGeom>
            <a:noFill/>
            <a:ln w="9525">
              <a:noFill/>
              <a:round/>
              <a:headEnd/>
              <a:tailEnd/>
            </a:ln>
          </p:spPr>
          <p:txBody>
            <a:bodyPr/>
            <a:lstStyle/>
            <a:p>
              <a:endParaRPr lang="ja-JP" altLang="en-US"/>
            </a:p>
          </p:txBody>
        </p:sp>
        <p:sp>
          <p:nvSpPr>
            <p:cNvPr id="25748" name="Freeform 148"/>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close/>
                </a:path>
              </a:pathLst>
            </a:custGeom>
            <a:solidFill>
              <a:srgbClr val="FFFFFF"/>
            </a:solidFill>
            <a:ln w="9525">
              <a:noFill/>
              <a:round/>
              <a:headEnd/>
              <a:tailEnd/>
            </a:ln>
          </p:spPr>
          <p:txBody>
            <a:bodyPr/>
            <a:lstStyle/>
            <a:p>
              <a:endParaRPr lang="ja-JP" altLang="en-US"/>
            </a:p>
          </p:txBody>
        </p:sp>
        <p:sp>
          <p:nvSpPr>
            <p:cNvPr id="25749" name="Freeform 149"/>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path>
              </a:pathLst>
            </a:custGeom>
            <a:noFill/>
            <a:ln w="9525">
              <a:noFill/>
              <a:round/>
              <a:headEnd/>
              <a:tailEnd/>
            </a:ln>
          </p:spPr>
          <p:txBody>
            <a:bodyPr/>
            <a:lstStyle/>
            <a:p>
              <a:endParaRPr lang="ja-JP" altLang="en-US"/>
            </a:p>
          </p:txBody>
        </p:sp>
        <p:sp>
          <p:nvSpPr>
            <p:cNvPr id="25750" name="Freeform 150"/>
            <p:cNvSpPr>
              <a:spLocks/>
            </p:cNvSpPr>
            <p:nvPr userDrawn="1"/>
          </p:nvSpPr>
          <p:spPr bwMode="auto">
            <a:xfrm>
              <a:off x="5289" y="4071"/>
              <a:ext cx="37" cy="37"/>
            </a:xfrm>
            <a:custGeom>
              <a:avLst/>
              <a:gdLst/>
              <a:ahLst/>
              <a:cxnLst>
                <a:cxn ang="0">
                  <a:pos x="0" y="1"/>
                </a:cxn>
                <a:cxn ang="0">
                  <a:pos x="5" y="15"/>
                </a:cxn>
                <a:cxn ang="0">
                  <a:pos x="11" y="19"/>
                </a:cxn>
                <a:cxn ang="0">
                  <a:pos x="19" y="19"/>
                </a:cxn>
                <a:cxn ang="0">
                  <a:pos x="10" y="0"/>
                </a:cxn>
                <a:cxn ang="0">
                  <a:pos x="0" y="1"/>
                </a:cxn>
              </a:cxnLst>
              <a:rect l="0" t="0" r="r" b="b"/>
              <a:pathLst>
                <a:path w="19" h="19">
                  <a:moveTo>
                    <a:pt x="0" y="1"/>
                  </a:moveTo>
                  <a:cubicBezTo>
                    <a:pt x="0" y="2"/>
                    <a:pt x="4" y="13"/>
                    <a:pt x="5" y="15"/>
                  </a:cubicBezTo>
                  <a:cubicBezTo>
                    <a:pt x="6" y="18"/>
                    <a:pt x="8" y="19"/>
                    <a:pt x="11" y="19"/>
                  </a:cubicBezTo>
                  <a:cubicBezTo>
                    <a:pt x="14" y="19"/>
                    <a:pt x="19" y="19"/>
                    <a:pt x="19" y="19"/>
                  </a:cubicBezTo>
                  <a:cubicBezTo>
                    <a:pt x="10" y="0"/>
                    <a:pt x="10" y="0"/>
                    <a:pt x="10" y="0"/>
                  </a:cubicBezTo>
                  <a:cubicBezTo>
                    <a:pt x="0" y="1"/>
                    <a:pt x="0" y="1"/>
                    <a:pt x="0" y="1"/>
                  </a:cubicBezTo>
                </a:path>
              </a:pathLst>
            </a:custGeom>
            <a:solidFill>
              <a:srgbClr val="FFFFFF"/>
            </a:solidFill>
            <a:ln w="9525">
              <a:noFill/>
              <a:round/>
              <a:headEnd/>
              <a:tailEnd/>
            </a:ln>
          </p:spPr>
          <p:txBody>
            <a:bodyPr/>
            <a:lstStyle/>
            <a:p>
              <a:endParaRPr lang="ja-JP" altLang="en-US"/>
            </a:p>
          </p:txBody>
        </p:sp>
        <p:sp>
          <p:nvSpPr>
            <p:cNvPr id="25751" name="Freeform 151"/>
            <p:cNvSpPr>
              <a:spLocks/>
            </p:cNvSpPr>
            <p:nvPr userDrawn="1"/>
          </p:nvSpPr>
          <p:spPr bwMode="auto">
            <a:xfrm>
              <a:off x="5404" y="4042"/>
              <a:ext cx="74" cy="66"/>
            </a:xfrm>
            <a:custGeom>
              <a:avLst/>
              <a:gdLst/>
              <a:ahLst/>
              <a:cxnLst>
                <a:cxn ang="0">
                  <a:pos x="11" y="0"/>
                </a:cxn>
                <a:cxn ang="0">
                  <a:pos x="0" y="34"/>
                </a:cxn>
                <a:cxn ang="0">
                  <a:pos x="24" y="34"/>
                </a:cxn>
                <a:cxn ang="0">
                  <a:pos x="28" y="32"/>
                </a:cxn>
                <a:cxn ang="0">
                  <a:pos x="30" y="28"/>
                </a:cxn>
                <a:cxn ang="0">
                  <a:pos x="13" y="28"/>
                </a:cxn>
                <a:cxn ang="0">
                  <a:pos x="16" y="20"/>
                </a:cxn>
                <a:cxn ang="0">
                  <a:pos x="22" y="20"/>
                </a:cxn>
                <a:cxn ang="0">
                  <a:pos x="31" y="16"/>
                </a:cxn>
                <a:cxn ang="0">
                  <a:pos x="32" y="13"/>
                </a:cxn>
                <a:cxn ang="0">
                  <a:pos x="18" y="13"/>
                </a:cxn>
                <a:cxn ang="0">
                  <a:pos x="20" y="6"/>
                </a:cxn>
                <a:cxn ang="0">
                  <a:pos x="31" y="6"/>
                </a:cxn>
                <a:cxn ang="0">
                  <a:pos x="37" y="3"/>
                </a:cxn>
                <a:cxn ang="0">
                  <a:pos x="38" y="0"/>
                </a:cxn>
                <a:cxn ang="0">
                  <a:pos x="11" y="0"/>
                </a:cxn>
              </a:cxnLst>
              <a:rect l="0" t="0" r="r" b="b"/>
              <a:pathLst>
                <a:path w="38" h="34">
                  <a:moveTo>
                    <a:pt x="11" y="0"/>
                  </a:moveTo>
                  <a:cubicBezTo>
                    <a:pt x="8" y="8"/>
                    <a:pt x="3" y="23"/>
                    <a:pt x="0" y="34"/>
                  </a:cubicBezTo>
                  <a:cubicBezTo>
                    <a:pt x="5" y="34"/>
                    <a:pt x="19" y="34"/>
                    <a:pt x="24" y="34"/>
                  </a:cubicBezTo>
                  <a:cubicBezTo>
                    <a:pt x="26" y="34"/>
                    <a:pt x="27" y="34"/>
                    <a:pt x="28" y="32"/>
                  </a:cubicBezTo>
                  <a:cubicBezTo>
                    <a:pt x="29" y="30"/>
                    <a:pt x="30" y="28"/>
                    <a:pt x="30" y="28"/>
                  </a:cubicBezTo>
                  <a:cubicBezTo>
                    <a:pt x="13" y="28"/>
                    <a:pt x="13" y="28"/>
                    <a:pt x="13" y="28"/>
                  </a:cubicBezTo>
                  <a:cubicBezTo>
                    <a:pt x="16" y="20"/>
                    <a:pt x="16" y="20"/>
                    <a:pt x="16" y="20"/>
                  </a:cubicBezTo>
                  <a:cubicBezTo>
                    <a:pt x="16" y="20"/>
                    <a:pt x="17" y="20"/>
                    <a:pt x="22" y="20"/>
                  </a:cubicBezTo>
                  <a:cubicBezTo>
                    <a:pt x="26" y="20"/>
                    <a:pt x="29" y="19"/>
                    <a:pt x="31" y="16"/>
                  </a:cubicBezTo>
                  <a:cubicBezTo>
                    <a:pt x="31" y="16"/>
                    <a:pt x="32" y="14"/>
                    <a:pt x="32" y="13"/>
                  </a:cubicBezTo>
                  <a:cubicBezTo>
                    <a:pt x="28" y="13"/>
                    <a:pt x="18" y="13"/>
                    <a:pt x="18" y="13"/>
                  </a:cubicBezTo>
                  <a:cubicBezTo>
                    <a:pt x="20" y="6"/>
                    <a:pt x="20" y="6"/>
                    <a:pt x="20" y="6"/>
                  </a:cubicBezTo>
                  <a:cubicBezTo>
                    <a:pt x="20" y="6"/>
                    <a:pt x="29" y="6"/>
                    <a:pt x="31" y="6"/>
                  </a:cubicBezTo>
                  <a:cubicBezTo>
                    <a:pt x="34" y="6"/>
                    <a:pt x="36" y="5"/>
                    <a:pt x="37" y="3"/>
                  </a:cubicBezTo>
                  <a:cubicBezTo>
                    <a:pt x="38" y="1"/>
                    <a:pt x="38" y="0"/>
                    <a:pt x="38" y="0"/>
                  </a:cubicBezTo>
                  <a:cubicBezTo>
                    <a:pt x="38" y="0"/>
                    <a:pt x="17" y="0"/>
                    <a:pt x="11" y="0"/>
                  </a:cubicBezTo>
                </a:path>
              </a:pathLst>
            </a:custGeom>
            <a:solidFill>
              <a:srgbClr val="FFFFFF"/>
            </a:solidFill>
            <a:ln w="9525">
              <a:noFill/>
              <a:round/>
              <a:headEnd/>
              <a:tailEnd/>
            </a:ln>
          </p:spPr>
          <p:txBody>
            <a:bodyPr/>
            <a:lstStyle/>
            <a:p>
              <a:endParaRPr lang="ja-JP" altLang="en-US"/>
            </a:p>
          </p:txBody>
        </p:sp>
        <p:sp>
          <p:nvSpPr>
            <p:cNvPr id="25752" name="Freeform 152"/>
            <p:cNvSpPr>
              <a:spLocks noEditPoints="1"/>
            </p:cNvSpPr>
            <p:nvPr userDrawn="1"/>
          </p:nvSpPr>
          <p:spPr bwMode="auto">
            <a:xfrm>
              <a:off x="4993" y="4042"/>
              <a:ext cx="78"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0"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3"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0" y="0"/>
                    <a:pt x="10" y="0"/>
                    <a:pt x="10"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FFFFFF"/>
            </a:solidFill>
            <a:ln w="9525">
              <a:noFill/>
              <a:round/>
              <a:headEnd/>
              <a:tailEnd/>
            </a:ln>
          </p:spPr>
          <p:txBody>
            <a:bodyPr/>
            <a:lstStyle/>
            <a:p>
              <a:endParaRPr lang="ja-JP" altLang="en-US"/>
            </a:p>
          </p:txBody>
        </p:sp>
        <p:sp>
          <p:nvSpPr>
            <p:cNvPr id="25753" name="Freeform 153"/>
            <p:cNvSpPr>
              <a:spLocks noEditPoints="1"/>
            </p:cNvSpPr>
            <p:nvPr userDrawn="1"/>
          </p:nvSpPr>
          <p:spPr bwMode="auto">
            <a:xfrm>
              <a:off x="4922" y="4042"/>
              <a:ext cx="77"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1"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4"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1" y="0"/>
                    <a:pt x="11" y="0"/>
                    <a:pt x="11"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FFFFFF"/>
            </a:solidFill>
            <a:ln w="9525">
              <a:noFill/>
              <a:round/>
              <a:headEnd/>
              <a:tailEnd/>
            </a:ln>
          </p:spPr>
          <p:txBody>
            <a:bodyPr/>
            <a:lstStyle/>
            <a:p>
              <a:endParaRPr lang="ja-JP" altLang="en-US"/>
            </a:p>
          </p:txBody>
        </p:sp>
        <p:sp>
          <p:nvSpPr>
            <p:cNvPr id="25754" name="Freeform 154"/>
            <p:cNvSpPr>
              <a:spLocks/>
            </p:cNvSpPr>
            <p:nvPr userDrawn="1"/>
          </p:nvSpPr>
          <p:spPr bwMode="auto">
            <a:xfrm>
              <a:off x="5289" y="4040"/>
              <a:ext cx="55" cy="33"/>
            </a:xfrm>
            <a:custGeom>
              <a:avLst/>
              <a:gdLst/>
              <a:ahLst/>
              <a:cxnLst>
                <a:cxn ang="0">
                  <a:pos x="21" y="0"/>
                </a:cxn>
                <a:cxn ang="0">
                  <a:pos x="11" y="5"/>
                </a:cxn>
                <a:cxn ang="0">
                  <a:pos x="0" y="17"/>
                </a:cxn>
                <a:cxn ang="0">
                  <a:pos x="5" y="17"/>
                </a:cxn>
                <a:cxn ang="0">
                  <a:pos x="22" y="7"/>
                </a:cxn>
                <a:cxn ang="0">
                  <a:pos x="28" y="0"/>
                </a:cxn>
                <a:cxn ang="0">
                  <a:pos x="21" y="0"/>
                </a:cxn>
              </a:cxnLst>
              <a:rect l="0" t="0" r="r" b="b"/>
              <a:pathLst>
                <a:path w="28" h="17">
                  <a:moveTo>
                    <a:pt x="21" y="0"/>
                  </a:moveTo>
                  <a:cubicBezTo>
                    <a:pt x="17" y="0"/>
                    <a:pt x="14" y="2"/>
                    <a:pt x="11" y="5"/>
                  </a:cubicBezTo>
                  <a:cubicBezTo>
                    <a:pt x="6" y="13"/>
                    <a:pt x="4" y="16"/>
                    <a:pt x="0" y="17"/>
                  </a:cubicBezTo>
                  <a:cubicBezTo>
                    <a:pt x="1" y="17"/>
                    <a:pt x="4" y="17"/>
                    <a:pt x="5" y="17"/>
                  </a:cubicBezTo>
                  <a:cubicBezTo>
                    <a:pt x="14" y="16"/>
                    <a:pt x="17" y="15"/>
                    <a:pt x="22" y="7"/>
                  </a:cubicBezTo>
                  <a:cubicBezTo>
                    <a:pt x="24" y="4"/>
                    <a:pt x="26" y="1"/>
                    <a:pt x="28" y="0"/>
                  </a:cubicBezTo>
                  <a:cubicBezTo>
                    <a:pt x="28" y="0"/>
                    <a:pt x="23" y="0"/>
                    <a:pt x="21" y="0"/>
                  </a:cubicBezTo>
                </a:path>
              </a:pathLst>
            </a:custGeom>
            <a:solidFill>
              <a:srgbClr val="FFFFFF"/>
            </a:solidFill>
            <a:ln w="9525">
              <a:noFill/>
              <a:round/>
              <a:headEnd/>
              <a:tailEnd/>
            </a:ln>
          </p:spPr>
          <p:txBody>
            <a:bodyPr/>
            <a:lstStyle/>
            <a:p>
              <a:endParaRPr lang="ja-JP" altLang="en-US"/>
            </a:p>
          </p:txBody>
        </p:sp>
      </p:grpSp>
      <p:pic>
        <p:nvPicPr>
          <p:cNvPr id="21" name="図 20" descr="アイコン が含まれている画像&#10;&#10;自動的に生成された説明">
            <a:extLst>
              <a:ext uri="{FF2B5EF4-FFF2-40B4-BE49-F238E27FC236}">
                <a16:creationId xmlns:a16="http://schemas.microsoft.com/office/drawing/2014/main" id="{1E3C162D-D260-45A2-BE0F-CDDCB72BB2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952" y="6268229"/>
            <a:ext cx="1055461" cy="34293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1"/>
          </p:nvPr>
        </p:nvSpPr>
        <p:spPr/>
        <p:txBody>
          <a:bodyPr/>
          <a:lstStyle>
            <a:lvl1pPr>
              <a:defRPr/>
            </a:lvl1pPr>
          </a:lstStyle>
          <a:p>
            <a:r>
              <a:rPr lang="ja-JP" altLang="en-US"/>
              <a:t>フッター○○○○○○○○○○</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13E9692-C90D-4349-9E86-60BDB96A9591}" type="slidenum">
              <a:rPr lang="en-US" altLang="ja-JP"/>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5EEEA3E7-18DF-4BE4-8A4E-86D32CA2F075}" type="datetime2">
              <a:rPr lang="ja-JP" altLang="en-US" smtClean="0"/>
              <a:t>2021年7月1日(木)</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フッター○○○○○○○○○○</a:t>
            </a:r>
          </a:p>
        </p:txBody>
      </p:sp>
      <p:sp>
        <p:nvSpPr>
          <p:cNvPr id="6" name="スライド番号プレースホルダ 5"/>
          <p:cNvSpPr>
            <a:spLocks noGrp="1"/>
          </p:cNvSpPr>
          <p:nvPr>
            <p:ph type="sldNum" sz="quarter" idx="12"/>
          </p:nvPr>
        </p:nvSpPr>
        <p:spPr/>
        <p:txBody>
          <a:bodyPr/>
          <a:lstStyle>
            <a:lvl1pPr>
              <a:defRPr/>
            </a:lvl1pPr>
          </a:lstStyle>
          <a:p>
            <a:fld id="{02A6C15A-E57E-482F-B237-CB5B9C74D699}" type="slidenum">
              <a:rPr lang="en-US" altLang="ja-JP"/>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95288" y="1557338"/>
            <a:ext cx="4100512"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557338"/>
            <a:ext cx="4100513"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C68A61CE-12E2-42B4-88B1-F2727BA46590}" type="datetime2">
              <a:rPr lang="ja-JP" altLang="en-US" smtClean="0"/>
              <a:t>2021年7月1日(木)</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フッター○○○○○○○○○○</a:t>
            </a:r>
          </a:p>
        </p:txBody>
      </p:sp>
      <p:sp>
        <p:nvSpPr>
          <p:cNvPr id="7" name="スライド番号プレースホルダ 6"/>
          <p:cNvSpPr>
            <a:spLocks noGrp="1"/>
          </p:cNvSpPr>
          <p:nvPr>
            <p:ph type="sldNum" sz="quarter" idx="12"/>
          </p:nvPr>
        </p:nvSpPr>
        <p:spPr/>
        <p:txBody>
          <a:bodyPr/>
          <a:lstStyle>
            <a:lvl1pPr>
              <a:defRPr/>
            </a:lvl1pPr>
          </a:lstStyle>
          <a:p>
            <a:fld id="{0CA0532D-3822-4612-902B-C70DD21A3D64}" type="slidenum">
              <a:rPr lang="en-US" altLang="ja-JP"/>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F2C53050-975E-4AD7-8870-6F4F029D7A8C}" type="datetime2">
              <a:rPr lang="ja-JP" altLang="en-US" smtClean="0"/>
              <a:t>2021年7月1日(木)</a:t>
            </a:fld>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フッター○○○○○○○○○○</a:t>
            </a:r>
          </a:p>
        </p:txBody>
      </p:sp>
      <p:sp>
        <p:nvSpPr>
          <p:cNvPr id="5" name="スライド番号プレースホルダ 4"/>
          <p:cNvSpPr>
            <a:spLocks noGrp="1"/>
          </p:cNvSpPr>
          <p:nvPr>
            <p:ph type="sldNum" sz="quarter" idx="12"/>
          </p:nvPr>
        </p:nvSpPr>
        <p:spPr/>
        <p:txBody>
          <a:bodyPr/>
          <a:lstStyle>
            <a:lvl1pPr>
              <a:defRPr/>
            </a:lvl1pPr>
          </a:lstStyle>
          <a:p>
            <a:fld id="{4274CBF0-B518-4404-B11B-07196780B953}" type="slidenum">
              <a:rPr lang="en-US" altLang="ja-JP"/>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7F2484F5-DC7B-40DC-BDAE-F7E8E5A42646}" type="datetime2">
              <a:rPr lang="ja-JP" altLang="en-US" smtClean="0"/>
              <a:t>2021年7月1日(木)</a:t>
            </a:fld>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フッター○○○○○○○○○○</a:t>
            </a:r>
          </a:p>
        </p:txBody>
      </p:sp>
      <p:sp>
        <p:nvSpPr>
          <p:cNvPr id="9" name="スライド番号プレースホルダ 8"/>
          <p:cNvSpPr>
            <a:spLocks noGrp="1"/>
          </p:cNvSpPr>
          <p:nvPr>
            <p:ph type="sldNum" sz="quarter" idx="12"/>
          </p:nvPr>
        </p:nvSpPr>
        <p:spPr/>
        <p:txBody>
          <a:bodyPr/>
          <a:lstStyle>
            <a:lvl1pPr>
              <a:defRPr/>
            </a:lvl1pPr>
          </a:lstStyle>
          <a:p>
            <a:fld id="{EEA557B0-5F32-4897-8AAA-72BAFE990122}" type="slidenum">
              <a:rPr lang="en-US" altLang="ja-JP"/>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5928F9D-1821-4A33-9FEC-C7547CC344F9}" type="datetime2">
              <a:rPr lang="ja-JP" altLang="en-US" smtClean="0"/>
              <a:t>2021年7月1日(木)</a:t>
            </a:fld>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フッター○○○○○○○○○○</a:t>
            </a:r>
          </a:p>
        </p:txBody>
      </p:sp>
      <p:sp>
        <p:nvSpPr>
          <p:cNvPr id="4" name="スライド番号プレースホルダ 3"/>
          <p:cNvSpPr>
            <a:spLocks noGrp="1"/>
          </p:cNvSpPr>
          <p:nvPr>
            <p:ph type="sldNum" sz="quarter" idx="12"/>
          </p:nvPr>
        </p:nvSpPr>
        <p:spPr/>
        <p:txBody>
          <a:bodyPr/>
          <a:lstStyle>
            <a:lvl1pPr>
              <a:defRPr/>
            </a:lvl1pPr>
          </a:lstStyle>
          <a:p>
            <a:fld id="{0DFA4290-9606-4929-BBDC-B81E197C3F30}" type="slidenum">
              <a:rPr lang="en-US" altLang="ja-JP"/>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27F88AF8-AAD1-43FF-826F-586A93C279B1}" type="datetime2">
              <a:rPr lang="ja-JP" altLang="en-US" smtClean="0"/>
              <a:t>2021年7月1日(木)</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フッター○○○○○○○○○○</a:t>
            </a:r>
          </a:p>
        </p:txBody>
      </p:sp>
      <p:sp>
        <p:nvSpPr>
          <p:cNvPr id="7" name="スライド番号プレースホルダ 6"/>
          <p:cNvSpPr>
            <a:spLocks noGrp="1"/>
          </p:cNvSpPr>
          <p:nvPr>
            <p:ph type="sldNum" sz="quarter" idx="12"/>
          </p:nvPr>
        </p:nvSpPr>
        <p:spPr/>
        <p:txBody>
          <a:bodyPr/>
          <a:lstStyle>
            <a:lvl1pPr>
              <a:defRPr/>
            </a:lvl1pPr>
          </a:lstStyle>
          <a:p>
            <a:fld id="{B61CA02A-AD28-4775-91C1-4EDEB0228D4F}"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1"/>
          </p:nvPr>
        </p:nvSpPr>
        <p:spPr/>
        <p:txBody>
          <a:bodyPr/>
          <a:lstStyle>
            <a:lvl1pPr>
              <a:defRPr/>
            </a:lvl1pPr>
          </a:lstStyle>
          <a:p>
            <a:r>
              <a:rPr lang="ja-JP" altLang="en-US"/>
              <a:t>フッター○○○○○○○○○○</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D4B1D02-E406-44D3-B4FB-C9088C6DDDC1}" type="slidenum">
              <a:rPr lang="en-US" altLang="ja-JP"/>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44F7B937-4C98-4E94-B119-D84A058C5CBD}" type="datetime2">
              <a:rPr lang="ja-JP" altLang="en-US" smtClean="0"/>
              <a:t>2021年7月1日(木)</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フッター○○○○○○○○○○</a:t>
            </a:r>
          </a:p>
        </p:txBody>
      </p:sp>
      <p:sp>
        <p:nvSpPr>
          <p:cNvPr id="7" name="スライド番号プレースホルダ 6"/>
          <p:cNvSpPr>
            <a:spLocks noGrp="1"/>
          </p:cNvSpPr>
          <p:nvPr>
            <p:ph type="sldNum" sz="quarter" idx="12"/>
          </p:nvPr>
        </p:nvSpPr>
        <p:spPr/>
        <p:txBody>
          <a:bodyPr/>
          <a:lstStyle>
            <a:lvl1pPr>
              <a:defRPr/>
            </a:lvl1pPr>
          </a:lstStyle>
          <a:p>
            <a:fld id="{69676E21-6C72-4C1B-A414-43DC4BAD99A1}" type="slidenum">
              <a:rPr lang="en-US" altLang="ja-JP"/>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51D6EFF6-3C4C-4D66-8556-BAF2D769EFF2}" type="datetime2">
              <a:rPr lang="ja-JP" altLang="en-US" smtClean="0"/>
              <a:t>2021年7月1日(木)</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フッター○○○○○○○○○○</a:t>
            </a:r>
          </a:p>
        </p:txBody>
      </p:sp>
      <p:sp>
        <p:nvSpPr>
          <p:cNvPr id="6" name="スライド番号プレースホルダ 5"/>
          <p:cNvSpPr>
            <a:spLocks noGrp="1"/>
          </p:cNvSpPr>
          <p:nvPr>
            <p:ph type="sldNum" sz="quarter" idx="12"/>
          </p:nvPr>
        </p:nvSpPr>
        <p:spPr/>
        <p:txBody>
          <a:bodyPr/>
          <a:lstStyle>
            <a:lvl1pPr>
              <a:defRPr/>
            </a:lvl1pPr>
          </a:lstStyle>
          <a:p>
            <a:fld id="{696C59F6-58A8-49F0-B291-E397C924F78D}" type="slidenum">
              <a:rPr lang="en-US" altLang="ja-JP"/>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61150" y="188913"/>
            <a:ext cx="2087563" cy="619283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95288" y="188913"/>
            <a:ext cx="6113462" cy="619283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9A3E5B0C-7597-4A5F-9049-A048FF08E834}" type="datetime2">
              <a:rPr lang="ja-JP" altLang="en-US" smtClean="0"/>
              <a:t>2021年7月1日(木)</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フッター○○○○○○○○○○</a:t>
            </a:r>
          </a:p>
        </p:txBody>
      </p:sp>
      <p:sp>
        <p:nvSpPr>
          <p:cNvPr id="6" name="スライド番号プレースホルダ 5"/>
          <p:cNvSpPr>
            <a:spLocks noGrp="1"/>
          </p:cNvSpPr>
          <p:nvPr>
            <p:ph type="sldNum" sz="quarter" idx="12"/>
          </p:nvPr>
        </p:nvSpPr>
        <p:spPr/>
        <p:txBody>
          <a:bodyPr/>
          <a:lstStyle>
            <a:lvl1pPr>
              <a:defRPr/>
            </a:lvl1pPr>
          </a:lstStyle>
          <a:p>
            <a:fld id="{8785E28D-72ED-4C39-8A6D-41CD8F7CE25A}"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a:xfrm>
            <a:off x="323850" y="6532563"/>
            <a:ext cx="1655763" cy="279400"/>
          </a:xfrm>
          <a:prstGeom prst="rect">
            <a:avLst/>
          </a:prstGeom>
        </p:spPr>
        <p:txBody>
          <a:bodyPr/>
          <a:lstStyle>
            <a:lvl1pPr>
              <a:defRPr/>
            </a:lvl1pPr>
          </a:lstStyle>
          <a:p>
            <a:fld id="{BFB51713-1FE1-404A-BA68-5CCAA12E522B}" type="datetime2">
              <a:rPr lang="ja-JP" altLang="en-US" smtClean="0"/>
              <a:t>2021年7月1日(木)</a:t>
            </a:fld>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フッター○○○○○○○○○○</a:t>
            </a:r>
          </a:p>
        </p:txBody>
      </p:sp>
      <p:sp>
        <p:nvSpPr>
          <p:cNvPr id="6" name="スライド番号プレースホルダ 5"/>
          <p:cNvSpPr>
            <a:spLocks noGrp="1"/>
          </p:cNvSpPr>
          <p:nvPr>
            <p:ph type="sldNum" sz="quarter" idx="12"/>
          </p:nvPr>
        </p:nvSpPr>
        <p:spPr/>
        <p:txBody>
          <a:bodyPr/>
          <a:lstStyle>
            <a:lvl1pPr>
              <a:defRPr/>
            </a:lvl1pPr>
          </a:lstStyle>
          <a:p>
            <a:fld id="{D0CC48D6-B6EB-4E96-B2A1-95FF5A497C02}"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395288" y="1557338"/>
            <a:ext cx="4100512"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557338"/>
            <a:ext cx="4100513"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323850" y="6532563"/>
            <a:ext cx="1655763" cy="279400"/>
          </a:xfrm>
          <a:prstGeom prst="rect">
            <a:avLst/>
          </a:prstGeom>
        </p:spPr>
        <p:txBody>
          <a:bodyPr/>
          <a:lstStyle>
            <a:lvl1pPr>
              <a:defRPr/>
            </a:lvl1pPr>
          </a:lstStyle>
          <a:p>
            <a:fld id="{071143A0-1079-4DBB-80DA-2B82798296F6}" type="datetime2">
              <a:rPr lang="ja-JP" altLang="en-US" smtClean="0"/>
              <a:t>2021年7月1日(木)</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フッター○○○○○○○○○○</a:t>
            </a:r>
          </a:p>
        </p:txBody>
      </p:sp>
      <p:sp>
        <p:nvSpPr>
          <p:cNvPr id="7" name="スライド番号プレースホルダ 6"/>
          <p:cNvSpPr>
            <a:spLocks noGrp="1"/>
          </p:cNvSpPr>
          <p:nvPr>
            <p:ph type="sldNum" sz="quarter" idx="12"/>
          </p:nvPr>
        </p:nvSpPr>
        <p:spPr/>
        <p:txBody>
          <a:bodyPr/>
          <a:lstStyle>
            <a:lvl1pPr>
              <a:defRPr/>
            </a:lvl1pPr>
          </a:lstStyle>
          <a:p>
            <a:fld id="{C329FA1A-E927-4A92-BE6C-3418CD7B6CA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323850" y="6532563"/>
            <a:ext cx="1655763" cy="279400"/>
          </a:xfrm>
          <a:prstGeom prst="rect">
            <a:avLst/>
          </a:prstGeom>
        </p:spPr>
        <p:txBody>
          <a:bodyPr/>
          <a:lstStyle>
            <a:lvl1pPr>
              <a:defRPr/>
            </a:lvl1pPr>
          </a:lstStyle>
          <a:p>
            <a:fld id="{CB5BA84D-CD66-47C0-8209-D6B2B5A4D75B}" type="datetime2">
              <a:rPr lang="ja-JP" altLang="en-US" smtClean="0"/>
              <a:t>2021年7月1日(木)</a:t>
            </a:fld>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フッター○○○○○○○○○○</a:t>
            </a:r>
          </a:p>
        </p:txBody>
      </p:sp>
      <p:sp>
        <p:nvSpPr>
          <p:cNvPr id="9" name="スライド番号プレースホルダ 8"/>
          <p:cNvSpPr>
            <a:spLocks noGrp="1"/>
          </p:cNvSpPr>
          <p:nvPr>
            <p:ph type="sldNum" sz="quarter" idx="12"/>
          </p:nvPr>
        </p:nvSpPr>
        <p:spPr/>
        <p:txBody>
          <a:bodyPr/>
          <a:lstStyle>
            <a:lvl1pPr>
              <a:defRPr/>
            </a:lvl1pPr>
          </a:lstStyle>
          <a:p>
            <a:fld id="{6E9DB40B-B41B-4CE9-ACFA-D2DF095F6F46}"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a:xfrm>
            <a:off x="323850" y="6532563"/>
            <a:ext cx="1655763" cy="279400"/>
          </a:xfrm>
          <a:prstGeom prst="rect">
            <a:avLst/>
          </a:prstGeom>
        </p:spPr>
        <p:txBody>
          <a:bodyPr/>
          <a:lstStyle>
            <a:lvl1pPr>
              <a:defRPr/>
            </a:lvl1pPr>
          </a:lstStyle>
          <a:p>
            <a:fld id="{8BC12D1F-4436-4A30-8CF4-AC7652BE628A}" type="datetime2">
              <a:rPr lang="ja-JP" altLang="en-US" smtClean="0"/>
              <a:t>2021年7月1日(木)</a:t>
            </a:fld>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フッター○○○○○○○○○○</a:t>
            </a:r>
          </a:p>
        </p:txBody>
      </p:sp>
      <p:sp>
        <p:nvSpPr>
          <p:cNvPr id="5" name="スライド番号プレースホルダ 4"/>
          <p:cNvSpPr>
            <a:spLocks noGrp="1"/>
          </p:cNvSpPr>
          <p:nvPr>
            <p:ph type="sldNum" sz="quarter" idx="12"/>
          </p:nvPr>
        </p:nvSpPr>
        <p:spPr/>
        <p:txBody>
          <a:bodyPr/>
          <a:lstStyle>
            <a:lvl1pPr>
              <a:defRPr/>
            </a:lvl1pPr>
          </a:lstStyle>
          <a:p>
            <a:fld id="{789A6C8C-8563-42D3-9475-9A367C8B1157}"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23850" y="6532563"/>
            <a:ext cx="1655763" cy="279400"/>
          </a:xfrm>
          <a:prstGeom prst="rect">
            <a:avLst/>
          </a:prstGeom>
        </p:spPr>
        <p:txBody>
          <a:bodyPr/>
          <a:lstStyle>
            <a:lvl1pPr>
              <a:defRPr/>
            </a:lvl1pPr>
          </a:lstStyle>
          <a:p>
            <a:fld id="{AC5B0C54-4373-43F3-9301-51A7D3E5E45C}" type="datetime2">
              <a:rPr lang="ja-JP" altLang="en-US" smtClean="0"/>
              <a:t>2021年7月1日(木)</a:t>
            </a:fld>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フッター○○○○○○○○○○</a:t>
            </a:r>
          </a:p>
        </p:txBody>
      </p:sp>
      <p:sp>
        <p:nvSpPr>
          <p:cNvPr id="4" name="スライド番号プレースホルダ 3"/>
          <p:cNvSpPr>
            <a:spLocks noGrp="1"/>
          </p:cNvSpPr>
          <p:nvPr>
            <p:ph type="sldNum" sz="quarter" idx="12"/>
          </p:nvPr>
        </p:nvSpPr>
        <p:spPr/>
        <p:txBody>
          <a:bodyPr/>
          <a:lstStyle>
            <a:lvl1pPr>
              <a:defRPr/>
            </a:lvl1pPr>
          </a:lstStyle>
          <a:p>
            <a:fld id="{350E13FB-DCAF-430E-9FD5-74CCF70954EF}"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323850" y="6532563"/>
            <a:ext cx="1655763" cy="279400"/>
          </a:xfrm>
          <a:prstGeom prst="rect">
            <a:avLst/>
          </a:prstGeom>
        </p:spPr>
        <p:txBody>
          <a:bodyPr/>
          <a:lstStyle>
            <a:lvl1pPr>
              <a:defRPr/>
            </a:lvl1pPr>
          </a:lstStyle>
          <a:p>
            <a:fld id="{A9A847EC-5079-4F5A-B8A5-1BFE7E77D4B9}" type="datetime2">
              <a:rPr lang="ja-JP" altLang="en-US" smtClean="0"/>
              <a:t>2021年7月1日(木)</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フッター○○○○○○○○○○</a:t>
            </a:r>
          </a:p>
        </p:txBody>
      </p:sp>
      <p:sp>
        <p:nvSpPr>
          <p:cNvPr id="7" name="スライド番号プレースホルダ 6"/>
          <p:cNvSpPr>
            <a:spLocks noGrp="1"/>
          </p:cNvSpPr>
          <p:nvPr>
            <p:ph type="sldNum" sz="quarter" idx="12"/>
          </p:nvPr>
        </p:nvSpPr>
        <p:spPr/>
        <p:txBody>
          <a:bodyPr/>
          <a:lstStyle>
            <a:lvl1pPr>
              <a:defRPr/>
            </a:lvl1pPr>
          </a:lstStyle>
          <a:p>
            <a:fld id="{A1449333-3199-4EDF-AE36-6DF56763B419}"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323850" y="6532563"/>
            <a:ext cx="1655763" cy="279400"/>
          </a:xfrm>
          <a:prstGeom prst="rect">
            <a:avLst/>
          </a:prstGeom>
        </p:spPr>
        <p:txBody>
          <a:bodyPr/>
          <a:lstStyle>
            <a:lvl1pPr>
              <a:defRPr/>
            </a:lvl1pPr>
          </a:lstStyle>
          <a:p>
            <a:fld id="{CE2260D2-040B-4A5C-A4C6-3ED804FD9795}" type="datetime2">
              <a:rPr lang="ja-JP" altLang="en-US" smtClean="0"/>
              <a:t>2021年7月1日(木)</a:t>
            </a:fld>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フッター○○○○○○○○○○</a:t>
            </a:r>
          </a:p>
        </p:txBody>
      </p:sp>
      <p:sp>
        <p:nvSpPr>
          <p:cNvPr id="7" name="スライド番号プレースホルダ 6"/>
          <p:cNvSpPr>
            <a:spLocks noGrp="1"/>
          </p:cNvSpPr>
          <p:nvPr>
            <p:ph type="sldNum" sz="quarter" idx="12"/>
          </p:nvPr>
        </p:nvSpPr>
        <p:spPr/>
        <p:txBody>
          <a:bodyPr/>
          <a:lstStyle>
            <a:lvl1pPr>
              <a:defRPr/>
            </a:lvl1pPr>
          </a:lstStyle>
          <a:p>
            <a:fld id="{1986F8CC-AD07-4926-96D9-EE7A96C9A76D}"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8913"/>
            <a:ext cx="8353425" cy="1079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95288" y="1557338"/>
            <a:ext cx="8353425" cy="482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9" name="Rectangle 5"/>
          <p:cNvSpPr>
            <a:spLocks noGrp="1" noChangeArrowheads="1"/>
          </p:cNvSpPr>
          <p:nvPr>
            <p:ph type="ftr" sz="quarter" idx="3"/>
          </p:nvPr>
        </p:nvSpPr>
        <p:spPr bwMode="auto">
          <a:xfrm>
            <a:off x="323528" y="6532563"/>
            <a:ext cx="48260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r>
              <a:rPr lang="ja-JP" altLang="en-US"/>
              <a:t>フッター○○○○○○○○○○</a:t>
            </a:r>
            <a:endParaRPr lang="en-US" altLang="ja-JP"/>
          </a:p>
        </p:txBody>
      </p:sp>
      <p:sp>
        <p:nvSpPr>
          <p:cNvPr id="1030" name="Rectangle 6"/>
          <p:cNvSpPr>
            <a:spLocks noGrp="1" noChangeArrowheads="1"/>
          </p:cNvSpPr>
          <p:nvPr>
            <p:ph type="sldNum" sz="quarter" idx="4"/>
          </p:nvPr>
        </p:nvSpPr>
        <p:spPr bwMode="auto">
          <a:xfrm>
            <a:off x="7947025" y="6524625"/>
            <a:ext cx="873125"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8C42D5D6-E460-48BF-97C0-501242A0426B}" type="slidenum">
              <a:rPr lang="en-US" altLang="ja-JP"/>
              <a:pPr/>
              <a:t>‹#›</a:t>
            </a:fld>
            <a:endParaRPr lang="en-US" altLang="ja-JP"/>
          </a:p>
        </p:txBody>
      </p:sp>
      <p:pic>
        <p:nvPicPr>
          <p:cNvPr id="1190" name="Picture 166" descr="nk_line"/>
          <p:cNvPicPr>
            <a:picLocks noChangeAspect="1" noChangeArrowheads="1"/>
          </p:cNvPicPr>
          <p:nvPr/>
        </p:nvPicPr>
        <p:blipFill>
          <a:blip r:embed="rId13" cstate="print"/>
          <a:srcRect/>
          <a:stretch>
            <a:fillRect/>
          </a:stretch>
        </p:blipFill>
        <p:spPr bwMode="black">
          <a:xfrm>
            <a:off x="395288" y="6413512"/>
            <a:ext cx="6120000" cy="96776"/>
          </a:xfrm>
          <a:prstGeom prst="rect">
            <a:avLst/>
          </a:prstGeom>
          <a:noFill/>
        </p:spPr>
      </p:pic>
      <p:grpSp>
        <p:nvGrpSpPr>
          <p:cNvPr id="1193" name="Group 169"/>
          <p:cNvGrpSpPr>
            <a:grpSpLocks noChangeAspect="1"/>
          </p:cNvGrpSpPr>
          <p:nvPr/>
        </p:nvGrpSpPr>
        <p:grpSpPr bwMode="auto">
          <a:xfrm>
            <a:off x="6601412" y="6413500"/>
            <a:ext cx="1130300" cy="111125"/>
            <a:chOff x="4799" y="4040"/>
            <a:chExt cx="712" cy="70"/>
          </a:xfrm>
        </p:grpSpPr>
        <p:sp>
          <p:nvSpPr>
            <p:cNvPr id="1192" name="AutoShape 168"/>
            <p:cNvSpPr>
              <a:spLocks noChangeAspect="1" noChangeArrowheads="1" noTextEdit="1"/>
            </p:cNvSpPr>
            <p:nvPr userDrawn="1"/>
          </p:nvSpPr>
          <p:spPr bwMode="auto">
            <a:xfrm>
              <a:off x="4799" y="4040"/>
              <a:ext cx="712" cy="70"/>
            </a:xfrm>
            <a:prstGeom prst="rect">
              <a:avLst/>
            </a:prstGeom>
            <a:noFill/>
            <a:ln w="9525">
              <a:noFill/>
              <a:miter lim="800000"/>
              <a:headEnd/>
              <a:tailEnd/>
            </a:ln>
          </p:spPr>
          <p:txBody>
            <a:bodyPr/>
            <a:lstStyle/>
            <a:p>
              <a:endParaRPr lang="ja-JP" altLang="en-US"/>
            </a:p>
          </p:txBody>
        </p:sp>
        <p:sp>
          <p:nvSpPr>
            <p:cNvPr id="1194" name="Freeform 170"/>
            <p:cNvSpPr>
              <a:spLocks noEditPoints="1"/>
            </p:cNvSpPr>
            <p:nvPr userDrawn="1"/>
          </p:nvSpPr>
          <p:spPr bwMode="auto">
            <a:xfrm>
              <a:off x="5067" y="4040"/>
              <a:ext cx="80" cy="70"/>
            </a:xfrm>
            <a:custGeom>
              <a:avLst/>
              <a:gdLst/>
              <a:ahLst/>
              <a:cxnLst>
                <a:cxn ang="0">
                  <a:pos x="29" y="12"/>
                </a:cxn>
                <a:cxn ang="0">
                  <a:pos x="26" y="6"/>
                </a:cxn>
                <a:cxn ang="0">
                  <a:pos x="24" y="6"/>
                </a:cxn>
                <a:cxn ang="0">
                  <a:pos x="17" y="12"/>
                </a:cxn>
                <a:cxn ang="0">
                  <a:pos x="13" y="25"/>
                </a:cxn>
                <a:cxn ang="0">
                  <a:pos x="16" y="30"/>
                </a:cxn>
                <a:cxn ang="0">
                  <a:pos x="18" y="30"/>
                </a:cxn>
                <a:cxn ang="0">
                  <a:pos x="24" y="25"/>
                </a:cxn>
                <a:cxn ang="0">
                  <a:pos x="29" y="12"/>
                </a:cxn>
                <a:cxn ang="0">
                  <a:pos x="16" y="36"/>
                </a:cxn>
                <a:cxn ang="0">
                  <a:pos x="13" y="36"/>
                </a:cxn>
                <a:cxn ang="0">
                  <a:pos x="4" y="18"/>
                </a:cxn>
                <a:cxn ang="0">
                  <a:pos x="26" y="0"/>
                </a:cxn>
                <a:cxn ang="0">
                  <a:pos x="29" y="0"/>
                </a:cxn>
                <a:cxn ang="0">
                  <a:pos x="38" y="18"/>
                </a:cxn>
                <a:cxn ang="0">
                  <a:pos x="16" y="36"/>
                </a:cxn>
              </a:cxnLst>
              <a:rect l="0" t="0" r="r" b="b"/>
              <a:pathLst>
                <a:path w="41" h="36">
                  <a:moveTo>
                    <a:pt x="29" y="12"/>
                  </a:moveTo>
                  <a:cubicBezTo>
                    <a:pt x="30" y="8"/>
                    <a:pt x="30" y="6"/>
                    <a:pt x="26" y="6"/>
                  </a:cubicBezTo>
                  <a:cubicBezTo>
                    <a:pt x="26" y="6"/>
                    <a:pt x="24" y="6"/>
                    <a:pt x="24" y="6"/>
                  </a:cubicBezTo>
                  <a:cubicBezTo>
                    <a:pt x="20" y="6"/>
                    <a:pt x="19" y="8"/>
                    <a:pt x="17" y="12"/>
                  </a:cubicBezTo>
                  <a:cubicBezTo>
                    <a:pt x="17" y="13"/>
                    <a:pt x="13" y="24"/>
                    <a:pt x="13" y="25"/>
                  </a:cubicBezTo>
                  <a:cubicBezTo>
                    <a:pt x="12" y="28"/>
                    <a:pt x="13" y="30"/>
                    <a:pt x="16" y="30"/>
                  </a:cubicBezTo>
                  <a:cubicBezTo>
                    <a:pt x="16" y="30"/>
                    <a:pt x="18" y="30"/>
                    <a:pt x="18" y="30"/>
                  </a:cubicBezTo>
                  <a:cubicBezTo>
                    <a:pt x="22" y="30"/>
                    <a:pt x="23" y="29"/>
                    <a:pt x="24" y="25"/>
                  </a:cubicBezTo>
                  <a:cubicBezTo>
                    <a:pt x="25" y="23"/>
                    <a:pt x="28" y="13"/>
                    <a:pt x="29" y="12"/>
                  </a:cubicBezTo>
                  <a:close/>
                  <a:moveTo>
                    <a:pt x="16" y="36"/>
                  </a:moveTo>
                  <a:cubicBezTo>
                    <a:pt x="16" y="36"/>
                    <a:pt x="13" y="36"/>
                    <a:pt x="13" y="36"/>
                  </a:cubicBezTo>
                  <a:cubicBezTo>
                    <a:pt x="1" y="36"/>
                    <a:pt x="0" y="28"/>
                    <a:pt x="4" y="18"/>
                  </a:cubicBezTo>
                  <a:cubicBezTo>
                    <a:pt x="8" y="7"/>
                    <a:pt x="12" y="0"/>
                    <a:pt x="26" y="0"/>
                  </a:cubicBezTo>
                  <a:cubicBezTo>
                    <a:pt x="26" y="0"/>
                    <a:pt x="29"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endParaRPr lang="ja-JP" altLang="en-US"/>
            </a:p>
          </p:txBody>
        </p:sp>
        <p:sp>
          <p:nvSpPr>
            <p:cNvPr id="1195" name="Freeform 171"/>
            <p:cNvSpPr>
              <a:spLocks noEditPoints="1"/>
            </p:cNvSpPr>
            <p:nvPr userDrawn="1"/>
          </p:nvSpPr>
          <p:spPr bwMode="auto">
            <a:xfrm>
              <a:off x="5330" y="4040"/>
              <a:ext cx="80" cy="70"/>
            </a:xfrm>
            <a:custGeom>
              <a:avLst/>
              <a:gdLst/>
              <a:ahLst/>
              <a:cxnLst>
                <a:cxn ang="0">
                  <a:pos x="28" y="12"/>
                </a:cxn>
                <a:cxn ang="0">
                  <a:pos x="25" y="6"/>
                </a:cxn>
                <a:cxn ang="0">
                  <a:pos x="24" y="6"/>
                </a:cxn>
                <a:cxn ang="0">
                  <a:pos x="17" y="12"/>
                </a:cxn>
                <a:cxn ang="0">
                  <a:pos x="13" y="25"/>
                </a:cxn>
                <a:cxn ang="0">
                  <a:pos x="16" y="30"/>
                </a:cxn>
                <a:cxn ang="0">
                  <a:pos x="18" y="30"/>
                </a:cxn>
                <a:cxn ang="0">
                  <a:pos x="24" y="25"/>
                </a:cxn>
                <a:cxn ang="0">
                  <a:pos x="28" y="12"/>
                </a:cxn>
                <a:cxn ang="0">
                  <a:pos x="16" y="36"/>
                </a:cxn>
                <a:cxn ang="0">
                  <a:pos x="12" y="36"/>
                </a:cxn>
                <a:cxn ang="0">
                  <a:pos x="4" y="18"/>
                </a:cxn>
                <a:cxn ang="0">
                  <a:pos x="25" y="0"/>
                </a:cxn>
                <a:cxn ang="0">
                  <a:pos x="29" y="0"/>
                </a:cxn>
                <a:cxn ang="0">
                  <a:pos x="38" y="18"/>
                </a:cxn>
                <a:cxn ang="0">
                  <a:pos x="16" y="36"/>
                </a:cxn>
              </a:cxnLst>
              <a:rect l="0" t="0" r="r" b="b"/>
              <a:pathLst>
                <a:path w="41" h="36">
                  <a:moveTo>
                    <a:pt x="28" y="12"/>
                  </a:moveTo>
                  <a:cubicBezTo>
                    <a:pt x="30" y="8"/>
                    <a:pt x="29" y="6"/>
                    <a:pt x="25" y="6"/>
                  </a:cubicBezTo>
                  <a:cubicBezTo>
                    <a:pt x="25" y="6"/>
                    <a:pt x="24" y="6"/>
                    <a:pt x="24" y="6"/>
                  </a:cubicBezTo>
                  <a:cubicBezTo>
                    <a:pt x="19" y="6"/>
                    <a:pt x="18" y="8"/>
                    <a:pt x="17" y="12"/>
                  </a:cubicBezTo>
                  <a:cubicBezTo>
                    <a:pt x="16" y="13"/>
                    <a:pt x="13" y="24"/>
                    <a:pt x="13" y="25"/>
                  </a:cubicBezTo>
                  <a:cubicBezTo>
                    <a:pt x="11" y="28"/>
                    <a:pt x="12" y="30"/>
                    <a:pt x="16" y="30"/>
                  </a:cubicBezTo>
                  <a:cubicBezTo>
                    <a:pt x="16" y="30"/>
                    <a:pt x="18" y="30"/>
                    <a:pt x="18" y="30"/>
                  </a:cubicBezTo>
                  <a:cubicBezTo>
                    <a:pt x="21" y="30"/>
                    <a:pt x="23" y="29"/>
                    <a:pt x="24" y="25"/>
                  </a:cubicBezTo>
                  <a:cubicBezTo>
                    <a:pt x="25" y="23"/>
                    <a:pt x="28" y="13"/>
                    <a:pt x="28" y="12"/>
                  </a:cubicBezTo>
                  <a:close/>
                  <a:moveTo>
                    <a:pt x="16" y="36"/>
                  </a:moveTo>
                  <a:cubicBezTo>
                    <a:pt x="15" y="36"/>
                    <a:pt x="13" y="36"/>
                    <a:pt x="12" y="36"/>
                  </a:cubicBezTo>
                  <a:cubicBezTo>
                    <a:pt x="1" y="36"/>
                    <a:pt x="0" y="28"/>
                    <a:pt x="4" y="18"/>
                  </a:cubicBezTo>
                  <a:cubicBezTo>
                    <a:pt x="7" y="7"/>
                    <a:pt x="12" y="0"/>
                    <a:pt x="25" y="0"/>
                  </a:cubicBezTo>
                  <a:cubicBezTo>
                    <a:pt x="26" y="0"/>
                    <a:pt x="28"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endParaRPr lang="ja-JP" altLang="en-US"/>
            </a:p>
          </p:txBody>
        </p:sp>
        <p:sp>
          <p:nvSpPr>
            <p:cNvPr id="1196" name="Freeform 172"/>
            <p:cNvSpPr>
              <a:spLocks/>
            </p:cNvSpPr>
            <p:nvPr userDrawn="1"/>
          </p:nvSpPr>
          <p:spPr bwMode="auto">
            <a:xfrm>
              <a:off x="4799" y="4042"/>
              <a:ext cx="93" cy="66"/>
            </a:xfrm>
            <a:custGeom>
              <a:avLst/>
              <a:gdLst/>
              <a:ahLst/>
              <a:cxnLst>
                <a:cxn ang="0">
                  <a:pos x="37" y="34"/>
                </a:cxn>
                <a:cxn ang="0">
                  <a:pos x="28" y="34"/>
                </a:cxn>
                <a:cxn ang="0">
                  <a:pos x="21" y="29"/>
                </a:cxn>
                <a:cxn ang="0">
                  <a:pos x="17" y="8"/>
                </a:cxn>
                <a:cxn ang="0">
                  <a:pos x="9" y="34"/>
                </a:cxn>
                <a:cxn ang="0">
                  <a:pos x="0" y="34"/>
                </a:cxn>
                <a:cxn ang="0">
                  <a:pos x="11" y="0"/>
                </a:cxn>
                <a:cxn ang="0">
                  <a:pos x="21" y="0"/>
                </a:cxn>
                <a:cxn ang="0">
                  <a:pos x="27" y="5"/>
                </a:cxn>
                <a:cxn ang="0">
                  <a:pos x="32" y="25"/>
                </a:cxn>
                <a:cxn ang="0">
                  <a:pos x="39" y="0"/>
                </a:cxn>
                <a:cxn ang="0">
                  <a:pos x="48" y="0"/>
                </a:cxn>
                <a:cxn ang="0">
                  <a:pos x="37" y="34"/>
                </a:cxn>
              </a:cxnLst>
              <a:rect l="0" t="0" r="r" b="b"/>
              <a:pathLst>
                <a:path w="48" h="34">
                  <a:moveTo>
                    <a:pt x="37" y="34"/>
                  </a:moveTo>
                  <a:cubicBezTo>
                    <a:pt x="37" y="34"/>
                    <a:pt x="31" y="34"/>
                    <a:pt x="28" y="34"/>
                  </a:cubicBezTo>
                  <a:cubicBezTo>
                    <a:pt x="24" y="34"/>
                    <a:pt x="22" y="33"/>
                    <a:pt x="21" y="29"/>
                  </a:cubicBezTo>
                  <a:cubicBezTo>
                    <a:pt x="21" y="24"/>
                    <a:pt x="17" y="8"/>
                    <a:pt x="17"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8" y="7"/>
                    <a:pt x="32" y="25"/>
                    <a:pt x="32"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endParaRPr lang="ja-JP" altLang="en-US"/>
            </a:p>
          </p:txBody>
        </p:sp>
        <p:sp>
          <p:nvSpPr>
            <p:cNvPr id="1197" name="Freeform 173"/>
            <p:cNvSpPr>
              <a:spLocks/>
            </p:cNvSpPr>
            <p:nvPr userDrawn="1"/>
          </p:nvSpPr>
          <p:spPr bwMode="auto">
            <a:xfrm>
              <a:off x="5141" y="4042"/>
              <a:ext cx="94" cy="66"/>
            </a:xfrm>
            <a:custGeom>
              <a:avLst/>
              <a:gdLst/>
              <a:ahLst/>
              <a:cxnLst>
                <a:cxn ang="0">
                  <a:pos x="37" y="34"/>
                </a:cxn>
                <a:cxn ang="0">
                  <a:pos x="27" y="34"/>
                </a:cxn>
                <a:cxn ang="0">
                  <a:pos x="21" y="29"/>
                </a:cxn>
                <a:cxn ang="0">
                  <a:pos x="16" y="8"/>
                </a:cxn>
                <a:cxn ang="0">
                  <a:pos x="9" y="34"/>
                </a:cxn>
                <a:cxn ang="0">
                  <a:pos x="0" y="34"/>
                </a:cxn>
                <a:cxn ang="0">
                  <a:pos x="11" y="0"/>
                </a:cxn>
                <a:cxn ang="0">
                  <a:pos x="21" y="0"/>
                </a:cxn>
                <a:cxn ang="0">
                  <a:pos x="27" y="5"/>
                </a:cxn>
                <a:cxn ang="0">
                  <a:pos x="31" y="25"/>
                </a:cxn>
                <a:cxn ang="0">
                  <a:pos x="39" y="0"/>
                </a:cxn>
                <a:cxn ang="0">
                  <a:pos x="48" y="0"/>
                </a:cxn>
                <a:cxn ang="0">
                  <a:pos x="37" y="34"/>
                </a:cxn>
              </a:cxnLst>
              <a:rect l="0" t="0" r="r" b="b"/>
              <a:pathLst>
                <a:path w="48" h="34">
                  <a:moveTo>
                    <a:pt x="37" y="34"/>
                  </a:moveTo>
                  <a:cubicBezTo>
                    <a:pt x="37" y="34"/>
                    <a:pt x="31" y="34"/>
                    <a:pt x="27" y="34"/>
                  </a:cubicBezTo>
                  <a:cubicBezTo>
                    <a:pt x="23" y="34"/>
                    <a:pt x="22" y="33"/>
                    <a:pt x="21" y="29"/>
                  </a:cubicBezTo>
                  <a:cubicBezTo>
                    <a:pt x="20" y="24"/>
                    <a:pt x="16" y="8"/>
                    <a:pt x="16"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7" y="7"/>
                    <a:pt x="31" y="25"/>
                    <a:pt x="31"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endParaRPr lang="ja-JP" altLang="en-US"/>
            </a:p>
          </p:txBody>
        </p:sp>
        <p:sp>
          <p:nvSpPr>
            <p:cNvPr id="1198" name="Freeform 174"/>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close/>
                </a:path>
              </a:pathLst>
            </a:custGeom>
            <a:solidFill>
              <a:srgbClr val="1F75BF"/>
            </a:solidFill>
            <a:ln w="9525">
              <a:noFill/>
              <a:round/>
              <a:headEnd/>
              <a:tailEnd/>
            </a:ln>
          </p:spPr>
          <p:txBody>
            <a:bodyPr/>
            <a:lstStyle/>
            <a:p>
              <a:endParaRPr lang="ja-JP" altLang="en-US"/>
            </a:p>
          </p:txBody>
        </p:sp>
        <p:sp>
          <p:nvSpPr>
            <p:cNvPr id="1199" name="Freeform 175"/>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path>
              </a:pathLst>
            </a:custGeom>
            <a:noFill/>
            <a:ln w="9525">
              <a:noFill/>
              <a:round/>
              <a:headEnd/>
              <a:tailEnd/>
            </a:ln>
          </p:spPr>
          <p:txBody>
            <a:bodyPr/>
            <a:lstStyle/>
            <a:p>
              <a:endParaRPr lang="ja-JP" altLang="en-US"/>
            </a:p>
          </p:txBody>
        </p:sp>
        <p:sp>
          <p:nvSpPr>
            <p:cNvPr id="1200" name="Freeform 176"/>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close/>
                </a:path>
              </a:pathLst>
            </a:custGeom>
            <a:solidFill>
              <a:srgbClr val="1F75BF"/>
            </a:solidFill>
            <a:ln w="9525">
              <a:noFill/>
              <a:round/>
              <a:headEnd/>
              <a:tailEnd/>
            </a:ln>
          </p:spPr>
          <p:txBody>
            <a:bodyPr/>
            <a:lstStyle/>
            <a:p>
              <a:endParaRPr lang="ja-JP" altLang="en-US"/>
            </a:p>
          </p:txBody>
        </p:sp>
        <p:sp>
          <p:nvSpPr>
            <p:cNvPr id="1201" name="Freeform 177"/>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path>
              </a:pathLst>
            </a:custGeom>
            <a:noFill/>
            <a:ln w="9525">
              <a:noFill/>
              <a:round/>
              <a:headEnd/>
              <a:tailEnd/>
            </a:ln>
          </p:spPr>
          <p:txBody>
            <a:bodyPr/>
            <a:lstStyle/>
            <a:p>
              <a:endParaRPr lang="ja-JP" altLang="en-US"/>
            </a:p>
          </p:txBody>
        </p:sp>
        <p:sp>
          <p:nvSpPr>
            <p:cNvPr id="1202" name="Freeform 178"/>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close/>
                </a:path>
              </a:pathLst>
            </a:custGeom>
            <a:solidFill>
              <a:srgbClr val="1F75BF"/>
            </a:solidFill>
            <a:ln w="9525">
              <a:noFill/>
              <a:round/>
              <a:headEnd/>
              <a:tailEnd/>
            </a:ln>
          </p:spPr>
          <p:txBody>
            <a:bodyPr/>
            <a:lstStyle/>
            <a:p>
              <a:endParaRPr lang="ja-JP" altLang="en-US"/>
            </a:p>
          </p:txBody>
        </p:sp>
        <p:sp>
          <p:nvSpPr>
            <p:cNvPr id="1203" name="Freeform 179"/>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path>
              </a:pathLst>
            </a:custGeom>
            <a:noFill/>
            <a:ln w="9525">
              <a:noFill/>
              <a:round/>
              <a:headEnd/>
              <a:tailEnd/>
            </a:ln>
          </p:spPr>
          <p:txBody>
            <a:bodyPr/>
            <a:lstStyle/>
            <a:p>
              <a:endParaRPr lang="ja-JP" altLang="en-US"/>
            </a:p>
          </p:txBody>
        </p:sp>
        <p:sp>
          <p:nvSpPr>
            <p:cNvPr id="1204" name="Freeform 180"/>
            <p:cNvSpPr>
              <a:spLocks/>
            </p:cNvSpPr>
            <p:nvPr userDrawn="1"/>
          </p:nvSpPr>
          <p:spPr bwMode="auto">
            <a:xfrm>
              <a:off x="5289" y="4071"/>
              <a:ext cx="37" cy="37"/>
            </a:xfrm>
            <a:custGeom>
              <a:avLst/>
              <a:gdLst/>
              <a:ahLst/>
              <a:cxnLst>
                <a:cxn ang="0">
                  <a:pos x="0" y="1"/>
                </a:cxn>
                <a:cxn ang="0">
                  <a:pos x="5" y="15"/>
                </a:cxn>
                <a:cxn ang="0">
                  <a:pos x="11" y="19"/>
                </a:cxn>
                <a:cxn ang="0">
                  <a:pos x="19" y="19"/>
                </a:cxn>
                <a:cxn ang="0">
                  <a:pos x="10" y="0"/>
                </a:cxn>
                <a:cxn ang="0">
                  <a:pos x="0" y="1"/>
                </a:cxn>
              </a:cxnLst>
              <a:rect l="0" t="0" r="r" b="b"/>
              <a:pathLst>
                <a:path w="19" h="19">
                  <a:moveTo>
                    <a:pt x="0" y="1"/>
                  </a:moveTo>
                  <a:cubicBezTo>
                    <a:pt x="0" y="2"/>
                    <a:pt x="4" y="13"/>
                    <a:pt x="5" y="15"/>
                  </a:cubicBezTo>
                  <a:cubicBezTo>
                    <a:pt x="6" y="18"/>
                    <a:pt x="8" y="19"/>
                    <a:pt x="11" y="19"/>
                  </a:cubicBezTo>
                  <a:cubicBezTo>
                    <a:pt x="14" y="19"/>
                    <a:pt x="19" y="19"/>
                    <a:pt x="19" y="19"/>
                  </a:cubicBezTo>
                  <a:cubicBezTo>
                    <a:pt x="10" y="0"/>
                    <a:pt x="10" y="0"/>
                    <a:pt x="10" y="0"/>
                  </a:cubicBezTo>
                  <a:cubicBezTo>
                    <a:pt x="0" y="1"/>
                    <a:pt x="0" y="1"/>
                    <a:pt x="0" y="1"/>
                  </a:cubicBezTo>
                </a:path>
              </a:pathLst>
            </a:custGeom>
            <a:solidFill>
              <a:srgbClr val="1F75BF"/>
            </a:solidFill>
            <a:ln w="9525">
              <a:noFill/>
              <a:round/>
              <a:headEnd/>
              <a:tailEnd/>
            </a:ln>
          </p:spPr>
          <p:txBody>
            <a:bodyPr/>
            <a:lstStyle/>
            <a:p>
              <a:endParaRPr lang="ja-JP" altLang="en-US"/>
            </a:p>
          </p:txBody>
        </p:sp>
        <p:sp>
          <p:nvSpPr>
            <p:cNvPr id="1205" name="Freeform 181"/>
            <p:cNvSpPr>
              <a:spLocks/>
            </p:cNvSpPr>
            <p:nvPr userDrawn="1"/>
          </p:nvSpPr>
          <p:spPr bwMode="auto">
            <a:xfrm>
              <a:off x="5404" y="4042"/>
              <a:ext cx="74" cy="66"/>
            </a:xfrm>
            <a:custGeom>
              <a:avLst/>
              <a:gdLst/>
              <a:ahLst/>
              <a:cxnLst>
                <a:cxn ang="0">
                  <a:pos x="11" y="0"/>
                </a:cxn>
                <a:cxn ang="0">
                  <a:pos x="0" y="34"/>
                </a:cxn>
                <a:cxn ang="0">
                  <a:pos x="24" y="34"/>
                </a:cxn>
                <a:cxn ang="0">
                  <a:pos x="28" y="32"/>
                </a:cxn>
                <a:cxn ang="0">
                  <a:pos x="30" y="28"/>
                </a:cxn>
                <a:cxn ang="0">
                  <a:pos x="13" y="28"/>
                </a:cxn>
                <a:cxn ang="0">
                  <a:pos x="16" y="20"/>
                </a:cxn>
                <a:cxn ang="0">
                  <a:pos x="22" y="20"/>
                </a:cxn>
                <a:cxn ang="0">
                  <a:pos x="31" y="16"/>
                </a:cxn>
                <a:cxn ang="0">
                  <a:pos x="32" y="13"/>
                </a:cxn>
                <a:cxn ang="0">
                  <a:pos x="18" y="13"/>
                </a:cxn>
                <a:cxn ang="0">
                  <a:pos x="20" y="6"/>
                </a:cxn>
                <a:cxn ang="0">
                  <a:pos x="31" y="6"/>
                </a:cxn>
                <a:cxn ang="0">
                  <a:pos x="37" y="3"/>
                </a:cxn>
                <a:cxn ang="0">
                  <a:pos x="38" y="0"/>
                </a:cxn>
                <a:cxn ang="0">
                  <a:pos x="11" y="0"/>
                </a:cxn>
              </a:cxnLst>
              <a:rect l="0" t="0" r="r" b="b"/>
              <a:pathLst>
                <a:path w="38" h="34">
                  <a:moveTo>
                    <a:pt x="11" y="0"/>
                  </a:moveTo>
                  <a:cubicBezTo>
                    <a:pt x="8" y="8"/>
                    <a:pt x="3" y="23"/>
                    <a:pt x="0" y="34"/>
                  </a:cubicBezTo>
                  <a:cubicBezTo>
                    <a:pt x="5" y="34"/>
                    <a:pt x="19" y="34"/>
                    <a:pt x="24" y="34"/>
                  </a:cubicBezTo>
                  <a:cubicBezTo>
                    <a:pt x="26" y="34"/>
                    <a:pt x="27" y="34"/>
                    <a:pt x="28" y="32"/>
                  </a:cubicBezTo>
                  <a:cubicBezTo>
                    <a:pt x="29" y="30"/>
                    <a:pt x="30" y="28"/>
                    <a:pt x="30" y="28"/>
                  </a:cubicBezTo>
                  <a:cubicBezTo>
                    <a:pt x="13" y="28"/>
                    <a:pt x="13" y="28"/>
                    <a:pt x="13" y="28"/>
                  </a:cubicBezTo>
                  <a:cubicBezTo>
                    <a:pt x="16" y="20"/>
                    <a:pt x="16" y="20"/>
                    <a:pt x="16" y="20"/>
                  </a:cubicBezTo>
                  <a:cubicBezTo>
                    <a:pt x="16" y="20"/>
                    <a:pt x="17" y="20"/>
                    <a:pt x="22" y="20"/>
                  </a:cubicBezTo>
                  <a:cubicBezTo>
                    <a:pt x="26" y="20"/>
                    <a:pt x="29" y="19"/>
                    <a:pt x="31" y="16"/>
                  </a:cubicBezTo>
                  <a:cubicBezTo>
                    <a:pt x="31" y="16"/>
                    <a:pt x="32" y="14"/>
                    <a:pt x="32" y="13"/>
                  </a:cubicBezTo>
                  <a:cubicBezTo>
                    <a:pt x="28" y="13"/>
                    <a:pt x="18" y="13"/>
                    <a:pt x="18" y="13"/>
                  </a:cubicBezTo>
                  <a:cubicBezTo>
                    <a:pt x="20" y="6"/>
                    <a:pt x="20" y="6"/>
                    <a:pt x="20" y="6"/>
                  </a:cubicBezTo>
                  <a:cubicBezTo>
                    <a:pt x="20" y="6"/>
                    <a:pt x="29" y="6"/>
                    <a:pt x="31" y="6"/>
                  </a:cubicBezTo>
                  <a:cubicBezTo>
                    <a:pt x="34" y="6"/>
                    <a:pt x="36" y="5"/>
                    <a:pt x="37" y="3"/>
                  </a:cubicBezTo>
                  <a:cubicBezTo>
                    <a:pt x="38" y="1"/>
                    <a:pt x="38" y="0"/>
                    <a:pt x="38" y="0"/>
                  </a:cubicBezTo>
                  <a:cubicBezTo>
                    <a:pt x="38" y="0"/>
                    <a:pt x="17" y="0"/>
                    <a:pt x="11" y="0"/>
                  </a:cubicBezTo>
                </a:path>
              </a:pathLst>
            </a:custGeom>
            <a:solidFill>
              <a:srgbClr val="1F75BF"/>
            </a:solidFill>
            <a:ln w="9525">
              <a:noFill/>
              <a:round/>
              <a:headEnd/>
              <a:tailEnd/>
            </a:ln>
          </p:spPr>
          <p:txBody>
            <a:bodyPr/>
            <a:lstStyle/>
            <a:p>
              <a:endParaRPr lang="ja-JP" altLang="en-US"/>
            </a:p>
          </p:txBody>
        </p:sp>
        <p:sp>
          <p:nvSpPr>
            <p:cNvPr id="1206" name="Freeform 182"/>
            <p:cNvSpPr>
              <a:spLocks noEditPoints="1"/>
            </p:cNvSpPr>
            <p:nvPr userDrawn="1"/>
          </p:nvSpPr>
          <p:spPr bwMode="auto">
            <a:xfrm>
              <a:off x="4993" y="4042"/>
              <a:ext cx="78"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0"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3"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0" y="0"/>
                    <a:pt x="10" y="0"/>
                    <a:pt x="10"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endParaRPr lang="ja-JP" altLang="en-US"/>
            </a:p>
          </p:txBody>
        </p:sp>
        <p:sp>
          <p:nvSpPr>
            <p:cNvPr id="1207" name="Freeform 183"/>
            <p:cNvSpPr>
              <a:spLocks noEditPoints="1"/>
            </p:cNvSpPr>
            <p:nvPr userDrawn="1"/>
          </p:nvSpPr>
          <p:spPr bwMode="auto">
            <a:xfrm>
              <a:off x="4922" y="4042"/>
              <a:ext cx="77"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1"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4"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1" y="0"/>
                    <a:pt x="11" y="0"/>
                    <a:pt x="11"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endParaRPr lang="ja-JP" altLang="en-US"/>
            </a:p>
          </p:txBody>
        </p:sp>
        <p:sp>
          <p:nvSpPr>
            <p:cNvPr id="1208" name="Freeform 184"/>
            <p:cNvSpPr>
              <a:spLocks/>
            </p:cNvSpPr>
            <p:nvPr userDrawn="1"/>
          </p:nvSpPr>
          <p:spPr bwMode="auto">
            <a:xfrm>
              <a:off x="5289" y="4040"/>
              <a:ext cx="55" cy="33"/>
            </a:xfrm>
            <a:custGeom>
              <a:avLst/>
              <a:gdLst/>
              <a:ahLst/>
              <a:cxnLst>
                <a:cxn ang="0">
                  <a:pos x="21" y="0"/>
                </a:cxn>
                <a:cxn ang="0">
                  <a:pos x="11" y="5"/>
                </a:cxn>
                <a:cxn ang="0">
                  <a:pos x="0" y="17"/>
                </a:cxn>
                <a:cxn ang="0">
                  <a:pos x="5" y="17"/>
                </a:cxn>
                <a:cxn ang="0">
                  <a:pos x="22" y="7"/>
                </a:cxn>
                <a:cxn ang="0">
                  <a:pos x="28" y="0"/>
                </a:cxn>
                <a:cxn ang="0">
                  <a:pos x="21" y="0"/>
                </a:cxn>
              </a:cxnLst>
              <a:rect l="0" t="0" r="r" b="b"/>
              <a:pathLst>
                <a:path w="28" h="17">
                  <a:moveTo>
                    <a:pt x="21" y="0"/>
                  </a:moveTo>
                  <a:cubicBezTo>
                    <a:pt x="17" y="0"/>
                    <a:pt x="14" y="2"/>
                    <a:pt x="11" y="5"/>
                  </a:cubicBezTo>
                  <a:cubicBezTo>
                    <a:pt x="6" y="13"/>
                    <a:pt x="4" y="16"/>
                    <a:pt x="0" y="17"/>
                  </a:cubicBezTo>
                  <a:cubicBezTo>
                    <a:pt x="1" y="17"/>
                    <a:pt x="4" y="17"/>
                    <a:pt x="5" y="17"/>
                  </a:cubicBezTo>
                  <a:cubicBezTo>
                    <a:pt x="14" y="16"/>
                    <a:pt x="17" y="15"/>
                    <a:pt x="22" y="7"/>
                  </a:cubicBezTo>
                  <a:cubicBezTo>
                    <a:pt x="24" y="4"/>
                    <a:pt x="26" y="1"/>
                    <a:pt x="28" y="0"/>
                  </a:cubicBezTo>
                  <a:cubicBezTo>
                    <a:pt x="28" y="0"/>
                    <a:pt x="23" y="0"/>
                    <a:pt x="21" y="0"/>
                  </a:cubicBezTo>
                </a:path>
              </a:pathLst>
            </a:custGeom>
            <a:solidFill>
              <a:srgbClr val="1F75BF"/>
            </a:solidFill>
            <a:ln w="9525">
              <a:noFill/>
              <a:round/>
              <a:headEnd/>
              <a:tailEnd/>
            </a:ln>
          </p:spPr>
          <p:txBody>
            <a:bodyPr/>
            <a:lstStyle/>
            <a:p>
              <a:endParaRPr lang="ja-JP" altLang="en-US"/>
            </a:p>
          </p:txBody>
        </p:sp>
      </p:grpSp>
      <p:pic>
        <p:nvPicPr>
          <p:cNvPr id="3" name="図 2" descr="アイコン が含まれている画像&#10;&#10;自動的に生成された説明">
            <a:extLst>
              <a:ext uri="{FF2B5EF4-FFF2-40B4-BE49-F238E27FC236}">
                <a16:creationId xmlns:a16="http://schemas.microsoft.com/office/drawing/2014/main" id="{CE79D5C1-CA87-447E-A93C-8A499C20A92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32952" y="6268229"/>
            <a:ext cx="1055461" cy="3429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620" name="Rectangle 44"/>
          <p:cNvSpPr>
            <a:spLocks noGrp="1" noChangeArrowheads="1"/>
          </p:cNvSpPr>
          <p:nvPr>
            <p:ph type="title"/>
          </p:nvPr>
        </p:nvSpPr>
        <p:spPr bwMode="auto">
          <a:xfrm>
            <a:off x="395288" y="188913"/>
            <a:ext cx="8353425" cy="1079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24621" name="Rectangle 45"/>
          <p:cNvSpPr>
            <a:spLocks noGrp="1" noChangeArrowheads="1"/>
          </p:cNvSpPr>
          <p:nvPr>
            <p:ph type="body" idx="1"/>
          </p:nvPr>
        </p:nvSpPr>
        <p:spPr bwMode="auto">
          <a:xfrm>
            <a:off x="395288" y="1557338"/>
            <a:ext cx="8353425" cy="482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4622" name="Rectangle 46"/>
          <p:cNvSpPr>
            <a:spLocks noGrp="1" noChangeArrowheads="1"/>
          </p:cNvSpPr>
          <p:nvPr>
            <p:ph type="dt" sz="half" idx="2"/>
          </p:nvPr>
        </p:nvSpPr>
        <p:spPr bwMode="auto">
          <a:xfrm>
            <a:off x="323850" y="6532563"/>
            <a:ext cx="16557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fld id="{7D07DC1D-D48E-4E42-8C13-7637C95847D3}" type="datetime2">
              <a:rPr lang="ja-JP" altLang="en-US" smtClean="0"/>
              <a:t>2021年7月1日(木)</a:t>
            </a:fld>
            <a:endParaRPr lang="en-US" altLang="ja-JP"/>
          </a:p>
        </p:txBody>
      </p:sp>
      <p:sp>
        <p:nvSpPr>
          <p:cNvPr id="24623" name="Rectangle 47"/>
          <p:cNvSpPr>
            <a:spLocks noGrp="1" noChangeArrowheads="1"/>
          </p:cNvSpPr>
          <p:nvPr>
            <p:ph type="ftr" sz="quarter" idx="3"/>
          </p:nvPr>
        </p:nvSpPr>
        <p:spPr bwMode="auto">
          <a:xfrm>
            <a:off x="2051050" y="6532563"/>
            <a:ext cx="48260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r>
              <a:rPr lang="en-US" altLang="ja-JP"/>
              <a:t>フッター○○○○○○○○○○</a:t>
            </a:r>
          </a:p>
        </p:txBody>
      </p:sp>
      <p:sp>
        <p:nvSpPr>
          <p:cNvPr id="24624" name="Rectangle 48"/>
          <p:cNvSpPr>
            <a:spLocks noGrp="1" noChangeArrowheads="1"/>
          </p:cNvSpPr>
          <p:nvPr>
            <p:ph type="sldNum" sz="quarter" idx="4"/>
          </p:nvPr>
        </p:nvSpPr>
        <p:spPr bwMode="auto">
          <a:xfrm>
            <a:off x="7947025" y="6524625"/>
            <a:ext cx="873125"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0DE34011-8678-4665-9195-A371A986964A}" type="slidenum">
              <a:rPr lang="en-US" altLang="ja-JP"/>
              <a:pPr/>
              <a:t>‹#›</a:t>
            </a:fld>
            <a:endParaRPr lang="en-US" altLang="ja-JP"/>
          </a:p>
        </p:txBody>
      </p:sp>
      <p:pic>
        <p:nvPicPr>
          <p:cNvPr id="24629" name="Picture 53" descr="nk_line"/>
          <p:cNvPicPr>
            <a:picLocks noChangeAspect="1" noChangeArrowheads="1"/>
          </p:cNvPicPr>
          <p:nvPr/>
        </p:nvPicPr>
        <p:blipFill>
          <a:blip r:embed="rId13" cstate="print"/>
          <a:srcRect/>
          <a:stretch>
            <a:fillRect/>
          </a:stretch>
        </p:blipFill>
        <p:spPr bwMode="black">
          <a:xfrm>
            <a:off x="395288" y="6413500"/>
            <a:ext cx="6120000" cy="96770"/>
          </a:xfrm>
          <a:prstGeom prst="rect">
            <a:avLst/>
          </a:prstGeom>
          <a:noFill/>
        </p:spPr>
      </p:pic>
      <p:grpSp>
        <p:nvGrpSpPr>
          <p:cNvPr id="24632" name="Group 56"/>
          <p:cNvGrpSpPr>
            <a:grpSpLocks noChangeAspect="1"/>
          </p:cNvGrpSpPr>
          <p:nvPr/>
        </p:nvGrpSpPr>
        <p:grpSpPr bwMode="auto">
          <a:xfrm>
            <a:off x="6605656" y="6413500"/>
            <a:ext cx="1130300" cy="111125"/>
            <a:chOff x="4799" y="4040"/>
            <a:chExt cx="712" cy="70"/>
          </a:xfrm>
        </p:grpSpPr>
        <p:sp>
          <p:nvSpPr>
            <p:cNvPr id="24631" name="AutoShape 55"/>
            <p:cNvSpPr>
              <a:spLocks noChangeAspect="1" noChangeArrowheads="1" noTextEdit="1"/>
            </p:cNvSpPr>
            <p:nvPr userDrawn="1"/>
          </p:nvSpPr>
          <p:spPr bwMode="auto">
            <a:xfrm>
              <a:off x="4799" y="4040"/>
              <a:ext cx="712" cy="70"/>
            </a:xfrm>
            <a:prstGeom prst="rect">
              <a:avLst/>
            </a:prstGeom>
            <a:noFill/>
            <a:ln w="9525">
              <a:noFill/>
              <a:miter lim="800000"/>
              <a:headEnd/>
              <a:tailEnd/>
            </a:ln>
          </p:spPr>
          <p:txBody>
            <a:bodyPr/>
            <a:lstStyle/>
            <a:p>
              <a:endParaRPr lang="ja-JP" altLang="en-US"/>
            </a:p>
          </p:txBody>
        </p:sp>
        <p:sp>
          <p:nvSpPr>
            <p:cNvPr id="24633" name="Freeform 57"/>
            <p:cNvSpPr>
              <a:spLocks noEditPoints="1"/>
            </p:cNvSpPr>
            <p:nvPr userDrawn="1"/>
          </p:nvSpPr>
          <p:spPr bwMode="auto">
            <a:xfrm>
              <a:off x="5067" y="4040"/>
              <a:ext cx="80" cy="70"/>
            </a:xfrm>
            <a:custGeom>
              <a:avLst/>
              <a:gdLst/>
              <a:ahLst/>
              <a:cxnLst>
                <a:cxn ang="0">
                  <a:pos x="29" y="12"/>
                </a:cxn>
                <a:cxn ang="0">
                  <a:pos x="26" y="6"/>
                </a:cxn>
                <a:cxn ang="0">
                  <a:pos x="24" y="6"/>
                </a:cxn>
                <a:cxn ang="0">
                  <a:pos x="17" y="12"/>
                </a:cxn>
                <a:cxn ang="0">
                  <a:pos x="13" y="25"/>
                </a:cxn>
                <a:cxn ang="0">
                  <a:pos x="16" y="30"/>
                </a:cxn>
                <a:cxn ang="0">
                  <a:pos x="18" y="30"/>
                </a:cxn>
                <a:cxn ang="0">
                  <a:pos x="24" y="25"/>
                </a:cxn>
                <a:cxn ang="0">
                  <a:pos x="29" y="12"/>
                </a:cxn>
                <a:cxn ang="0">
                  <a:pos x="16" y="36"/>
                </a:cxn>
                <a:cxn ang="0">
                  <a:pos x="13" y="36"/>
                </a:cxn>
                <a:cxn ang="0">
                  <a:pos x="4" y="18"/>
                </a:cxn>
                <a:cxn ang="0">
                  <a:pos x="26" y="0"/>
                </a:cxn>
                <a:cxn ang="0">
                  <a:pos x="29" y="0"/>
                </a:cxn>
                <a:cxn ang="0">
                  <a:pos x="38" y="18"/>
                </a:cxn>
                <a:cxn ang="0">
                  <a:pos x="16" y="36"/>
                </a:cxn>
              </a:cxnLst>
              <a:rect l="0" t="0" r="r" b="b"/>
              <a:pathLst>
                <a:path w="41" h="36">
                  <a:moveTo>
                    <a:pt x="29" y="12"/>
                  </a:moveTo>
                  <a:cubicBezTo>
                    <a:pt x="30" y="8"/>
                    <a:pt x="30" y="6"/>
                    <a:pt x="26" y="6"/>
                  </a:cubicBezTo>
                  <a:cubicBezTo>
                    <a:pt x="26" y="6"/>
                    <a:pt x="24" y="6"/>
                    <a:pt x="24" y="6"/>
                  </a:cubicBezTo>
                  <a:cubicBezTo>
                    <a:pt x="20" y="6"/>
                    <a:pt x="19" y="8"/>
                    <a:pt x="17" y="12"/>
                  </a:cubicBezTo>
                  <a:cubicBezTo>
                    <a:pt x="17" y="13"/>
                    <a:pt x="13" y="24"/>
                    <a:pt x="13" y="25"/>
                  </a:cubicBezTo>
                  <a:cubicBezTo>
                    <a:pt x="12" y="28"/>
                    <a:pt x="13" y="30"/>
                    <a:pt x="16" y="30"/>
                  </a:cubicBezTo>
                  <a:cubicBezTo>
                    <a:pt x="16" y="30"/>
                    <a:pt x="18" y="30"/>
                    <a:pt x="18" y="30"/>
                  </a:cubicBezTo>
                  <a:cubicBezTo>
                    <a:pt x="22" y="30"/>
                    <a:pt x="23" y="29"/>
                    <a:pt x="24" y="25"/>
                  </a:cubicBezTo>
                  <a:cubicBezTo>
                    <a:pt x="25" y="23"/>
                    <a:pt x="28" y="13"/>
                    <a:pt x="29" y="12"/>
                  </a:cubicBezTo>
                  <a:close/>
                  <a:moveTo>
                    <a:pt x="16" y="36"/>
                  </a:moveTo>
                  <a:cubicBezTo>
                    <a:pt x="16" y="36"/>
                    <a:pt x="13" y="36"/>
                    <a:pt x="13" y="36"/>
                  </a:cubicBezTo>
                  <a:cubicBezTo>
                    <a:pt x="1" y="36"/>
                    <a:pt x="0" y="28"/>
                    <a:pt x="4" y="18"/>
                  </a:cubicBezTo>
                  <a:cubicBezTo>
                    <a:pt x="8" y="7"/>
                    <a:pt x="12" y="0"/>
                    <a:pt x="26" y="0"/>
                  </a:cubicBezTo>
                  <a:cubicBezTo>
                    <a:pt x="26" y="0"/>
                    <a:pt x="29"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endParaRPr lang="ja-JP" altLang="en-US"/>
            </a:p>
          </p:txBody>
        </p:sp>
        <p:sp>
          <p:nvSpPr>
            <p:cNvPr id="24634" name="Freeform 58"/>
            <p:cNvSpPr>
              <a:spLocks noEditPoints="1"/>
            </p:cNvSpPr>
            <p:nvPr userDrawn="1"/>
          </p:nvSpPr>
          <p:spPr bwMode="auto">
            <a:xfrm>
              <a:off x="5330" y="4040"/>
              <a:ext cx="80" cy="70"/>
            </a:xfrm>
            <a:custGeom>
              <a:avLst/>
              <a:gdLst/>
              <a:ahLst/>
              <a:cxnLst>
                <a:cxn ang="0">
                  <a:pos x="28" y="12"/>
                </a:cxn>
                <a:cxn ang="0">
                  <a:pos x="25" y="6"/>
                </a:cxn>
                <a:cxn ang="0">
                  <a:pos x="24" y="6"/>
                </a:cxn>
                <a:cxn ang="0">
                  <a:pos x="17" y="12"/>
                </a:cxn>
                <a:cxn ang="0">
                  <a:pos x="13" y="25"/>
                </a:cxn>
                <a:cxn ang="0">
                  <a:pos x="16" y="30"/>
                </a:cxn>
                <a:cxn ang="0">
                  <a:pos x="18" y="30"/>
                </a:cxn>
                <a:cxn ang="0">
                  <a:pos x="24" y="25"/>
                </a:cxn>
                <a:cxn ang="0">
                  <a:pos x="28" y="12"/>
                </a:cxn>
                <a:cxn ang="0">
                  <a:pos x="16" y="36"/>
                </a:cxn>
                <a:cxn ang="0">
                  <a:pos x="12" y="36"/>
                </a:cxn>
                <a:cxn ang="0">
                  <a:pos x="4" y="18"/>
                </a:cxn>
                <a:cxn ang="0">
                  <a:pos x="25" y="0"/>
                </a:cxn>
                <a:cxn ang="0">
                  <a:pos x="29" y="0"/>
                </a:cxn>
                <a:cxn ang="0">
                  <a:pos x="38" y="18"/>
                </a:cxn>
                <a:cxn ang="0">
                  <a:pos x="16" y="36"/>
                </a:cxn>
              </a:cxnLst>
              <a:rect l="0" t="0" r="r" b="b"/>
              <a:pathLst>
                <a:path w="41" h="36">
                  <a:moveTo>
                    <a:pt x="28" y="12"/>
                  </a:moveTo>
                  <a:cubicBezTo>
                    <a:pt x="30" y="8"/>
                    <a:pt x="29" y="6"/>
                    <a:pt x="25" y="6"/>
                  </a:cubicBezTo>
                  <a:cubicBezTo>
                    <a:pt x="25" y="6"/>
                    <a:pt x="24" y="6"/>
                    <a:pt x="24" y="6"/>
                  </a:cubicBezTo>
                  <a:cubicBezTo>
                    <a:pt x="19" y="6"/>
                    <a:pt x="18" y="8"/>
                    <a:pt x="17" y="12"/>
                  </a:cubicBezTo>
                  <a:cubicBezTo>
                    <a:pt x="16" y="13"/>
                    <a:pt x="13" y="24"/>
                    <a:pt x="13" y="25"/>
                  </a:cubicBezTo>
                  <a:cubicBezTo>
                    <a:pt x="11" y="28"/>
                    <a:pt x="12" y="30"/>
                    <a:pt x="16" y="30"/>
                  </a:cubicBezTo>
                  <a:cubicBezTo>
                    <a:pt x="16" y="30"/>
                    <a:pt x="18" y="30"/>
                    <a:pt x="18" y="30"/>
                  </a:cubicBezTo>
                  <a:cubicBezTo>
                    <a:pt x="21" y="30"/>
                    <a:pt x="23" y="29"/>
                    <a:pt x="24" y="25"/>
                  </a:cubicBezTo>
                  <a:cubicBezTo>
                    <a:pt x="25" y="23"/>
                    <a:pt x="28" y="13"/>
                    <a:pt x="28" y="12"/>
                  </a:cubicBezTo>
                  <a:close/>
                  <a:moveTo>
                    <a:pt x="16" y="36"/>
                  </a:moveTo>
                  <a:cubicBezTo>
                    <a:pt x="15" y="36"/>
                    <a:pt x="13" y="36"/>
                    <a:pt x="12" y="36"/>
                  </a:cubicBezTo>
                  <a:cubicBezTo>
                    <a:pt x="1" y="36"/>
                    <a:pt x="0" y="28"/>
                    <a:pt x="4" y="18"/>
                  </a:cubicBezTo>
                  <a:cubicBezTo>
                    <a:pt x="7" y="7"/>
                    <a:pt x="12" y="0"/>
                    <a:pt x="25" y="0"/>
                  </a:cubicBezTo>
                  <a:cubicBezTo>
                    <a:pt x="26" y="0"/>
                    <a:pt x="28"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endParaRPr lang="ja-JP" altLang="en-US"/>
            </a:p>
          </p:txBody>
        </p:sp>
        <p:sp>
          <p:nvSpPr>
            <p:cNvPr id="24635" name="Freeform 59"/>
            <p:cNvSpPr>
              <a:spLocks/>
            </p:cNvSpPr>
            <p:nvPr userDrawn="1"/>
          </p:nvSpPr>
          <p:spPr bwMode="auto">
            <a:xfrm>
              <a:off x="4799" y="4042"/>
              <a:ext cx="93" cy="66"/>
            </a:xfrm>
            <a:custGeom>
              <a:avLst/>
              <a:gdLst/>
              <a:ahLst/>
              <a:cxnLst>
                <a:cxn ang="0">
                  <a:pos x="37" y="34"/>
                </a:cxn>
                <a:cxn ang="0">
                  <a:pos x="28" y="34"/>
                </a:cxn>
                <a:cxn ang="0">
                  <a:pos x="21" y="29"/>
                </a:cxn>
                <a:cxn ang="0">
                  <a:pos x="17" y="8"/>
                </a:cxn>
                <a:cxn ang="0">
                  <a:pos x="9" y="34"/>
                </a:cxn>
                <a:cxn ang="0">
                  <a:pos x="0" y="34"/>
                </a:cxn>
                <a:cxn ang="0">
                  <a:pos x="11" y="0"/>
                </a:cxn>
                <a:cxn ang="0">
                  <a:pos x="21" y="0"/>
                </a:cxn>
                <a:cxn ang="0">
                  <a:pos x="27" y="5"/>
                </a:cxn>
                <a:cxn ang="0">
                  <a:pos x="32" y="25"/>
                </a:cxn>
                <a:cxn ang="0">
                  <a:pos x="39" y="0"/>
                </a:cxn>
                <a:cxn ang="0">
                  <a:pos x="48" y="0"/>
                </a:cxn>
                <a:cxn ang="0">
                  <a:pos x="37" y="34"/>
                </a:cxn>
              </a:cxnLst>
              <a:rect l="0" t="0" r="r" b="b"/>
              <a:pathLst>
                <a:path w="48" h="34">
                  <a:moveTo>
                    <a:pt x="37" y="34"/>
                  </a:moveTo>
                  <a:cubicBezTo>
                    <a:pt x="37" y="34"/>
                    <a:pt x="31" y="34"/>
                    <a:pt x="28" y="34"/>
                  </a:cubicBezTo>
                  <a:cubicBezTo>
                    <a:pt x="24" y="34"/>
                    <a:pt x="22" y="33"/>
                    <a:pt x="21" y="29"/>
                  </a:cubicBezTo>
                  <a:cubicBezTo>
                    <a:pt x="21" y="24"/>
                    <a:pt x="17" y="8"/>
                    <a:pt x="17"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8" y="7"/>
                    <a:pt x="32" y="25"/>
                    <a:pt x="32"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endParaRPr lang="ja-JP" altLang="en-US"/>
            </a:p>
          </p:txBody>
        </p:sp>
        <p:sp>
          <p:nvSpPr>
            <p:cNvPr id="24636" name="Freeform 60"/>
            <p:cNvSpPr>
              <a:spLocks/>
            </p:cNvSpPr>
            <p:nvPr userDrawn="1"/>
          </p:nvSpPr>
          <p:spPr bwMode="auto">
            <a:xfrm>
              <a:off x="5141" y="4042"/>
              <a:ext cx="94" cy="66"/>
            </a:xfrm>
            <a:custGeom>
              <a:avLst/>
              <a:gdLst/>
              <a:ahLst/>
              <a:cxnLst>
                <a:cxn ang="0">
                  <a:pos x="37" y="34"/>
                </a:cxn>
                <a:cxn ang="0">
                  <a:pos x="27" y="34"/>
                </a:cxn>
                <a:cxn ang="0">
                  <a:pos x="21" y="29"/>
                </a:cxn>
                <a:cxn ang="0">
                  <a:pos x="16" y="8"/>
                </a:cxn>
                <a:cxn ang="0">
                  <a:pos x="9" y="34"/>
                </a:cxn>
                <a:cxn ang="0">
                  <a:pos x="0" y="34"/>
                </a:cxn>
                <a:cxn ang="0">
                  <a:pos x="11" y="0"/>
                </a:cxn>
                <a:cxn ang="0">
                  <a:pos x="21" y="0"/>
                </a:cxn>
                <a:cxn ang="0">
                  <a:pos x="27" y="5"/>
                </a:cxn>
                <a:cxn ang="0">
                  <a:pos x="31" y="25"/>
                </a:cxn>
                <a:cxn ang="0">
                  <a:pos x="39" y="0"/>
                </a:cxn>
                <a:cxn ang="0">
                  <a:pos x="48" y="0"/>
                </a:cxn>
                <a:cxn ang="0">
                  <a:pos x="37" y="34"/>
                </a:cxn>
              </a:cxnLst>
              <a:rect l="0" t="0" r="r" b="b"/>
              <a:pathLst>
                <a:path w="48" h="34">
                  <a:moveTo>
                    <a:pt x="37" y="34"/>
                  </a:moveTo>
                  <a:cubicBezTo>
                    <a:pt x="37" y="34"/>
                    <a:pt x="31" y="34"/>
                    <a:pt x="27" y="34"/>
                  </a:cubicBezTo>
                  <a:cubicBezTo>
                    <a:pt x="23" y="34"/>
                    <a:pt x="22" y="33"/>
                    <a:pt x="21" y="29"/>
                  </a:cubicBezTo>
                  <a:cubicBezTo>
                    <a:pt x="20" y="24"/>
                    <a:pt x="16" y="8"/>
                    <a:pt x="16"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7" y="7"/>
                    <a:pt x="31" y="25"/>
                    <a:pt x="31"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endParaRPr lang="ja-JP" altLang="en-US"/>
            </a:p>
          </p:txBody>
        </p:sp>
        <p:sp>
          <p:nvSpPr>
            <p:cNvPr id="24637" name="Freeform 61"/>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close/>
                </a:path>
              </a:pathLst>
            </a:custGeom>
            <a:solidFill>
              <a:srgbClr val="1F75BF"/>
            </a:solidFill>
            <a:ln w="9525">
              <a:noFill/>
              <a:round/>
              <a:headEnd/>
              <a:tailEnd/>
            </a:ln>
          </p:spPr>
          <p:txBody>
            <a:bodyPr/>
            <a:lstStyle/>
            <a:p>
              <a:endParaRPr lang="ja-JP" altLang="en-US"/>
            </a:p>
          </p:txBody>
        </p:sp>
        <p:sp>
          <p:nvSpPr>
            <p:cNvPr id="24638" name="Freeform 62"/>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path>
              </a:pathLst>
            </a:custGeom>
            <a:noFill/>
            <a:ln w="9525">
              <a:noFill/>
              <a:round/>
              <a:headEnd/>
              <a:tailEnd/>
            </a:ln>
          </p:spPr>
          <p:txBody>
            <a:bodyPr/>
            <a:lstStyle/>
            <a:p>
              <a:endParaRPr lang="ja-JP" altLang="en-US"/>
            </a:p>
          </p:txBody>
        </p:sp>
        <p:sp>
          <p:nvSpPr>
            <p:cNvPr id="24639" name="Freeform 63"/>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close/>
                </a:path>
              </a:pathLst>
            </a:custGeom>
            <a:solidFill>
              <a:srgbClr val="1F75BF"/>
            </a:solidFill>
            <a:ln w="9525">
              <a:noFill/>
              <a:round/>
              <a:headEnd/>
              <a:tailEnd/>
            </a:ln>
          </p:spPr>
          <p:txBody>
            <a:bodyPr/>
            <a:lstStyle/>
            <a:p>
              <a:endParaRPr lang="ja-JP" altLang="en-US"/>
            </a:p>
          </p:txBody>
        </p:sp>
        <p:sp>
          <p:nvSpPr>
            <p:cNvPr id="24640" name="Freeform 64"/>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path>
              </a:pathLst>
            </a:custGeom>
            <a:noFill/>
            <a:ln w="9525">
              <a:noFill/>
              <a:round/>
              <a:headEnd/>
              <a:tailEnd/>
            </a:ln>
          </p:spPr>
          <p:txBody>
            <a:bodyPr/>
            <a:lstStyle/>
            <a:p>
              <a:endParaRPr lang="ja-JP" altLang="en-US"/>
            </a:p>
          </p:txBody>
        </p:sp>
        <p:sp>
          <p:nvSpPr>
            <p:cNvPr id="24641" name="Freeform 65"/>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close/>
                </a:path>
              </a:pathLst>
            </a:custGeom>
            <a:solidFill>
              <a:srgbClr val="1F75BF"/>
            </a:solidFill>
            <a:ln w="9525">
              <a:noFill/>
              <a:round/>
              <a:headEnd/>
              <a:tailEnd/>
            </a:ln>
          </p:spPr>
          <p:txBody>
            <a:bodyPr/>
            <a:lstStyle/>
            <a:p>
              <a:endParaRPr lang="ja-JP" altLang="en-US"/>
            </a:p>
          </p:txBody>
        </p:sp>
        <p:sp>
          <p:nvSpPr>
            <p:cNvPr id="24642" name="Freeform 66"/>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path>
              </a:pathLst>
            </a:custGeom>
            <a:noFill/>
            <a:ln w="9525">
              <a:noFill/>
              <a:round/>
              <a:headEnd/>
              <a:tailEnd/>
            </a:ln>
          </p:spPr>
          <p:txBody>
            <a:bodyPr/>
            <a:lstStyle/>
            <a:p>
              <a:endParaRPr lang="ja-JP" altLang="en-US"/>
            </a:p>
          </p:txBody>
        </p:sp>
        <p:sp>
          <p:nvSpPr>
            <p:cNvPr id="24643" name="Freeform 67"/>
            <p:cNvSpPr>
              <a:spLocks/>
            </p:cNvSpPr>
            <p:nvPr userDrawn="1"/>
          </p:nvSpPr>
          <p:spPr bwMode="auto">
            <a:xfrm>
              <a:off x="5289" y="4071"/>
              <a:ext cx="37" cy="37"/>
            </a:xfrm>
            <a:custGeom>
              <a:avLst/>
              <a:gdLst/>
              <a:ahLst/>
              <a:cxnLst>
                <a:cxn ang="0">
                  <a:pos x="0" y="1"/>
                </a:cxn>
                <a:cxn ang="0">
                  <a:pos x="5" y="15"/>
                </a:cxn>
                <a:cxn ang="0">
                  <a:pos x="11" y="19"/>
                </a:cxn>
                <a:cxn ang="0">
                  <a:pos x="19" y="19"/>
                </a:cxn>
                <a:cxn ang="0">
                  <a:pos x="10" y="0"/>
                </a:cxn>
                <a:cxn ang="0">
                  <a:pos x="0" y="1"/>
                </a:cxn>
              </a:cxnLst>
              <a:rect l="0" t="0" r="r" b="b"/>
              <a:pathLst>
                <a:path w="19" h="19">
                  <a:moveTo>
                    <a:pt x="0" y="1"/>
                  </a:moveTo>
                  <a:cubicBezTo>
                    <a:pt x="0" y="2"/>
                    <a:pt x="4" y="13"/>
                    <a:pt x="5" y="15"/>
                  </a:cubicBezTo>
                  <a:cubicBezTo>
                    <a:pt x="6" y="18"/>
                    <a:pt x="8" y="19"/>
                    <a:pt x="11" y="19"/>
                  </a:cubicBezTo>
                  <a:cubicBezTo>
                    <a:pt x="14" y="19"/>
                    <a:pt x="19" y="19"/>
                    <a:pt x="19" y="19"/>
                  </a:cubicBezTo>
                  <a:cubicBezTo>
                    <a:pt x="10" y="0"/>
                    <a:pt x="10" y="0"/>
                    <a:pt x="10" y="0"/>
                  </a:cubicBezTo>
                  <a:cubicBezTo>
                    <a:pt x="0" y="1"/>
                    <a:pt x="0" y="1"/>
                    <a:pt x="0" y="1"/>
                  </a:cubicBezTo>
                </a:path>
              </a:pathLst>
            </a:custGeom>
            <a:solidFill>
              <a:srgbClr val="1F75BF"/>
            </a:solidFill>
            <a:ln w="9525">
              <a:noFill/>
              <a:round/>
              <a:headEnd/>
              <a:tailEnd/>
            </a:ln>
          </p:spPr>
          <p:txBody>
            <a:bodyPr/>
            <a:lstStyle/>
            <a:p>
              <a:endParaRPr lang="ja-JP" altLang="en-US"/>
            </a:p>
          </p:txBody>
        </p:sp>
        <p:sp>
          <p:nvSpPr>
            <p:cNvPr id="24644" name="Freeform 68"/>
            <p:cNvSpPr>
              <a:spLocks/>
            </p:cNvSpPr>
            <p:nvPr userDrawn="1"/>
          </p:nvSpPr>
          <p:spPr bwMode="auto">
            <a:xfrm>
              <a:off x="5404" y="4042"/>
              <a:ext cx="74" cy="66"/>
            </a:xfrm>
            <a:custGeom>
              <a:avLst/>
              <a:gdLst/>
              <a:ahLst/>
              <a:cxnLst>
                <a:cxn ang="0">
                  <a:pos x="11" y="0"/>
                </a:cxn>
                <a:cxn ang="0">
                  <a:pos x="0" y="34"/>
                </a:cxn>
                <a:cxn ang="0">
                  <a:pos x="24" y="34"/>
                </a:cxn>
                <a:cxn ang="0">
                  <a:pos x="28" y="32"/>
                </a:cxn>
                <a:cxn ang="0">
                  <a:pos x="30" y="28"/>
                </a:cxn>
                <a:cxn ang="0">
                  <a:pos x="13" y="28"/>
                </a:cxn>
                <a:cxn ang="0">
                  <a:pos x="16" y="20"/>
                </a:cxn>
                <a:cxn ang="0">
                  <a:pos x="22" y="20"/>
                </a:cxn>
                <a:cxn ang="0">
                  <a:pos x="31" y="16"/>
                </a:cxn>
                <a:cxn ang="0">
                  <a:pos x="32" y="13"/>
                </a:cxn>
                <a:cxn ang="0">
                  <a:pos x="18" y="13"/>
                </a:cxn>
                <a:cxn ang="0">
                  <a:pos x="20" y="6"/>
                </a:cxn>
                <a:cxn ang="0">
                  <a:pos x="31" y="6"/>
                </a:cxn>
                <a:cxn ang="0">
                  <a:pos x="37" y="3"/>
                </a:cxn>
                <a:cxn ang="0">
                  <a:pos x="38" y="0"/>
                </a:cxn>
                <a:cxn ang="0">
                  <a:pos x="11" y="0"/>
                </a:cxn>
              </a:cxnLst>
              <a:rect l="0" t="0" r="r" b="b"/>
              <a:pathLst>
                <a:path w="38" h="34">
                  <a:moveTo>
                    <a:pt x="11" y="0"/>
                  </a:moveTo>
                  <a:cubicBezTo>
                    <a:pt x="8" y="8"/>
                    <a:pt x="3" y="23"/>
                    <a:pt x="0" y="34"/>
                  </a:cubicBezTo>
                  <a:cubicBezTo>
                    <a:pt x="5" y="34"/>
                    <a:pt x="19" y="34"/>
                    <a:pt x="24" y="34"/>
                  </a:cubicBezTo>
                  <a:cubicBezTo>
                    <a:pt x="26" y="34"/>
                    <a:pt x="27" y="34"/>
                    <a:pt x="28" y="32"/>
                  </a:cubicBezTo>
                  <a:cubicBezTo>
                    <a:pt x="29" y="30"/>
                    <a:pt x="30" y="28"/>
                    <a:pt x="30" y="28"/>
                  </a:cubicBezTo>
                  <a:cubicBezTo>
                    <a:pt x="13" y="28"/>
                    <a:pt x="13" y="28"/>
                    <a:pt x="13" y="28"/>
                  </a:cubicBezTo>
                  <a:cubicBezTo>
                    <a:pt x="16" y="20"/>
                    <a:pt x="16" y="20"/>
                    <a:pt x="16" y="20"/>
                  </a:cubicBezTo>
                  <a:cubicBezTo>
                    <a:pt x="16" y="20"/>
                    <a:pt x="17" y="20"/>
                    <a:pt x="22" y="20"/>
                  </a:cubicBezTo>
                  <a:cubicBezTo>
                    <a:pt x="26" y="20"/>
                    <a:pt x="29" y="19"/>
                    <a:pt x="31" y="16"/>
                  </a:cubicBezTo>
                  <a:cubicBezTo>
                    <a:pt x="31" y="16"/>
                    <a:pt x="32" y="14"/>
                    <a:pt x="32" y="13"/>
                  </a:cubicBezTo>
                  <a:cubicBezTo>
                    <a:pt x="28" y="13"/>
                    <a:pt x="18" y="13"/>
                    <a:pt x="18" y="13"/>
                  </a:cubicBezTo>
                  <a:cubicBezTo>
                    <a:pt x="20" y="6"/>
                    <a:pt x="20" y="6"/>
                    <a:pt x="20" y="6"/>
                  </a:cubicBezTo>
                  <a:cubicBezTo>
                    <a:pt x="20" y="6"/>
                    <a:pt x="29" y="6"/>
                    <a:pt x="31" y="6"/>
                  </a:cubicBezTo>
                  <a:cubicBezTo>
                    <a:pt x="34" y="6"/>
                    <a:pt x="36" y="5"/>
                    <a:pt x="37" y="3"/>
                  </a:cubicBezTo>
                  <a:cubicBezTo>
                    <a:pt x="38" y="1"/>
                    <a:pt x="38" y="0"/>
                    <a:pt x="38" y="0"/>
                  </a:cubicBezTo>
                  <a:cubicBezTo>
                    <a:pt x="38" y="0"/>
                    <a:pt x="17" y="0"/>
                    <a:pt x="11" y="0"/>
                  </a:cubicBezTo>
                </a:path>
              </a:pathLst>
            </a:custGeom>
            <a:solidFill>
              <a:srgbClr val="1F75BF"/>
            </a:solidFill>
            <a:ln w="9525">
              <a:noFill/>
              <a:round/>
              <a:headEnd/>
              <a:tailEnd/>
            </a:ln>
          </p:spPr>
          <p:txBody>
            <a:bodyPr/>
            <a:lstStyle/>
            <a:p>
              <a:endParaRPr lang="ja-JP" altLang="en-US"/>
            </a:p>
          </p:txBody>
        </p:sp>
        <p:sp>
          <p:nvSpPr>
            <p:cNvPr id="24645" name="Freeform 69"/>
            <p:cNvSpPr>
              <a:spLocks noEditPoints="1"/>
            </p:cNvSpPr>
            <p:nvPr userDrawn="1"/>
          </p:nvSpPr>
          <p:spPr bwMode="auto">
            <a:xfrm>
              <a:off x="4993" y="4042"/>
              <a:ext cx="78"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0"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3"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0" y="0"/>
                    <a:pt x="10" y="0"/>
                    <a:pt x="10"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endParaRPr lang="ja-JP" altLang="en-US"/>
            </a:p>
          </p:txBody>
        </p:sp>
        <p:sp>
          <p:nvSpPr>
            <p:cNvPr id="24646" name="Freeform 70"/>
            <p:cNvSpPr>
              <a:spLocks noEditPoints="1"/>
            </p:cNvSpPr>
            <p:nvPr userDrawn="1"/>
          </p:nvSpPr>
          <p:spPr bwMode="auto">
            <a:xfrm>
              <a:off x="4922" y="4042"/>
              <a:ext cx="77"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1"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4"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1" y="0"/>
                    <a:pt x="11" y="0"/>
                    <a:pt x="11"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endParaRPr lang="ja-JP" altLang="en-US"/>
            </a:p>
          </p:txBody>
        </p:sp>
        <p:sp>
          <p:nvSpPr>
            <p:cNvPr id="24647" name="Freeform 71"/>
            <p:cNvSpPr>
              <a:spLocks/>
            </p:cNvSpPr>
            <p:nvPr userDrawn="1"/>
          </p:nvSpPr>
          <p:spPr bwMode="auto">
            <a:xfrm>
              <a:off x="5289" y="4040"/>
              <a:ext cx="55" cy="33"/>
            </a:xfrm>
            <a:custGeom>
              <a:avLst/>
              <a:gdLst/>
              <a:ahLst/>
              <a:cxnLst>
                <a:cxn ang="0">
                  <a:pos x="21" y="0"/>
                </a:cxn>
                <a:cxn ang="0">
                  <a:pos x="11" y="5"/>
                </a:cxn>
                <a:cxn ang="0">
                  <a:pos x="0" y="17"/>
                </a:cxn>
                <a:cxn ang="0">
                  <a:pos x="5" y="17"/>
                </a:cxn>
                <a:cxn ang="0">
                  <a:pos x="22" y="7"/>
                </a:cxn>
                <a:cxn ang="0">
                  <a:pos x="28" y="0"/>
                </a:cxn>
                <a:cxn ang="0">
                  <a:pos x="21" y="0"/>
                </a:cxn>
              </a:cxnLst>
              <a:rect l="0" t="0" r="r" b="b"/>
              <a:pathLst>
                <a:path w="28" h="17">
                  <a:moveTo>
                    <a:pt x="21" y="0"/>
                  </a:moveTo>
                  <a:cubicBezTo>
                    <a:pt x="17" y="0"/>
                    <a:pt x="14" y="2"/>
                    <a:pt x="11" y="5"/>
                  </a:cubicBezTo>
                  <a:cubicBezTo>
                    <a:pt x="6" y="13"/>
                    <a:pt x="4" y="16"/>
                    <a:pt x="0" y="17"/>
                  </a:cubicBezTo>
                  <a:cubicBezTo>
                    <a:pt x="1" y="17"/>
                    <a:pt x="4" y="17"/>
                    <a:pt x="5" y="17"/>
                  </a:cubicBezTo>
                  <a:cubicBezTo>
                    <a:pt x="14" y="16"/>
                    <a:pt x="17" y="15"/>
                    <a:pt x="22" y="7"/>
                  </a:cubicBezTo>
                  <a:cubicBezTo>
                    <a:pt x="24" y="4"/>
                    <a:pt x="26" y="1"/>
                    <a:pt x="28" y="0"/>
                  </a:cubicBezTo>
                  <a:cubicBezTo>
                    <a:pt x="28" y="0"/>
                    <a:pt x="23" y="0"/>
                    <a:pt x="21" y="0"/>
                  </a:cubicBezTo>
                </a:path>
              </a:pathLst>
            </a:custGeom>
            <a:solidFill>
              <a:srgbClr val="1F75BF"/>
            </a:solidFill>
            <a:ln w="9525">
              <a:noFill/>
              <a:round/>
              <a:headEnd/>
              <a:tailEnd/>
            </a:ln>
          </p:spPr>
          <p:txBody>
            <a:bodyPr/>
            <a:lstStyle/>
            <a:p>
              <a:endParaRPr lang="ja-JP" altLang="en-US"/>
            </a:p>
          </p:txBody>
        </p:sp>
      </p:grpSp>
      <p:pic>
        <p:nvPicPr>
          <p:cNvPr id="25" name="図 24" descr="アイコン が含まれている画像&#10;&#10;自動的に生成された説明">
            <a:extLst>
              <a:ext uri="{FF2B5EF4-FFF2-40B4-BE49-F238E27FC236}">
                <a16:creationId xmlns:a16="http://schemas.microsoft.com/office/drawing/2014/main" id="{4544735F-EB7A-4A4D-95A7-29D4A93A09B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32952" y="6268229"/>
            <a:ext cx="1055461" cy="34293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6" r:id="rId5"/>
    <p:sldLayoutId id="2147483665" r:id="rId6"/>
    <p:sldLayoutId id="2147483667" r:id="rId7"/>
    <p:sldLayoutId id="2147483668" r:id="rId8"/>
    <p:sldLayoutId id="2147483669" r:id="rId9"/>
    <p:sldLayoutId id="2147483670" r:id="rId10"/>
    <p:sldLayoutId id="2147483671" r:id="rId11"/>
  </p:sldLayoutIdLst>
  <p:hf hdr="0" ftr="0" dt="0"/>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HGPｺﾞｼｯｸE" pitchFamily="50" charset="-128"/>
          <a:ea typeface="HGPｺﾞｼｯｸE" pitchFamily="50" charset="-128"/>
        </a:defRPr>
      </a:lvl2pPr>
      <a:lvl3pPr algn="l" rtl="0" fontAlgn="base">
        <a:spcBef>
          <a:spcPct val="0"/>
        </a:spcBef>
        <a:spcAft>
          <a:spcPct val="0"/>
        </a:spcAft>
        <a:defRPr kumimoji="1" sz="4400">
          <a:solidFill>
            <a:schemeClr val="tx2"/>
          </a:solidFill>
          <a:latin typeface="HGPｺﾞｼｯｸE" pitchFamily="50" charset="-128"/>
          <a:ea typeface="HGPｺﾞｼｯｸE" pitchFamily="50" charset="-128"/>
        </a:defRPr>
      </a:lvl3pPr>
      <a:lvl4pPr algn="l" rtl="0" fontAlgn="base">
        <a:spcBef>
          <a:spcPct val="0"/>
        </a:spcBef>
        <a:spcAft>
          <a:spcPct val="0"/>
        </a:spcAft>
        <a:defRPr kumimoji="1" sz="4400">
          <a:solidFill>
            <a:schemeClr val="tx2"/>
          </a:solidFill>
          <a:latin typeface="HGPｺﾞｼｯｸE" pitchFamily="50" charset="-128"/>
          <a:ea typeface="HGPｺﾞｼｯｸE" pitchFamily="50" charset="-128"/>
        </a:defRPr>
      </a:lvl4pPr>
      <a:lvl5pPr algn="l" rtl="0" fontAlgn="base">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fontAlgn="base">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fontAlgn="base">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fontAlgn="base">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fontAlgn="base">
        <a:spcBef>
          <a:spcPct val="0"/>
        </a:spcBef>
        <a:spcAft>
          <a:spcPct val="0"/>
        </a:spcAft>
        <a:defRPr kumimoji="1" sz="4400">
          <a:solidFill>
            <a:schemeClr val="tx2"/>
          </a:solidFill>
          <a:latin typeface="HGPｺﾞｼｯｸE" pitchFamily="50" charset="-128"/>
          <a:ea typeface="HGPｺﾞｼｯｸE"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8F8F628-6F2B-4080-92C1-0D5D8DFC8551}"/>
              </a:ext>
            </a:extLst>
          </p:cNvPr>
          <p:cNvPicPr>
            <a:picLocks noChangeAspect="1"/>
          </p:cNvPicPr>
          <p:nvPr/>
        </p:nvPicPr>
        <p:blipFill rotWithShape="1">
          <a:blip r:embed="rId3">
            <a:alphaModFix amt="30000"/>
          </a:blip>
          <a:srcRect l="15009" t="43056" r="69129" b="31388"/>
          <a:stretch/>
        </p:blipFill>
        <p:spPr>
          <a:xfrm>
            <a:off x="0" y="1069186"/>
            <a:ext cx="4368801" cy="4036214"/>
          </a:xfrm>
          <a:prstGeom prst="rect">
            <a:avLst/>
          </a:prstGeom>
        </p:spPr>
      </p:pic>
      <p:pic>
        <p:nvPicPr>
          <p:cNvPr id="6" name="図 5">
            <a:extLst>
              <a:ext uri="{FF2B5EF4-FFF2-40B4-BE49-F238E27FC236}">
                <a16:creationId xmlns:a16="http://schemas.microsoft.com/office/drawing/2014/main" id="{15EEF579-AC6A-464B-ADD1-81FC27ADCB54}"/>
              </a:ext>
            </a:extLst>
          </p:cNvPr>
          <p:cNvPicPr>
            <a:picLocks noChangeAspect="1"/>
          </p:cNvPicPr>
          <p:nvPr/>
        </p:nvPicPr>
        <p:blipFill rotWithShape="1">
          <a:blip r:embed="rId3">
            <a:alphaModFix amt="30000"/>
          </a:blip>
          <a:srcRect l="66639" t="43056" r="15301" b="31388"/>
          <a:stretch/>
        </p:blipFill>
        <p:spPr>
          <a:xfrm>
            <a:off x="4339736" y="1069185"/>
            <a:ext cx="4778864" cy="4036215"/>
          </a:xfrm>
          <a:prstGeom prst="rect">
            <a:avLst/>
          </a:prstGeom>
        </p:spPr>
      </p:pic>
      <p:sp>
        <p:nvSpPr>
          <p:cNvPr id="60422" name="Rectangle 6"/>
          <p:cNvSpPr>
            <a:spLocks noGrp="1" noChangeArrowheads="1"/>
          </p:cNvSpPr>
          <p:nvPr>
            <p:ph type="subTitle" idx="1"/>
          </p:nvPr>
        </p:nvSpPr>
        <p:spPr>
          <a:xfrm>
            <a:off x="171451" y="2782222"/>
            <a:ext cx="8656026" cy="1633537"/>
          </a:xfrm>
        </p:spPr>
        <p:txBody>
          <a:bodyPr/>
          <a:lstStyle/>
          <a:p>
            <a:r>
              <a:rPr lang="en-GB" altLang="ja-JP" dirty="0">
                <a:solidFill>
                  <a:srgbClr val="007033"/>
                </a:solidFill>
                <a:latin typeface="HGPｺﾞｼｯｸE (Headings)"/>
                <a:ea typeface="BIZ UDPゴシック" panose="020B0400000000000000" pitchFamily="50" charset="-128"/>
                <a:cs typeface="Arial" panose="020B0604020202020204" pitchFamily="34" charset="0"/>
              </a:rPr>
              <a:t>Training in Dhaka</a:t>
            </a:r>
            <a:br>
              <a:rPr lang="en-GB" altLang="ja-JP" dirty="0">
                <a:solidFill>
                  <a:srgbClr val="007033"/>
                </a:solidFill>
                <a:latin typeface="HGPｺﾞｼｯｸE (Headings)"/>
                <a:ea typeface="BIZ UDPゴシック" panose="020B0400000000000000" pitchFamily="50" charset="-128"/>
                <a:cs typeface="Arial" panose="020B0604020202020204" pitchFamily="34" charset="0"/>
              </a:rPr>
            </a:br>
            <a:br>
              <a:rPr lang="en-GB" altLang="ja-JP" dirty="0">
                <a:latin typeface="HGPｺﾞｼｯｸE (Headings)"/>
                <a:ea typeface="BIZ UDPゴシック" panose="020B0400000000000000" pitchFamily="50" charset="-128"/>
                <a:cs typeface="Arial" panose="020B0604020202020204" pitchFamily="34" charset="0"/>
              </a:rPr>
            </a:br>
            <a:r>
              <a:rPr lang="en-GB" altLang="ja-JP" dirty="0">
                <a:solidFill>
                  <a:srgbClr val="C00000"/>
                </a:solidFill>
                <a:latin typeface="HGPｺﾞｼｯｸE (Headings)"/>
                <a:ea typeface="BIZ UDPゴシック" panose="020B0400000000000000" pitchFamily="50" charset="-128"/>
                <a:cs typeface="Arial" panose="020B0604020202020204" pitchFamily="34" charset="0"/>
              </a:rPr>
              <a:t>4: Introduction of Safety Management System </a:t>
            </a:r>
          </a:p>
          <a:p>
            <a:r>
              <a:rPr lang="en-GB" altLang="ja-JP" dirty="0">
                <a:solidFill>
                  <a:srgbClr val="C00000"/>
                </a:solidFill>
                <a:latin typeface="HGPｺﾞｼｯｸE (Headings)"/>
                <a:ea typeface="BIZ UDPゴシック" panose="020B0400000000000000" pitchFamily="50" charset="-128"/>
                <a:cs typeface="Arial" panose="020B0604020202020204" pitchFamily="34" charset="0"/>
              </a:rPr>
              <a:t>in Japan</a:t>
            </a:r>
          </a:p>
        </p:txBody>
      </p:sp>
      <p:sp>
        <p:nvSpPr>
          <p:cNvPr id="60423" name="Rectangle 7"/>
          <p:cNvSpPr>
            <a:spLocks noGrp="1" noChangeArrowheads="1"/>
          </p:cNvSpPr>
          <p:nvPr>
            <p:ph type="ctrTitle"/>
          </p:nvPr>
        </p:nvSpPr>
        <p:spPr>
          <a:xfrm>
            <a:off x="645340" y="1172252"/>
            <a:ext cx="7772400" cy="1470025"/>
          </a:xfrm>
        </p:spPr>
        <p:txBody>
          <a:bodyPr/>
          <a:lstStyle/>
          <a:p>
            <a:r>
              <a:rPr lang="en-GB" altLang="ja-JP" sz="3200" dirty="0">
                <a:solidFill>
                  <a:srgbClr val="007033"/>
                </a:solidFill>
                <a:latin typeface="HGPｺﾞｼｯｸE (Headings)"/>
                <a:ea typeface="BIZ UDPゴシック" panose="020B0400000000000000" pitchFamily="50" charset="-128"/>
                <a:cs typeface="Arial" panose="020B0604020202020204" pitchFamily="34" charset="0"/>
              </a:rPr>
              <a:t>The Project on </a:t>
            </a:r>
            <a:br>
              <a:rPr lang="en-GB" altLang="ja-JP" sz="3200" dirty="0">
                <a:solidFill>
                  <a:srgbClr val="007033"/>
                </a:solidFill>
                <a:latin typeface="HGPｺﾞｼｯｸE (Headings)"/>
                <a:ea typeface="BIZ UDPゴシック" panose="020B0400000000000000" pitchFamily="50" charset="-128"/>
                <a:cs typeface="Arial" panose="020B0604020202020204" pitchFamily="34" charset="0"/>
              </a:rPr>
            </a:br>
            <a:r>
              <a:rPr lang="en-GB" altLang="ja-JP" sz="3200" dirty="0">
                <a:solidFill>
                  <a:srgbClr val="007033"/>
                </a:solidFill>
                <a:latin typeface="HGPｺﾞｼｯｸE (Headings)"/>
                <a:ea typeface="BIZ UDPゴシック" panose="020B0400000000000000" pitchFamily="50" charset="-128"/>
                <a:cs typeface="Arial" panose="020B0604020202020204" pitchFamily="34" charset="0"/>
              </a:rPr>
              <a:t>Technical Assistance for </a:t>
            </a:r>
            <a:br>
              <a:rPr lang="en-GB" altLang="ja-JP" sz="3200" dirty="0">
                <a:solidFill>
                  <a:srgbClr val="007033"/>
                </a:solidFill>
                <a:latin typeface="HGPｺﾞｼｯｸE (Headings)"/>
                <a:ea typeface="BIZ UDPゴシック" panose="020B0400000000000000" pitchFamily="50" charset="-128"/>
                <a:cs typeface="Arial" panose="020B0604020202020204" pitchFamily="34" charset="0"/>
              </a:rPr>
            </a:br>
            <a:r>
              <a:rPr lang="en-GB" altLang="ja-JP" sz="3200" dirty="0">
                <a:solidFill>
                  <a:srgbClr val="007033"/>
                </a:solidFill>
                <a:latin typeface="HGPｺﾞｼｯｸE (Headings)"/>
                <a:ea typeface="BIZ UDPゴシック" panose="020B0400000000000000" pitchFamily="50" charset="-128"/>
                <a:cs typeface="Arial" panose="020B0604020202020204" pitchFamily="34" charset="0"/>
              </a:rPr>
              <a:t>MRT Safety Management System on Line 6</a:t>
            </a:r>
          </a:p>
        </p:txBody>
      </p:sp>
      <p:sp>
        <p:nvSpPr>
          <p:cNvPr id="2" name="正方形/長方形 1">
            <a:extLst>
              <a:ext uri="{FF2B5EF4-FFF2-40B4-BE49-F238E27FC236}">
                <a16:creationId xmlns:a16="http://schemas.microsoft.com/office/drawing/2014/main" id="{3AD76CA2-F4AE-4717-A962-310E5CACDE71}"/>
              </a:ext>
            </a:extLst>
          </p:cNvPr>
          <p:cNvSpPr/>
          <p:nvPr/>
        </p:nvSpPr>
        <p:spPr>
          <a:xfrm>
            <a:off x="2928938" y="5056066"/>
            <a:ext cx="5898539" cy="461665"/>
          </a:xfrm>
          <a:prstGeom prst="rect">
            <a:avLst/>
          </a:prstGeom>
        </p:spPr>
        <p:txBody>
          <a:bodyPr wrap="square">
            <a:spAutoFit/>
          </a:bodyPr>
          <a:lstStyle/>
          <a:p>
            <a:r>
              <a:rPr lang="ja-JP" altLang="en-US" sz="1200" dirty="0">
                <a:solidFill>
                  <a:schemeClr val="bg1">
                    <a:lumMod val="75000"/>
                  </a:schemeClr>
                </a:solidFill>
              </a:rPr>
              <a:t>https://www.osakametro.co.jp/safety/library/anzenhoukokusho/2020/7_jinzaiikusei.pdf</a:t>
            </a:r>
          </a:p>
        </p:txBody>
      </p:sp>
      <p:sp>
        <p:nvSpPr>
          <p:cNvPr id="4" name="正方形/長方形 3">
            <a:extLst>
              <a:ext uri="{FF2B5EF4-FFF2-40B4-BE49-F238E27FC236}">
                <a16:creationId xmlns:a16="http://schemas.microsoft.com/office/drawing/2014/main" id="{577540BF-2ECC-4F8E-9C36-F31FF4C8DE1D}"/>
              </a:ext>
            </a:extLst>
          </p:cNvPr>
          <p:cNvSpPr/>
          <p:nvPr/>
        </p:nvSpPr>
        <p:spPr>
          <a:xfrm>
            <a:off x="6680200" y="5788814"/>
            <a:ext cx="2147277" cy="36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a:extLst>
              <a:ext uri="{FF2B5EF4-FFF2-40B4-BE49-F238E27FC236}">
                <a16:creationId xmlns:a16="http://schemas.microsoft.com/office/drawing/2014/main" id="{624F0174-65AB-4139-9C2E-C3AD3277DD04}"/>
              </a:ext>
            </a:extLst>
          </p:cNvPr>
          <p:cNvSpPr txBox="1">
            <a:spLocks noChangeArrowheads="1"/>
          </p:cNvSpPr>
          <p:nvPr/>
        </p:nvSpPr>
        <p:spPr bwMode="auto">
          <a:xfrm>
            <a:off x="192088" y="188912"/>
            <a:ext cx="8748712" cy="1627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22313" indent="-722313"/>
            <a:r>
              <a:rPr lang="en-GB" altLang="ja-JP" sz="2700" b="1" kern="0" dirty="0">
                <a:solidFill>
                  <a:srgbClr val="000000"/>
                </a:solidFill>
                <a:latin typeface="BIZ UDPゴシック" panose="020B0400000000000000" pitchFamily="34" charset="-128"/>
                <a:ea typeface="BIZ UDPゴシック" panose="020B0400000000000000" pitchFamily="34" charset="-128"/>
                <a:cs typeface="Biome Light" panose="020B0502040204020203" pitchFamily="34" charset="0"/>
              </a:rPr>
              <a:t>1.3 Transportation Accidents that Triggered the Introduction of the Transportation Safety Management System</a:t>
            </a:r>
          </a:p>
        </p:txBody>
      </p:sp>
      <p:sp>
        <p:nvSpPr>
          <p:cNvPr id="39" name="テキスト ボックス 38">
            <a:extLst>
              <a:ext uri="{FF2B5EF4-FFF2-40B4-BE49-F238E27FC236}">
                <a16:creationId xmlns:a16="http://schemas.microsoft.com/office/drawing/2014/main" id="{A4006C5D-9311-4C70-9960-F688DED38EA7}"/>
              </a:ext>
            </a:extLst>
          </p:cNvPr>
          <p:cNvSpPr txBox="1"/>
          <p:nvPr/>
        </p:nvSpPr>
        <p:spPr>
          <a:xfrm>
            <a:off x="545883" y="2261681"/>
            <a:ext cx="8041122" cy="3662541"/>
          </a:xfrm>
          <a:prstGeom prst="rect">
            <a:avLst/>
          </a:prstGeom>
          <a:noFill/>
          <a:ln>
            <a:solidFill>
              <a:schemeClr val="tx1"/>
            </a:solidFill>
          </a:ln>
        </p:spPr>
        <p:txBody>
          <a:bodyPr wrap="square" rtlCol="0">
            <a:spAutoFit/>
          </a:bodyPr>
          <a:lstStyle/>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The direct causes were human error,</a:t>
            </a:r>
          </a:p>
          <a:p>
            <a:endPar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But…</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It was identified that behind this was </a:t>
            </a:r>
            <a:r>
              <a:rPr lang="en-GB" altLang="ja-JP" sz="29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Problems with how organizations interacted with their employees</a:t>
            </a: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a:t>
            </a:r>
          </a:p>
          <a:p>
            <a:endPar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59D795A1-4358-4DCF-A9CA-BBC214F4876F}"/>
              </a:ext>
            </a:extLst>
          </p:cNvPr>
          <p:cNvSpPr>
            <a:spLocks noGrp="1"/>
          </p:cNvSpPr>
          <p:nvPr>
            <p:ph type="sldNum" sz="quarter" idx="12"/>
          </p:nvPr>
        </p:nvSpPr>
        <p:spPr/>
        <p:txBody>
          <a:bodyPr/>
          <a:lstStyle/>
          <a:p>
            <a:fld id="{0DFA4290-9606-4929-BBDC-B81E197C3F30}" type="slidenum">
              <a:rPr lang="en-US" altLang="ja-JP" smtClean="0"/>
              <a:pPr/>
              <a:t>10</a:t>
            </a:fld>
            <a:endParaRPr lang="en-US" altLang="ja-JP"/>
          </a:p>
        </p:txBody>
      </p:sp>
    </p:spTree>
    <p:extLst>
      <p:ext uri="{BB962C8B-B14F-4D97-AF65-F5344CB8AC3E}">
        <p14:creationId xmlns:p14="http://schemas.microsoft.com/office/powerpoint/2010/main" val="358079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a:extLst>
              <a:ext uri="{FF2B5EF4-FFF2-40B4-BE49-F238E27FC236}">
                <a16:creationId xmlns:a16="http://schemas.microsoft.com/office/drawing/2014/main" id="{624F0174-65AB-4139-9C2E-C3AD3277DD04}"/>
              </a:ext>
            </a:extLst>
          </p:cNvPr>
          <p:cNvSpPr txBox="1">
            <a:spLocks noChangeArrowheads="1"/>
          </p:cNvSpPr>
          <p:nvPr/>
        </p:nvSpPr>
        <p:spPr bwMode="auto">
          <a:xfrm>
            <a:off x="395288" y="0"/>
            <a:ext cx="8353425" cy="11826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625475" indent="-625475"/>
            <a:r>
              <a:rPr lang="en-GB" altLang="ja-JP" sz="27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1.4 Introduction of the Transportation Safety Management System</a:t>
            </a:r>
          </a:p>
        </p:txBody>
      </p:sp>
      <p:sp>
        <p:nvSpPr>
          <p:cNvPr id="36" name="テキスト ボックス 35">
            <a:extLst>
              <a:ext uri="{FF2B5EF4-FFF2-40B4-BE49-F238E27FC236}">
                <a16:creationId xmlns:a16="http://schemas.microsoft.com/office/drawing/2014/main" id="{00D1F105-853B-4D52-BC1F-38910E340A01}"/>
              </a:ext>
            </a:extLst>
          </p:cNvPr>
          <p:cNvSpPr txBox="1"/>
          <p:nvPr/>
        </p:nvSpPr>
        <p:spPr>
          <a:xfrm>
            <a:off x="583532" y="1140562"/>
            <a:ext cx="7811337" cy="2323713"/>
          </a:xfrm>
          <a:prstGeom prst="rect">
            <a:avLst/>
          </a:prstGeom>
          <a:noFill/>
          <a:ln>
            <a:noFill/>
          </a:ln>
        </p:spPr>
        <p:txBody>
          <a:bodyPr wrap="square" rtlCol="0">
            <a:spAutoFit/>
          </a:bodyPr>
          <a:lstStyle/>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Established a system over a year and a half from the </a:t>
            </a:r>
            <a:r>
              <a:rPr lang="en-GB" altLang="ja-JP" sz="2900" dirty="0" err="1">
                <a:latin typeface="BIZ UDPゴシック" panose="020B0400000000000000" pitchFamily="34" charset="-128"/>
                <a:ea typeface="BIZ UDPゴシック" panose="020B0400000000000000" pitchFamily="34" charset="-128"/>
                <a:cs typeface="Arial" panose="020B0604020202020204" pitchFamily="34" charset="0"/>
              </a:rPr>
              <a:t>Fukuchiyama</a:t>
            </a: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 Line Accident in April 2005.</a:t>
            </a:r>
          </a:p>
          <a:p>
            <a:endPar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The government took the lead in..</a:t>
            </a:r>
            <a:endPar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F8E139A1-30A3-4200-B54E-67969712D5D1}"/>
              </a:ext>
            </a:extLst>
          </p:cNvPr>
          <p:cNvSpPr txBox="1"/>
          <p:nvPr/>
        </p:nvSpPr>
        <p:spPr>
          <a:xfrm>
            <a:off x="937376" y="3666118"/>
            <a:ext cx="7811337" cy="1877437"/>
          </a:xfrm>
          <a:prstGeom prst="rect">
            <a:avLst/>
          </a:prstGeom>
          <a:noFill/>
          <a:ln>
            <a:noFill/>
          </a:ln>
        </p:spPr>
        <p:txBody>
          <a:bodyPr wrap="square" rtlCol="0">
            <a:spAutoFit/>
          </a:bodyPr>
          <a:lstStyle/>
          <a:p>
            <a:pPr marL="457200" indent="-457200">
              <a:buFont typeface="Arial" panose="020B0604020202020204" pitchFamily="34" charset="0"/>
              <a:buChar char="•"/>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Analysing the causes, </a:t>
            </a:r>
          </a:p>
          <a:p>
            <a:pPr marL="457200" indent="-457200">
              <a:buFont typeface="Arial" panose="020B0604020202020204" pitchFamily="34" charset="0"/>
              <a:buChar char="•"/>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Setting laws and regulations,</a:t>
            </a:r>
          </a:p>
          <a:p>
            <a:pPr marL="457200" indent="-457200">
              <a:buFont typeface="Arial" panose="020B0604020202020204" pitchFamily="34" charset="0"/>
              <a:buChar char="•"/>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Establishing a new Secretariat organization     …etc.</a:t>
            </a:r>
            <a:endPar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A4FE331C-4EE1-418E-98BC-F72EEEB714C0}"/>
              </a:ext>
            </a:extLst>
          </p:cNvPr>
          <p:cNvSpPr>
            <a:spLocks noGrp="1"/>
          </p:cNvSpPr>
          <p:nvPr>
            <p:ph type="sldNum" sz="quarter" idx="12"/>
          </p:nvPr>
        </p:nvSpPr>
        <p:spPr/>
        <p:txBody>
          <a:bodyPr/>
          <a:lstStyle/>
          <a:p>
            <a:fld id="{0DFA4290-9606-4929-BBDC-B81E197C3F30}" type="slidenum">
              <a:rPr lang="en-US" altLang="ja-JP" smtClean="0"/>
              <a:pPr/>
              <a:t>11</a:t>
            </a:fld>
            <a:endParaRPr lang="en-US" altLang="ja-JP"/>
          </a:p>
        </p:txBody>
      </p:sp>
    </p:spTree>
    <p:extLst>
      <p:ext uri="{BB962C8B-B14F-4D97-AF65-F5344CB8AC3E}">
        <p14:creationId xmlns:p14="http://schemas.microsoft.com/office/powerpoint/2010/main" val="22817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a:extLst>
              <a:ext uri="{FF2B5EF4-FFF2-40B4-BE49-F238E27FC236}">
                <a16:creationId xmlns:a16="http://schemas.microsoft.com/office/drawing/2014/main" id="{624F0174-65AB-4139-9C2E-C3AD3277DD04}"/>
              </a:ext>
            </a:extLst>
          </p:cNvPr>
          <p:cNvSpPr txBox="1">
            <a:spLocks noChangeArrowheads="1"/>
          </p:cNvSpPr>
          <p:nvPr/>
        </p:nvSpPr>
        <p:spPr bwMode="auto">
          <a:xfrm>
            <a:off x="395288" y="38100"/>
            <a:ext cx="8353425" cy="11826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625475" indent="-625475"/>
            <a:r>
              <a:rPr lang="en-GB" altLang="ja-JP" sz="27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1.4 Introduction of the Transportation Safety Management System</a:t>
            </a:r>
          </a:p>
        </p:txBody>
      </p:sp>
      <p:graphicFrame>
        <p:nvGraphicFramePr>
          <p:cNvPr id="3" name="表 3">
            <a:extLst>
              <a:ext uri="{FF2B5EF4-FFF2-40B4-BE49-F238E27FC236}">
                <a16:creationId xmlns:a16="http://schemas.microsoft.com/office/drawing/2014/main" id="{7C7DF709-4C5E-4F03-ABFC-EEF40B26325A}"/>
              </a:ext>
            </a:extLst>
          </p:cNvPr>
          <p:cNvGraphicFramePr>
            <a:graphicFrameLocks noGrp="1"/>
          </p:cNvGraphicFramePr>
          <p:nvPr>
            <p:extLst>
              <p:ext uri="{D42A27DB-BD31-4B8C-83A1-F6EECF244321}">
                <p14:modId xmlns:p14="http://schemas.microsoft.com/office/powerpoint/2010/main" val="1946931160"/>
              </p:ext>
            </p:extLst>
          </p:nvPr>
        </p:nvGraphicFramePr>
        <p:xfrm>
          <a:off x="863601" y="1404459"/>
          <a:ext cx="8153400" cy="4379282"/>
        </p:xfrm>
        <a:graphic>
          <a:graphicData uri="http://schemas.openxmlformats.org/drawingml/2006/table">
            <a:tbl>
              <a:tblPr firstRow="1" bandRow="1">
                <a:tableStyleId>{22838BEF-8BB2-4498-84A7-C5851F593DF1}</a:tableStyleId>
              </a:tblPr>
              <a:tblGrid>
                <a:gridCol w="1444986">
                  <a:extLst>
                    <a:ext uri="{9D8B030D-6E8A-4147-A177-3AD203B41FA5}">
                      <a16:colId xmlns:a16="http://schemas.microsoft.com/office/drawing/2014/main" val="49862091"/>
                    </a:ext>
                  </a:extLst>
                </a:gridCol>
                <a:gridCol w="6708414">
                  <a:extLst>
                    <a:ext uri="{9D8B030D-6E8A-4147-A177-3AD203B41FA5}">
                      <a16:colId xmlns:a16="http://schemas.microsoft.com/office/drawing/2014/main" val="4206738825"/>
                    </a:ext>
                  </a:extLst>
                </a:gridCol>
              </a:tblGrid>
              <a:tr h="421801">
                <a:tc>
                  <a:txBody>
                    <a:bodyPr/>
                    <a:lstStyle/>
                    <a:p>
                      <a:pPr>
                        <a:spcBef>
                          <a:spcPts val="0"/>
                        </a:spcBef>
                        <a:spcAft>
                          <a:spcPts val="0"/>
                        </a:spcAft>
                      </a:pPr>
                      <a:r>
                        <a:rPr kumimoji="1" lang="en-GB" altLang="ja-JP" sz="1600" b="0" noProof="0" dirty="0">
                          <a:latin typeface="BIZ UDPゴシック" panose="020B0400000000000000" pitchFamily="34" charset="-128"/>
                          <a:ea typeface="BIZ UDPゴシック" panose="020B0400000000000000" pitchFamily="34" charset="-128"/>
                          <a:cs typeface="Arial" panose="020B0604020202020204" pitchFamily="34" charset="0"/>
                        </a:rPr>
                        <a:t>April/May </a:t>
                      </a:r>
                    </a:p>
                  </a:txBody>
                  <a:tcPr/>
                </a:tc>
                <a:tc>
                  <a:txBody>
                    <a:bodyPr/>
                    <a:lstStyle/>
                    <a:p>
                      <a:pPr>
                        <a:spcBef>
                          <a:spcPts val="0"/>
                        </a:spcBef>
                        <a:spcAft>
                          <a:spcPts val="0"/>
                        </a:spcAft>
                      </a:pPr>
                      <a:r>
                        <a:rPr kumimoji="1" lang="en-GB" altLang="ja-JP" sz="1600" b="0" noProof="0" dirty="0">
                          <a:latin typeface="BIZ UDPゴシック" panose="020B0400000000000000" pitchFamily="34" charset="-128"/>
                          <a:ea typeface="BIZ UDPゴシック" panose="020B0400000000000000" pitchFamily="34" charset="-128"/>
                          <a:cs typeface="Arial" panose="020B0604020202020204" pitchFamily="34" charset="0"/>
                        </a:rPr>
                        <a:t>Many transportation accidents due to human error</a:t>
                      </a:r>
                    </a:p>
                  </a:txBody>
                  <a:tcPr/>
                </a:tc>
                <a:extLst>
                  <a:ext uri="{0D108BD9-81ED-4DB2-BD59-A6C34878D82A}">
                    <a16:rowId xmlns:a16="http://schemas.microsoft.com/office/drawing/2014/main" val="3856784044"/>
                  </a:ext>
                </a:extLst>
              </a:tr>
              <a:tr h="790141">
                <a:tc>
                  <a:txBody>
                    <a:bodyPr/>
                    <a:lstStyle/>
                    <a:p>
                      <a:pPr>
                        <a:spcBef>
                          <a:spcPts val="0"/>
                        </a:spcBef>
                        <a:spcAft>
                          <a:spcPts val="0"/>
                        </a:spcAft>
                      </a:pPr>
                      <a:r>
                        <a:rPr kumimoji="1" lang="en-GB" altLang="ja-JP" sz="1600" b="0" noProof="0" dirty="0">
                          <a:latin typeface="BIZ UDPゴシック" panose="020B0400000000000000" pitchFamily="34" charset="-128"/>
                          <a:ea typeface="BIZ UDPゴシック" panose="020B0400000000000000" pitchFamily="34" charset="-128"/>
                          <a:cs typeface="Arial" panose="020B0604020202020204" pitchFamily="34" charset="0"/>
                        </a:rPr>
                        <a:t>June 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600" b="0" noProof="0" dirty="0">
                          <a:latin typeface="BIZ UDPゴシック" panose="020B0400000000000000" pitchFamily="34" charset="-128"/>
                          <a:ea typeface="BIZ UDPゴシック" panose="020B0400000000000000" pitchFamily="34" charset="-128"/>
                          <a:cs typeface="Arial" panose="020B0604020202020204" pitchFamily="34" charset="0"/>
                        </a:rPr>
                        <a:t>1</a:t>
                      </a:r>
                      <a:r>
                        <a:rPr lang="en-GB" altLang="ja-JP" sz="1600" b="0" baseline="30000" noProof="0" dirty="0">
                          <a:latin typeface="BIZ UDPゴシック" panose="020B0400000000000000" pitchFamily="34" charset="-128"/>
                          <a:ea typeface="BIZ UDPゴシック" panose="020B0400000000000000" pitchFamily="34" charset="-128"/>
                          <a:cs typeface="Arial" panose="020B0604020202020204" pitchFamily="34" charset="0"/>
                        </a:rPr>
                        <a:t>st</a:t>
                      </a:r>
                      <a:r>
                        <a:rPr lang="en-GB" altLang="ja-JP" sz="1600" b="0" noProof="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1600" b="0" u="sng" noProof="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Public Transport Human Error Accident Prevention Measures Review Committee</a:t>
                      </a:r>
                      <a:r>
                        <a:rPr kumimoji="1" lang="en-GB" altLang="ja-JP" sz="1600" b="0" u="sng" noProof="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 meeting</a:t>
                      </a:r>
                      <a:r>
                        <a:rPr kumimoji="1" lang="en-GB" altLang="ja-JP" sz="1600" b="0" noProof="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 held (Consisting of Administrative Vice-Minister Sponsors and Directors of Related Bureaus etc., private sector experts)</a:t>
                      </a:r>
                      <a:endParaRPr lang="en-GB" altLang="ja-JP" sz="1600" b="0" noProof="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endParaRPr>
                    </a:p>
                  </a:txBody>
                  <a:tcPr/>
                </a:tc>
                <a:extLst>
                  <a:ext uri="{0D108BD9-81ED-4DB2-BD59-A6C34878D82A}">
                    <a16:rowId xmlns:a16="http://schemas.microsoft.com/office/drawing/2014/main" val="1960220375"/>
                  </a:ext>
                </a:extLst>
              </a:tr>
              <a:tr h="1254929">
                <a:tc>
                  <a:txBody>
                    <a:bodyPr/>
                    <a:lstStyle/>
                    <a:p>
                      <a:pPr>
                        <a:spcBef>
                          <a:spcPts val="0"/>
                        </a:spcBef>
                        <a:spcAft>
                          <a:spcPts val="0"/>
                        </a:spcAft>
                      </a:pPr>
                      <a:r>
                        <a:rPr kumimoji="1" lang="en-GB" altLang="ja-JP" sz="1600" b="0" noProof="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August 4</a:t>
                      </a:r>
                    </a:p>
                  </a:txBody>
                  <a:tcPr/>
                </a:tc>
                <a:tc>
                  <a:txBody>
                    <a:bodyPr/>
                    <a:lstStyle/>
                    <a:p>
                      <a:pPr>
                        <a:spcBef>
                          <a:spcPts val="0"/>
                        </a:spcBef>
                        <a:spcAft>
                          <a:spcPts val="0"/>
                        </a:spcAft>
                      </a:pPr>
                      <a:r>
                        <a:rPr lang="en-GB" altLang="ja-JP" sz="1600" b="0" noProof="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Interim Report of the Public Transport Human Error Accident Prevention Measures Review Committee</a:t>
                      </a:r>
                    </a:p>
                    <a:p>
                      <a:pPr eaLnBrk="1" hangingPunct="1">
                        <a:spcBef>
                          <a:spcPts val="0"/>
                        </a:spcBef>
                        <a:spcAft>
                          <a:spcPts val="0"/>
                        </a:spcAft>
                        <a:buFont typeface="Wingdings" panose="05000000000000000000" pitchFamily="2" charset="2"/>
                        <a:buChar char="Ø"/>
                        <a:defRPr/>
                      </a:pPr>
                      <a:r>
                        <a:rPr lang="en-GB" altLang="ja-JP" sz="1600" b="0" u="sng" noProof="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Operators need to build a safety management system</a:t>
                      </a:r>
                    </a:p>
                    <a:p>
                      <a:pPr marL="177800" indent="-177800" eaLnBrk="1" hangingPunct="1">
                        <a:spcBef>
                          <a:spcPts val="0"/>
                        </a:spcBef>
                        <a:spcAft>
                          <a:spcPts val="0"/>
                        </a:spcAft>
                        <a:buFont typeface="Wingdings" panose="05000000000000000000" pitchFamily="2" charset="2"/>
                        <a:buChar char="Ø"/>
                        <a:defRPr/>
                      </a:pPr>
                      <a:r>
                        <a:rPr lang="en-GB" altLang="ja-JP" sz="1600" b="0" u="sng" noProof="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National government sees the need to evaluate safety management systems</a:t>
                      </a:r>
                    </a:p>
                  </a:txBody>
                  <a:tcPr/>
                </a:tc>
                <a:extLst>
                  <a:ext uri="{0D108BD9-81ED-4DB2-BD59-A6C34878D82A}">
                    <a16:rowId xmlns:a16="http://schemas.microsoft.com/office/drawing/2014/main" val="2721748305"/>
                  </a:ext>
                </a:extLst>
              </a:tr>
              <a:tr h="421801">
                <a:tc>
                  <a:txBody>
                    <a:bodyPr/>
                    <a:lstStyle/>
                    <a:p>
                      <a:pPr>
                        <a:spcBef>
                          <a:spcPts val="0"/>
                        </a:spcBef>
                        <a:spcAft>
                          <a:spcPts val="0"/>
                        </a:spcAft>
                      </a:pPr>
                      <a:r>
                        <a:rPr kumimoji="1" lang="en-GB" altLang="ja-JP" sz="1600" b="0" noProof="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March 31</a:t>
                      </a:r>
                    </a:p>
                  </a:txBody>
                  <a:tcPr/>
                </a:tc>
                <a:tc>
                  <a:txBody>
                    <a:bodyPr/>
                    <a:lstStyle/>
                    <a:p>
                      <a:pPr>
                        <a:spcBef>
                          <a:spcPts val="0"/>
                        </a:spcBef>
                        <a:spcAft>
                          <a:spcPts val="0"/>
                        </a:spcAft>
                      </a:pPr>
                      <a:r>
                        <a:rPr lang="en-GB" altLang="ja-JP" sz="1600" b="0" noProof="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Promulgation of package of Transport Safety laws</a:t>
                      </a:r>
                      <a:endParaRPr kumimoji="1" lang="en-GB" altLang="ja-JP" sz="1600" b="0" noProof="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endParaRPr>
                    </a:p>
                  </a:txBody>
                  <a:tcPr/>
                </a:tc>
                <a:extLst>
                  <a:ext uri="{0D108BD9-81ED-4DB2-BD59-A6C34878D82A}">
                    <a16:rowId xmlns:a16="http://schemas.microsoft.com/office/drawing/2014/main" val="3595639221"/>
                  </a:ext>
                </a:extLst>
              </a:tr>
              <a:tr h="421801">
                <a:tc>
                  <a:txBody>
                    <a:bodyPr/>
                    <a:lstStyle/>
                    <a:p>
                      <a:pPr>
                        <a:spcBef>
                          <a:spcPts val="0"/>
                        </a:spcBef>
                        <a:spcAft>
                          <a:spcPts val="0"/>
                        </a:spcAft>
                      </a:pPr>
                      <a:r>
                        <a:rPr kumimoji="1" lang="en-GB" altLang="ja-JP" sz="1600" b="0" noProof="0" dirty="0">
                          <a:latin typeface="BIZ UDPゴシック" panose="020B0400000000000000" pitchFamily="34" charset="-128"/>
                          <a:ea typeface="BIZ UDPゴシック" panose="020B0400000000000000" pitchFamily="34" charset="-128"/>
                          <a:cs typeface="Arial" panose="020B0604020202020204" pitchFamily="34" charset="0"/>
                        </a:rPr>
                        <a:t>From </a:t>
                      </a:r>
                      <a:br>
                        <a:rPr kumimoji="1" lang="en-GB" altLang="ja-JP" sz="1600" b="0" noProof="0" dirty="0">
                          <a:latin typeface="BIZ UDPゴシック" panose="020B0400000000000000" pitchFamily="34" charset="-128"/>
                          <a:ea typeface="BIZ UDPゴシック" panose="020B0400000000000000" pitchFamily="34" charset="-128"/>
                          <a:cs typeface="Arial" panose="020B0604020202020204" pitchFamily="34" charset="0"/>
                        </a:rPr>
                      </a:br>
                      <a:r>
                        <a:rPr kumimoji="1" lang="en-GB" altLang="ja-JP" sz="1600" b="0" noProof="0" dirty="0">
                          <a:latin typeface="BIZ UDPゴシック" panose="020B0400000000000000" pitchFamily="34" charset="-128"/>
                          <a:ea typeface="BIZ UDPゴシック" panose="020B0400000000000000" pitchFamily="34" charset="-128"/>
                          <a:cs typeface="Arial" panose="020B0604020202020204" pitchFamily="34" charset="0"/>
                        </a:rPr>
                        <a:t>April 1</a:t>
                      </a:r>
                    </a:p>
                  </a:txBody>
                  <a:tcPr/>
                </a:tc>
                <a:tc>
                  <a:txBody>
                    <a:bodyPr/>
                    <a:lstStyle/>
                    <a:p>
                      <a:pPr>
                        <a:spcBef>
                          <a:spcPts val="0"/>
                        </a:spcBef>
                        <a:spcAft>
                          <a:spcPts val="0"/>
                        </a:spcAft>
                      </a:pPr>
                      <a:r>
                        <a:rPr lang="en-GB" altLang="ja-JP" sz="1600" b="0" noProof="0">
                          <a:latin typeface="BIZ UDPゴシック" panose="020B0400000000000000" pitchFamily="34" charset="-128"/>
                          <a:ea typeface="BIZ UDPゴシック" panose="020B0400000000000000" pitchFamily="34" charset="-128"/>
                          <a:cs typeface="Arial" panose="020B0604020202020204" pitchFamily="34" charset="0"/>
                        </a:rPr>
                        <a:t>Established new secretariat organization</a:t>
                      </a:r>
                      <a:endParaRPr kumimoji="1" lang="en-GB" altLang="ja-JP" sz="1600" b="0" noProof="0">
                        <a:latin typeface="BIZ UDPゴシック" panose="020B0400000000000000" pitchFamily="34" charset="-128"/>
                        <a:ea typeface="BIZ UDPゴシック" panose="020B0400000000000000" pitchFamily="34" charset="-128"/>
                        <a:cs typeface="Arial" panose="020B0604020202020204" pitchFamily="34" charset="0"/>
                      </a:endParaRPr>
                    </a:p>
                  </a:txBody>
                  <a:tcPr/>
                </a:tc>
                <a:extLst>
                  <a:ext uri="{0D108BD9-81ED-4DB2-BD59-A6C34878D82A}">
                    <a16:rowId xmlns:a16="http://schemas.microsoft.com/office/drawing/2014/main" val="1530767783"/>
                  </a:ext>
                </a:extLst>
              </a:tr>
              <a:tr h="421801">
                <a:tc>
                  <a:txBody>
                    <a:bodyPr/>
                    <a:lstStyle/>
                    <a:p>
                      <a:pPr>
                        <a:spcBef>
                          <a:spcPts val="0"/>
                        </a:spcBef>
                        <a:spcAft>
                          <a:spcPts val="0"/>
                        </a:spcAft>
                      </a:pPr>
                      <a:r>
                        <a:rPr kumimoji="1" lang="en-GB" altLang="ja-JP" sz="1600" b="0" noProof="0" dirty="0">
                          <a:latin typeface="BIZ UDPゴシック" panose="020B0400000000000000" pitchFamily="34" charset="-128"/>
                          <a:ea typeface="BIZ UDPゴシック" panose="020B0400000000000000" pitchFamily="34" charset="-128"/>
                          <a:cs typeface="Arial" panose="020B0604020202020204" pitchFamily="34" charset="0"/>
                        </a:rPr>
                        <a:t>From </a:t>
                      </a:r>
                    </a:p>
                    <a:p>
                      <a:pPr>
                        <a:spcBef>
                          <a:spcPts val="0"/>
                        </a:spcBef>
                        <a:spcAft>
                          <a:spcPts val="0"/>
                        </a:spcAft>
                      </a:pPr>
                      <a:r>
                        <a:rPr kumimoji="1" lang="en-GB" altLang="ja-JP" sz="1600" b="0" noProof="0" dirty="0">
                          <a:latin typeface="BIZ UDPゴシック" panose="020B0400000000000000" pitchFamily="34" charset="-128"/>
                          <a:ea typeface="BIZ UDPゴシック" panose="020B0400000000000000" pitchFamily="34" charset="-128"/>
                          <a:cs typeface="Arial" panose="020B0604020202020204" pitchFamily="34" charset="0"/>
                        </a:rPr>
                        <a:t>October 1</a:t>
                      </a:r>
                    </a:p>
                  </a:txBody>
                  <a:tcPr/>
                </a:tc>
                <a:tc>
                  <a:txBody>
                    <a:bodyPr/>
                    <a:lstStyle/>
                    <a:p>
                      <a:pPr>
                        <a:spcBef>
                          <a:spcPts val="0"/>
                        </a:spcBef>
                        <a:spcAft>
                          <a:spcPts val="0"/>
                        </a:spcAft>
                      </a:pPr>
                      <a:r>
                        <a:rPr kumimoji="1" lang="en-GB" altLang="ja-JP" sz="1600" b="0" noProof="0" dirty="0">
                          <a:latin typeface="BIZ UDPゴシック" panose="020B0400000000000000" pitchFamily="34" charset="-128"/>
                          <a:ea typeface="BIZ UDPゴシック" panose="020B0400000000000000" pitchFamily="34" charset="-128"/>
                          <a:cs typeface="Arial" panose="020B0604020202020204" pitchFamily="34" charset="0"/>
                        </a:rPr>
                        <a:t>Start of the transportation safety management system</a:t>
                      </a:r>
                    </a:p>
                  </a:txBody>
                  <a:tcPr/>
                </a:tc>
                <a:extLst>
                  <a:ext uri="{0D108BD9-81ED-4DB2-BD59-A6C34878D82A}">
                    <a16:rowId xmlns:a16="http://schemas.microsoft.com/office/drawing/2014/main" val="3690678726"/>
                  </a:ext>
                </a:extLst>
              </a:tr>
            </a:tbl>
          </a:graphicData>
        </a:graphic>
      </p:graphicFrame>
      <p:sp>
        <p:nvSpPr>
          <p:cNvPr id="2" name="正方形/長方形 1">
            <a:extLst>
              <a:ext uri="{FF2B5EF4-FFF2-40B4-BE49-F238E27FC236}">
                <a16:creationId xmlns:a16="http://schemas.microsoft.com/office/drawing/2014/main" id="{97B4EDB3-0CD3-432B-9802-B1F64EFC6AE0}"/>
              </a:ext>
            </a:extLst>
          </p:cNvPr>
          <p:cNvSpPr/>
          <p:nvPr/>
        </p:nvSpPr>
        <p:spPr>
          <a:xfrm>
            <a:off x="127000" y="1404459"/>
            <a:ext cx="685802" cy="277384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72EF85D-C4EC-4AA4-862B-EB69AD90BFE0}"/>
              </a:ext>
            </a:extLst>
          </p:cNvPr>
          <p:cNvSpPr/>
          <p:nvPr/>
        </p:nvSpPr>
        <p:spPr>
          <a:xfrm>
            <a:off x="127000" y="4178299"/>
            <a:ext cx="685802" cy="16054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4DDA080B-2DCB-4BA8-906B-F392C21F0531}"/>
              </a:ext>
            </a:extLst>
          </p:cNvPr>
          <p:cNvSpPr txBox="1"/>
          <p:nvPr/>
        </p:nvSpPr>
        <p:spPr>
          <a:xfrm>
            <a:off x="139700" y="2520434"/>
            <a:ext cx="711199" cy="369332"/>
          </a:xfrm>
          <a:prstGeom prst="rect">
            <a:avLst/>
          </a:prstGeom>
          <a:noFill/>
        </p:spPr>
        <p:txBody>
          <a:bodyPr wrap="square" rtlCol="0">
            <a:spAutoFit/>
          </a:bodyPr>
          <a:lstStyle/>
          <a:p>
            <a:r>
              <a:rPr kumimoji="1" lang="en-US" altLang="ja-JP" dirty="0">
                <a:solidFill>
                  <a:schemeClr val="bg1"/>
                </a:solidFill>
              </a:rPr>
              <a:t>2005</a:t>
            </a:r>
            <a:endParaRPr kumimoji="1" lang="ja-JP" altLang="en-US" dirty="0">
              <a:solidFill>
                <a:schemeClr val="bg1"/>
              </a:solidFill>
            </a:endParaRPr>
          </a:p>
        </p:txBody>
      </p:sp>
      <p:sp>
        <p:nvSpPr>
          <p:cNvPr id="8" name="テキスト ボックス 7">
            <a:extLst>
              <a:ext uri="{FF2B5EF4-FFF2-40B4-BE49-F238E27FC236}">
                <a16:creationId xmlns:a16="http://schemas.microsoft.com/office/drawing/2014/main" id="{B256B434-DC09-4231-B22F-0325DD447A61}"/>
              </a:ext>
            </a:extLst>
          </p:cNvPr>
          <p:cNvSpPr txBox="1"/>
          <p:nvPr/>
        </p:nvSpPr>
        <p:spPr>
          <a:xfrm>
            <a:off x="114300" y="4819134"/>
            <a:ext cx="711199" cy="369332"/>
          </a:xfrm>
          <a:prstGeom prst="rect">
            <a:avLst/>
          </a:prstGeom>
          <a:noFill/>
        </p:spPr>
        <p:txBody>
          <a:bodyPr wrap="square" rtlCol="0">
            <a:spAutoFit/>
          </a:bodyPr>
          <a:lstStyle/>
          <a:p>
            <a:r>
              <a:rPr kumimoji="1" lang="en-US" altLang="ja-JP" dirty="0">
                <a:solidFill>
                  <a:schemeClr val="bg1"/>
                </a:solidFill>
              </a:rPr>
              <a:t>2006</a:t>
            </a:r>
            <a:endParaRPr kumimoji="1" lang="ja-JP" altLang="en-US" dirty="0">
              <a:solidFill>
                <a:schemeClr val="bg1"/>
              </a:solidFill>
            </a:endParaRPr>
          </a:p>
        </p:txBody>
      </p:sp>
      <p:sp>
        <p:nvSpPr>
          <p:cNvPr id="5" name="スライド番号プレースホルダー 4">
            <a:extLst>
              <a:ext uri="{FF2B5EF4-FFF2-40B4-BE49-F238E27FC236}">
                <a16:creationId xmlns:a16="http://schemas.microsoft.com/office/drawing/2014/main" id="{C7071B76-25D5-4390-83F7-F62B543BDB71}"/>
              </a:ext>
            </a:extLst>
          </p:cNvPr>
          <p:cNvSpPr>
            <a:spLocks noGrp="1"/>
          </p:cNvSpPr>
          <p:nvPr>
            <p:ph type="sldNum" sz="quarter" idx="12"/>
          </p:nvPr>
        </p:nvSpPr>
        <p:spPr/>
        <p:txBody>
          <a:bodyPr/>
          <a:lstStyle/>
          <a:p>
            <a:fld id="{0DFA4290-9606-4929-BBDC-B81E197C3F30}" type="slidenum">
              <a:rPr lang="en-US" altLang="ja-JP" smtClean="0"/>
              <a:pPr/>
              <a:t>12</a:t>
            </a:fld>
            <a:endParaRPr lang="en-US" altLang="ja-JP"/>
          </a:p>
        </p:txBody>
      </p:sp>
    </p:spTree>
    <p:extLst>
      <p:ext uri="{BB962C8B-B14F-4D97-AF65-F5344CB8AC3E}">
        <p14:creationId xmlns:p14="http://schemas.microsoft.com/office/powerpoint/2010/main" val="56684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二等辺三角形 19">
            <a:extLst>
              <a:ext uri="{FF2B5EF4-FFF2-40B4-BE49-F238E27FC236}">
                <a16:creationId xmlns:a16="http://schemas.microsoft.com/office/drawing/2014/main" id="{0950B61C-2211-45C9-9A62-BEF6D0AD45C4}"/>
              </a:ext>
            </a:extLst>
          </p:cNvPr>
          <p:cNvSpPr/>
          <p:nvPr/>
        </p:nvSpPr>
        <p:spPr>
          <a:xfrm>
            <a:off x="26487" y="2060293"/>
            <a:ext cx="3017440" cy="42036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sz="2000" b="1">
              <a:latin typeface="Arial" panose="020B0604020202020204" pitchFamily="34" charset="0"/>
              <a:cs typeface="Arial" panose="020B0604020202020204" pitchFamily="34" charset="0"/>
            </a:endParaRPr>
          </a:p>
        </p:txBody>
      </p:sp>
      <p:sp>
        <p:nvSpPr>
          <p:cNvPr id="37" name="Rectangle 2">
            <a:extLst>
              <a:ext uri="{FF2B5EF4-FFF2-40B4-BE49-F238E27FC236}">
                <a16:creationId xmlns:a16="http://schemas.microsoft.com/office/drawing/2014/main" id="{624F0174-65AB-4139-9C2E-C3AD3277DD04}"/>
              </a:ext>
            </a:extLst>
          </p:cNvPr>
          <p:cNvSpPr txBox="1">
            <a:spLocks noChangeArrowheads="1"/>
          </p:cNvSpPr>
          <p:nvPr/>
        </p:nvSpPr>
        <p:spPr bwMode="auto">
          <a:xfrm>
            <a:off x="335130" y="0"/>
            <a:ext cx="8353425" cy="1230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22313" indent="-722313"/>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1.5 Overview of the Transportation Safety Management System</a:t>
            </a:r>
          </a:p>
        </p:txBody>
      </p:sp>
      <p:sp>
        <p:nvSpPr>
          <p:cNvPr id="36" name="テキスト ボックス 35">
            <a:extLst>
              <a:ext uri="{FF2B5EF4-FFF2-40B4-BE49-F238E27FC236}">
                <a16:creationId xmlns:a16="http://schemas.microsoft.com/office/drawing/2014/main" id="{00D1F105-853B-4D52-BC1F-38910E340A01}"/>
              </a:ext>
            </a:extLst>
          </p:cNvPr>
          <p:cNvSpPr txBox="1"/>
          <p:nvPr/>
        </p:nvSpPr>
        <p:spPr>
          <a:xfrm>
            <a:off x="468145" y="1161952"/>
            <a:ext cx="8086308" cy="830997"/>
          </a:xfrm>
          <a:prstGeom prst="rect">
            <a:avLst/>
          </a:prstGeom>
          <a:noFill/>
          <a:ln>
            <a:solidFill>
              <a:schemeClr val="tx1"/>
            </a:solidFill>
          </a:ln>
        </p:spPr>
        <p:txBody>
          <a:bodyPr wrap="square" rtlCol="0">
            <a:spAutoFit/>
          </a:bodyPr>
          <a:lstStyle/>
          <a:p>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Transport operators are required to continue operation in accordance with guidelines.</a:t>
            </a:r>
            <a:endParaRPr kumimoji="1"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3" name="テキスト ボックス 22">
            <a:extLst>
              <a:ext uri="{FF2B5EF4-FFF2-40B4-BE49-F238E27FC236}">
                <a16:creationId xmlns:a16="http://schemas.microsoft.com/office/drawing/2014/main" id="{46567799-76CA-4E53-9D62-FCA19326BA13}"/>
              </a:ext>
            </a:extLst>
          </p:cNvPr>
          <p:cNvSpPr txBox="1"/>
          <p:nvPr/>
        </p:nvSpPr>
        <p:spPr>
          <a:xfrm>
            <a:off x="798428" y="2539789"/>
            <a:ext cx="1499376" cy="707886"/>
          </a:xfrm>
          <a:prstGeom prst="rect">
            <a:avLst/>
          </a:prstGeom>
          <a:noFill/>
          <a:ln>
            <a:noFill/>
          </a:ln>
        </p:spPr>
        <p:txBody>
          <a:bodyPr wrap="square" rtlCol="0">
            <a:spAutoFit/>
          </a:bodyPr>
          <a:lstStyle/>
          <a:p>
            <a:pPr algn="ctr"/>
            <a:r>
              <a:rPr lang="en-GB" altLang="ja-JP" sz="2000" b="1" dirty="0">
                <a:latin typeface="Arial" panose="020B0604020202020204" pitchFamily="34" charset="0"/>
                <a:cs typeface="Arial" panose="020B0604020202020204" pitchFamily="34" charset="0"/>
              </a:rPr>
              <a:t>National Govt.</a:t>
            </a:r>
          </a:p>
        </p:txBody>
      </p:sp>
      <p:sp>
        <p:nvSpPr>
          <p:cNvPr id="26" name="テキスト ボックス 25">
            <a:extLst>
              <a:ext uri="{FF2B5EF4-FFF2-40B4-BE49-F238E27FC236}">
                <a16:creationId xmlns:a16="http://schemas.microsoft.com/office/drawing/2014/main" id="{E696E56A-10E7-45D4-8762-0E002FFBE33B}"/>
              </a:ext>
            </a:extLst>
          </p:cNvPr>
          <p:cNvSpPr txBox="1"/>
          <p:nvPr/>
        </p:nvSpPr>
        <p:spPr>
          <a:xfrm>
            <a:off x="3205423" y="2547483"/>
            <a:ext cx="4310034" cy="646331"/>
          </a:xfrm>
          <a:prstGeom prst="rect">
            <a:avLst/>
          </a:prstGeom>
          <a:noFill/>
          <a:ln>
            <a:noFill/>
          </a:ln>
        </p:spPr>
        <p:txBody>
          <a:bodyPr wrap="square" rtlCol="0">
            <a:spAutoFit/>
          </a:bodyPr>
          <a:lstStyle/>
          <a:p>
            <a:r>
              <a:rPr lang="en-GB" altLang="ja-JP" b="1" dirty="0">
                <a:latin typeface="Arial" panose="020B0604020202020204" pitchFamily="34" charset="0"/>
                <a:cs typeface="Arial" panose="020B0604020202020204" pitchFamily="34" charset="0"/>
              </a:rPr>
              <a:t>Enactment of Transport Safety Law Package</a:t>
            </a:r>
          </a:p>
        </p:txBody>
      </p:sp>
      <p:sp>
        <p:nvSpPr>
          <p:cNvPr id="27" name="テキスト ボックス 26">
            <a:extLst>
              <a:ext uri="{FF2B5EF4-FFF2-40B4-BE49-F238E27FC236}">
                <a16:creationId xmlns:a16="http://schemas.microsoft.com/office/drawing/2014/main" id="{3DD50F54-BB01-4B3C-A2EC-9AC45F40CE35}"/>
              </a:ext>
            </a:extLst>
          </p:cNvPr>
          <p:cNvSpPr txBox="1"/>
          <p:nvPr/>
        </p:nvSpPr>
        <p:spPr>
          <a:xfrm>
            <a:off x="341456" y="3622682"/>
            <a:ext cx="2413321" cy="400110"/>
          </a:xfrm>
          <a:prstGeom prst="rect">
            <a:avLst/>
          </a:prstGeom>
          <a:noFill/>
          <a:ln>
            <a:noFill/>
          </a:ln>
        </p:spPr>
        <p:txBody>
          <a:bodyPr wrap="square" rtlCol="0">
            <a:spAutoFit/>
          </a:bodyPr>
          <a:lstStyle/>
          <a:p>
            <a:pPr algn="ctr"/>
            <a:r>
              <a:rPr lang="en-GB" altLang="ja-JP" sz="2000" b="1" dirty="0">
                <a:latin typeface="Arial" panose="020B0604020202020204" pitchFamily="34" charset="0"/>
                <a:cs typeface="Arial" panose="020B0604020202020204" pitchFamily="34" charset="0"/>
              </a:rPr>
              <a:t>MLIT</a:t>
            </a:r>
          </a:p>
        </p:txBody>
      </p:sp>
      <p:sp>
        <p:nvSpPr>
          <p:cNvPr id="28" name="テキスト ボックス 27">
            <a:extLst>
              <a:ext uri="{FF2B5EF4-FFF2-40B4-BE49-F238E27FC236}">
                <a16:creationId xmlns:a16="http://schemas.microsoft.com/office/drawing/2014/main" id="{C65213C9-B983-434B-A114-56B460087681}"/>
              </a:ext>
            </a:extLst>
          </p:cNvPr>
          <p:cNvSpPr txBox="1"/>
          <p:nvPr/>
        </p:nvSpPr>
        <p:spPr>
          <a:xfrm>
            <a:off x="341456" y="4302232"/>
            <a:ext cx="2413321" cy="1015663"/>
          </a:xfrm>
          <a:prstGeom prst="rect">
            <a:avLst/>
          </a:prstGeom>
          <a:noFill/>
          <a:ln>
            <a:noFill/>
          </a:ln>
        </p:spPr>
        <p:txBody>
          <a:bodyPr wrap="square" rtlCol="0">
            <a:spAutoFit/>
          </a:bodyPr>
          <a:lstStyle/>
          <a:p>
            <a:pPr algn="ctr"/>
            <a:r>
              <a:rPr lang="en-GB" altLang="ja-JP" sz="2000" b="1" dirty="0">
                <a:latin typeface="Arial" panose="020B0604020202020204" pitchFamily="34" charset="0"/>
                <a:cs typeface="Arial" panose="020B0604020202020204" pitchFamily="34" charset="0"/>
              </a:rPr>
              <a:t>Transport Operators</a:t>
            </a:r>
          </a:p>
          <a:p>
            <a:pPr algn="ctr"/>
            <a:r>
              <a:rPr lang="en-GB" altLang="ja-JP" sz="2000" b="1" dirty="0">
                <a:latin typeface="Arial" panose="020B0604020202020204" pitchFamily="34" charset="0"/>
                <a:cs typeface="Arial" panose="020B0604020202020204" pitchFamily="34" charset="0"/>
              </a:rPr>
              <a:t>(Manager)</a:t>
            </a:r>
          </a:p>
        </p:txBody>
      </p:sp>
      <p:sp>
        <p:nvSpPr>
          <p:cNvPr id="29" name="テキスト ボックス 28">
            <a:extLst>
              <a:ext uri="{FF2B5EF4-FFF2-40B4-BE49-F238E27FC236}">
                <a16:creationId xmlns:a16="http://schemas.microsoft.com/office/drawing/2014/main" id="{75749E89-18A4-4202-93DC-2706ADE0AAFE}"/>
              </a:ext>
            </a:extLst>
          </p:cNvPr>
          <p:cNvSpPr txBox="1"/>
          <p:nvPr/>
        </p:nvSpPr>
        <p:spPr>
          <a:xfrm>
            <a:off x="341456" y="5280804"/>
            <a:ext cx="2413321" cy="1015663"/>
          </a:xfrm>
          <a:prstGeom prst="rect">
            <a:avLst/>
          </a:prstGeom>
          <a:noFill/>
          <a:ln>
            <a:noFill/>
          </a:ln>
        </p:spPr>
        <p:txBody>
          <a:bodyPr wrap="square" rtlCol="0">
            <a:spAutoFit/>
          </a:bodyPr>
          <a:lstStyle/>
          <a:p>
            <a:pPr algn="ctr"/>
            <a:r>
              <a:rPr lang="en-GB" altLang="ja-JP" sz="2000" b="1" dirty="0">
                <a:latin typeface="Arial" panose="020B0604020202020204" pitchFamily="34" charset="0"/>
                <a:cs typeface="Arial" panose="020B0604020202020204" pitchFamily="34" charset="0"/>
              </a:rPr>
              <a:t>Transport Operators</a:t>
            </a:r>
          </a:p>
          <a:p>
            <a:pPr algn="ctr"/>
            <a:r>
              <a:rPr lang="en-GB" altLang="ja-JP" sz="2000" b="1" dirty="0">
                <a:latin typeface="Arial" panose="020B0604020202020204" pitchFamily="34" charset="0"/>
                <a:cs typeface="Arial" panose="020B0604020202020204" pitchFamily="34" charset="0"/>
              </a:rPr>
              <a:t>(each department)</a:t>
            </a:r>
          </a:p>
        </p:txBody>
      </p:sp>
      <p:sp>
        <p:nvSpPr>
          <p:cNvPr id="30" name="テキスト ボックス 29">
            <a:extLst>
              <a:ext uri="{FF2B5EF4-FFF2-40B4-BE49-F238E27FC236}">
                <a16:creationId xmlns:a16="http://schemas.microsoft.com/office/drawing/2014/main" id="{ED769F20-8E44-4CD5-A9C4-93A8E8050A28}"/>
              </a:ext>
            </a:extLst>
          </p:cNvPr>
          <p:cNvSpPr txBox="1"/>
          <p:nvPr/>
        </p:nvSpPr>
        <p:spPr>
          <a:xfrm>
            <a:off x="3205423" y="3401162"/>
            <a:ext cx="4310034" cy="923330"/>
          </a:xfrm>
          <a:prstGeom prst="rect">
            <a:avLst/>
          </a:prstGeom>
          <a:noFill/>
          <a:ln>
            <a:noFill/>
          </a:ln>
        </p:spPr>
        <p:txBody>
          <a:bodyPr wrap="square" rtlCol="0">
            <a:spAutoFit/>
          </a:bodyPr>
          <a:lstStyle/>
          <a:p>
            <a:r>
              <a:rPr lang="en-GB" altLang="ja-JP" b="1" dirty="0">
                <a:latin typeface="Arial" panose="020B0604020202020204" pitchFamily="34" charset="0"/>
                <a:cs typeface="Arial" panose="020B0604020202020204" pitchFamily="34" charset="0"/>
              </a:rPr>
              <a:t>Establishment of guidelines. Evaluation of the efforts of transport operators.</a:t>
            </a:r>
          </a:p>
        </p:txBody>
      </p:sp>
      <p:sp>
        <p:nvSpPr>
          <p:cNvPr id="31" name="テキスト ボックス 30">
            <a:extLst>
              <a:ext uri="{FF2B5EF4-FFF2-40B4-BE49-F238E27FC236}">
                <a16:creationId xmlns:a16="http://schemas.microsoft.com/office/drawing/2014/main" id="{265F7631-06A1-4AB4-9124-9131221BD20B}"/>
              </a:ext>
            </a:extLst>
          </p:cNvPr>
          <p:cNvSpPr txBox="1"/>
          <p:nvPr/>
        </p:nvSpPr>
        <p:spPr>
          <a:xfrm>
            <a:off x="3205423" y="4522543"/>
            <a:ext cx="4310034" cy="646331"/>
          </a:xfrm>
          <a:prstGeom prst="rect">
            <a:avLst/>
          </a:prstGeom>
          <a:noFill/>
          <a:ln>
            <a:noFill/>
          </a:ln>
        </p:spPr>
        <p:txBody>
          <a:bodyPr wrap="square" rtlCol="0">
            <a:spAutoFit/>
          </a:bodyPr>
          <a:lstStyle/>
          <a:p>
            <a:r>
              <a:rPr lang="en-GB" altLang="ja-JP" b="1" dirty="0">
                <a:latin typeface="Arial" panose="020B0604020202020204" pitchFamily="34" charset="0"/>
                <a:cs typeface="Arial" panose="020B0604020202020204" pitchFamily="34" charset="0"/>
              </a:rPr>
              <a:t>Act in line with safety policy etc. which is issued from top manager.</a:t>
            </a:r>
          </a:p>
        </p:txBody>
      </p:sp>
      <p:sp>
        <p:nvSpPr>
          <p:cNvPr id="32" name="テキスト ボックス 31">
            <a:extLst>
              <a:ext uri="{FF2B5EF4-FFF2-40B4-BE49-F238E27FC236}">
                <a16:creationId xmlns:a16="http://schemas.microsoft.com/office/drawing/2014/main" id="{A933DC83-A102-4379-8EA4-DDB0F9E3DE53}"/>
              </a:ext>
            </a:extLst>
          </p:cNvPr>
          <p:cNvSpPr txBox="1"/>
          <p:nvPr/>
        </p:nvSpPr>
        <p:spPr>
          <a:xfrm>
            <a:off x="3205423" y="5590651"/>
            <a:ext cx="4406958" cy="369332"/>
          </a:xfrm>
          <a:prstGeom prst="rect">
            <a:avLst/>
          </a:prstGeom>
          <a:noFill/>
          <a:ln>
            <a:noFill/>
          </a:ln>
        </p:spPr>
        <p:txBody>
          <a:bodyPr wrap="square" rtlCol="0">
            <a:spAutoFit/>
          </a:bodyPr>
          <a:lstStyle/>
          <a:p>
            <a:r>
              <a:rPr lang="en-GB" altLang="ja-JP" b="1" dirty="0">
                <a:latin typeface="Arial" panose="020B0604020202020204" pitchFamily="34" charset="0"/>
                <a:cs typeface="Arial" panose="020B0604020202020204" pitchFamily="34" charset="0"/>
              </a:rPr>
              <a:t>Understand the activities of guidelines</a:t>
            </a:r>
          </a:p>
        </p:txBody>
      </p:sp>
      <p:cxnSp>
        <p:nvCxnSpPr>
          <p:cNvPr id="25" name="直線コネクタ 24">
            <a:extLst>
              <a:ext uri="{FF2B5EF4-FFF2-40B4-BE49-F238E27FC236}">
                <a16:creationId xmlns:a16="http://schemas.microsoft.com/office/drawing/2014/main" id="{E00AF96D-AF45-4A84-A0CA-D62B33247DD0}"/>
              </a:ext>
            </a:extLst>
          </p:cNvPr>
          <p:cNvCxnSpPr>
            <a:cxnSpLocks/>
          </p:cNvCxnSpPr>
          <p:nvPr/>
        </p:nvCxnSpPr>
        <p:spPr>
          <a:xfrm>
            <a:off x="1116956" y="3304572"/>
            <a:ext cx="6638082" cy="561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571D22EE-474F-43A7-BF4D-C6A06C5F6BC3}"/>
              </a:ext>
            </a:extLst>
          </p:cNvPr>
          <p:cNvCxnSpPr>
            <a:cxnSpLocks/>
          </p:cNvCxnSpPr>
          <p:nvPr/>
        </p:nvCxnSpPr>
        <p:spPr>
          <a:xfrm>
            <a:off x="729204" y="4334719"/>
            <a:ext cx="6870477" cy="4051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542580AC-87D1-4393-BDAB-D3E601B09569}"/>
              </a:ext>
            </a:extLst>
          </p:cNvPr>
          <p:cNvCxnSpPr>
            <a:cxnSpLocks/>
          </p:cNvCxnSpPr>
          <p:nvPr/>
        </p:nvCxnSpPr>
        <p:spPr>
          <a:xfrm>
            <a:off x="364602" y="5316187"/>
            <a:ext cx="71300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a16="http://schemas.microsoft.com/office/drawing/2014/main" id="{24BF6EBF-E513-4858-8B5C-062895C9EF31}"/>
              </a:ext>
            </a:extLst>
          </p:cNvPr>
          <p:cNvCxnSpPr>
            <a:cxnSpLocks/>
          </p:cNvCxnSpPr>
          <p:nvPr/>
        </p:nvCxnSpPr>
        <p:spPr>
          <a:xfrm>
            <a:off x="7599681" y="2696498"/>
            <a:ext cx="12700" cy="1039683"/>
          </a:xfrm>
          <a:prstGeom prst="bentConnector3">
            <a:avLst>
              <a:gd name="adj1" fmla="val 1800000"/>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94C57603-4B30-4478-B989-8DEAE1D337B4}"/>
              </a:ext>
            </a:extLst>
          </p:cNvPr>
          <p:cNvSpPr txBox="1"/>
          <p:nvPr/>
        </p:nvSpPr>
        <p:spPr>
          <a:xfrm>
            <a:off x="7832558" y="3069028"/>
            <a:ext cx="1311442" cy="307777"/>
          </a:xfrm>
          <a:prstGeom prst="rect">
            <a:avLst/>
          </a:prstGeom>
          <a:noFill/>
          <a:ln>
            <a:noFill/>
          </a:ln>
        </p:spPr>
        <p:txBody>
          <a:bodyPr wrap="square" rtlCol="0">
            <a:spAutoFit/>
          </a:bodyPr>
          <a:lstStyle/>
          <a:p>
            <a:r>
              <a:rPr lang="en-GB" altLang="ja-JP" sz="1400" b="1" dirty="0">
                <a:latin typeface="Arial" panose="020B0604020202020204" pitchFamily="34" charset="0"/>
                <a:cs typeface="Arial" panose="020B0604020202020204" pitchFamily="34" charset="0"/>
              </a:rPr>
              <a:t>Obligations</a:t>
            </a:r>
          </a:p>
        </p:txBody>
      </p:sp>
      <p:cxnSp>
        <p:nvCxnSpPr>
          <p:cNvPr id="49" name="コネクタ: カギ線 48">
            <a:extLst>
              <a:ext uri="{FF2B5EF4-FFF2-40B4-BE49-F238E27FC236}">
                <a16:creationId xmlns:a16="http://schemas.microsoft.com/office/drawing/2014/main" id="{9803BB90-9EC4-435D-AFE1-364DFE556A3B}"/>
              </a:ext>
            </a:extLst>
          </p:cNvPr>
          <p:cNvCxnSpPr>
            <a:cxnSpLocks/>
          </p:cNvCxnSpPr>
          <p:nvPr/>
        </p:nvCxnSpPr>
        <p:spPr>
          <a:xfrm>
            <a:off x="7599681" y="3888227"/>
            <a:ext cx="12700" cy="982935"/>
          </a:xfrm>
          <a:prstGeom prst="bentConnector3">
            <a:avLst>
              <a:gd name="adj1" fmla="val 1800000"/>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009F0507-790F-49B1-8F43-EC78B2730672}"/>
              </a:ext>
            </a:extLst>
          </p:cNvPr>
          <p:cNvSpPr txBox="1"/>
          <p:nvPr/>
        </p:nvSpPr>
        <p:spPr>
          <a:xfrm>
            <a:off x="7832558" y="3953514"/>
            <a:ext cx="1311442" cy="954107"/>
          </a:xfrm>
          <a:prstGeom prst="rect">
            <a:avLst/>
          </a:prstGeom>
          <a:noFill/>
          <a:ln>
            <a:noFill/>
          </a:ln>
        </p:spPr>
        <p:txBody>
          <a:bodyPr wrap="square" rtlCol="0">
            <a:spAutoFit/>
          </a:bodyPr>
          <a:lstStyle/>
          <a:p>
            <a:r>
              <a:rPr lang="en-GB" altLang="ja-JP" sz="1400" b="1" dirty="0">
                <a:latin typeface="Arial" panose="020B0604020202020204" pitchFamily="34" charset="0"/>
                <a:cs typeface="Arial" panose="020B0604020202020204" pitchFamily="34" charset="0"/>
              </a:rPr>
              <a:t>Recommendation and evaluation of initiatives</a:t>
            </a:r>
          </a:p>
        </p:txBody>
      </p:sp>
      <p:cxnSp>
        <p:nvCxnSpPr>
          <p:cNvPr id="53" name="コネクタ: カギ線 52">
            <a:extLst>
              <a:ext uri="{FF2B5EF4-FFF2-40B4-BE49-F238E27FC236}">
                <a16:creationId xmlns:a16="http://schemas.microsoft.com/office/drawing/2014/main" id="{2F48C4E7-71C9-43CA-A883-C7C92B252A19}"/>
              </a:ext>
            </a:extLst>
          </p:cNvPr>
          <p:cNvCxnSpPr>
            <a:cxnSpLocks/>
          </p:cNvCxnSpPr>
          <p:nvPr/>
        </p:nvCxnSpPr>
        <p:spPr>
          <a:xfrm>
            <a:off x="7599681" y="4963562"/>
            <a:ext cx="12700" cy="924296"/>
          </a:xfrm>
          <a:prstGeom prst="bentConnector3">
            <a:avLst>
              <a:gd name="adj1" fmla="val 1800000"/>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354174CF-1723-43CD-8294-29814C6CABFE}"/>
              </a:ext>
            </a:extLst>
          </p:cNvPr>
          <p:cNvSpPr txBox="1"/>
          <p:nvPr/>
        </p:nvSpPr>
        <p:spPr>
          <a:xfrm>
            <a:off x="7832558" y="5114993"/>
            <a:ext cx="1311442" cy="523220"/>
          </a:xfrm>
          <a:prstGeom prst="rect">
            <a:avLst/>
          </a:prstGeom>
          <a:noFill/>
          <a:ln>
            <a:noFill/>
          </a:ln>
        </p:spPr>
        <p:txBody>
          <a:bodyPr wrap="square" rtlCol="0">
            <a:spAutoFit/>
          </a:bodyPr>
          <a:lstStyle/>
          <a:p>
            <a:r>
              <a:rPr lang="en-GB" altLang="ja-JP" sz="1400" b="1" dirty="0">
                <a:latin typeface="Arial" panose="020B0604020202020204" pitchFamily="34" charset="0"/>
                <a:cs typeface="Arial" panose="020B0604020202020204" pitchFamily="34" charset="0"/>
              </a:rPr>
              <a:t>Initiative management</a:t>
            </a:r>
          </a:p>
        </p:txBody>
      </p:sp>
      <p:pic>
        <p:nvPicPr>
          <p:cNvPr id="2" name="図 1">
            <a:extLst>
              <a:ext uri="{FF2B5EF4-FFF2-40B4-BE49-F238E27FC236}">
                <a16:creationId xmlns:a16="http://schemas.microsoft.com/office/drawing/2014/main" id="{C8FF8627-2D97-4635-AD16-4EE544C4C9FA}"/>
              </a:ext>
            </a:extLst>
          </p:cNvPr>
          <p:cNvPicPr>
            <a:picLocks noChangeAspect="1"/>
          </p:cNvPicPr>
          <p:nvPr/>
        </p:nvPicPr>
        <p:blipFill>
          <a:blip r:embed="rId3"/>
          <a:stretch>
            <a:fillRect/>
          </a:stretch>
        </p:blipFill>
        <p:spPr>
          <a:xfrm>
            <a:off x="9605831" y="1183169"/>
            <a:ext cx="9017508" cy="5279136"/>
          </a:xfrm>
          <a:prstGeom prst="rect">
            <a:avLst/>
          </a:prstGeom>
        </p:spPr>
      </p:pic>
      <p:sp>
        <p:nvSpPr>
          <p:cNvPr id="3" name="スライド番号プレースホルダー 2">
            <a:extLst>
              <a:ext uri="{FF2B5EF4-FFF2-40B4-BE49-F238E27FC236}">
                <a16:creationId xmlns:a16="http://schemas.microsoft.com/office/drawing/2014/main" id="{2784FC31-14A8-4DCE-AC2A-D0149863DB6A}"/>
              </a:ext>
            </a:extLst>
          </p:cNvPr>
          <p:cNvSpPr>
            <a:spLocks noGrp="1"/>
          </p:cNvSpPr>
          <p:nvPr>
            <p:ph type="sldNum" sz="quarter" idx="12"/>
          </p:nvPr>
        </p:nvSpPr>
        <p:spPr/>
        <p:txBody>
          <a:bodyPr/>
          <a:lstStyle/>
          <a:p>
            <a:fld id="{0DFA4290-9606-4929-BBDC-B81E197C3F30}" type="slidenum">
              <a:rPr lang="en-US" altLang="ja-JP" smtClean="0"/>
              <a:pPr/>
              <a:t>13</a:t>
            </a:fld>
            <a:endParaRPr lang="en-US" altLang="ja-JP"/>
          </a:p>
        </p:txBody>
      </p:sp>
    </p:spTree>
    <p:extLst>
      <p:ext uri="{BB962C8B-B14F-4D97-AF65-F5344CB8AC3E}">
        <p14:creationId xmlns:p14="http://schemas.microsoft.com/office/powerpoint/2010/main" val="268553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489175" y="2248926"/>
            <a:ext cx="8448834" cy="1470025"/>
          </a:xfrm>
        </p:spPr>
        <p:txBody>
          <a:bodyPr/>
          <a:lstStyle/>
          <a:p>
            <a:pPr marL="625475" indent="-625475"/>
            <a:r>
              <a:rPr lang="en-GB" altLang="ja-JP" dirty="0">
                <a:latin typeface="HGPｺﾞｼｯｸE (Headings)"/>
                <a:ea typeface="+mj-lt"/>
                <a:cs typeface="Arial" panose="020B0604020202020204" pitchFamily="34" charset="0"/>
              </a:rPr>
              <a:t>2. Guidelines for Building Japan’s Safety Management System</a:t>
            </a:r>
            <a:endParaRPr lang="en-GB" dirty="0">
              <a:solidFill>
                <a:schemeClr val="bg2"/>
              </a:solidFill>
              <a:latin typeface="HGPｺﾞｼｯｸE (Headings)"/>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39749" y="4292600"/>
            <a:ext cx="8448833" cy="1346200"/>
          </a:xfrm>
        </p:spPr>
        <p:txBody>
          <a:bodyPr/>
          <a:lstStyle/>
          <a:p>
            <a:r>
              <a:rPr kumimoji="1" lang="en-GB" altLang="ja-JP" sz="2400" dirty="0">
                <a:latin typeface="Arial" panose="020B0604020202020204" pitchFamily="34" charset="0"/>
                <a:cs typeface="Arial" panose="020B0604020202020204" pitchFamily="34" charset="0"/>
              </a:rPr>
              <a:t>In this chapter, you will learn the underlying meaning behind the guidelines for building Japan’s safety management system and understand the important details.</a:t>
            </a:r>
          </a:p>
        </p:txBody>
      </p:sp>
    </p:spTree>
    <p:extLst>
      <p:ext uri="{BB962C8B-B14F-4D97-AF65-F5344CB8AC3E}">
        <p14:creationId xmlns:p14="http://schemas.microsoft.com/office/powerpoint/2010/main" val="180140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a:extLst>
              <a:ext uri="{FF2B5EF4-FFF2-40B4-BE49-F238E27FC236}">
                <a16:creationId xmlns:a16="http://schemas.microsoft.com/office/drawing/2014/main" id="{624F0174-65AB-4139-9C2E-C3AD3277DD04}"/>
              </a:ext>
            </a:extLst>
          </p:cNvPr>
          <p:cNvSpPr txBox="1">
            <a:spLocks noChangeArrowheads="1"/>
          </p:cNvSpPr>
          <p:nvPr/>
        </p:nvSpPr>
        <p:spPr bwMode="auto">
          <a:xfrm>
            <a:off x="395288" y="188913"/>
            <a:ext cx="8353425" cy="8806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2.1 Positioning and Purposes of</a:t>
            </a:r>
            <a:b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        Guidelines</a:t>
            </a:r>
          </a:p>
        </p:txBody>
      </p:sp>
      <p:sp>
        <p:nvSpPr>
          <p:cNvPr id="36" name="テキスト ボックス 35">
            <a:extLst>
              <a:ext uri="{FF2B5EF4-FFF2-40B4-BE49-F238E27FC236}">
                <a16:creationId xmlns:a16="http://schemas.microsoft.com/office/drawing/2014/main" id="{00D1F105-853B-4D52-BC1F-38910E340A01}"/>
              </a:ext>
            </a:extLst>
          </p:cNvPr>
          <p:cNvSpPr txBox="1"/>
          <p:nvPr/>
        </p:nvSpPr>
        <p:spPr>
          <a:xfrm>
            <a:off x="800100" y="1490146"/>
            <a:ext cx="7811337" cy="830997"/>
          </a:xfrm>
          <a:prstGeom prst="rect">
            <a:avLst/>
          </a:prstGeom>
          <a:noFill/>
          <a:ln>
            <a:solidFill>
              <a:schemeClr val="tx1"/>
            </a:solidFill>
          </a:ln>
        </p:spPr>
        <p:txBody>
          <a:bodyPr wrap="square" rtlCol="0">
            <a:spAutoFit/>
          </a:bodyPr>
          <a:lstStyle/>
          <a:p>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Guidelines must be worked out by transportation operators.</a:t>
            </a:r>
            <a:endParaRPr kumimoji="1"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2" name="コンテンツ プレースホルダー 2">
            <a:extLst>
              <a:ext uri="{FF2B5EF4-FFF2-40B4-BE49-F238E27FC236}">
                <a16:creationId xmlns:a16="http://schemas.microsoft.com/office/drawing/2014/main" id="{A9D98D1D-FFA4-4929-B0D6-577351AA6E1E}"/>
              </a:ext>
            </a:extLst>
          </p:cNvPr>
          <p:cNvSpPr txBox="1">
            <a:spLocks noChangeArrowheads="1"/>
          </p:cNvSpPr>
          <p:nvPr/>
        </p:nvSpPr>
        <p:spPr>
          <a:xfrm>
            <a:off x="672431" y="2621763"/>
            <a:ext cx="8076282" cy="2350670"/>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游ゴシック" panose="020B0400000000000000" pitchFamily="50" charset="-128"/>
              <a:buChar char="◎"/>
            </a:pPr>
            <a: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t>Positioning</a:t>
            </a:r>
          </a:p>
          <a:p>
            <a:pPr lvl="1" indent="-342900">
              <a:buFont typeface="Arial" panose="020B0604020202020204" pitchFamily="34" charset="0"/>
              <a:buChar char="•"/>
            </a:pPr>
            <a: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t>Sets out reference examples of the aims and procedure for initiatives related to the construction and improvement of safety management systems</a:t>
            </a:r>
          </a:p>
          <a:p>
            <a:pPr lvl="1" indent="-342900">
              <a:buFont typeface="Arial" panose="020B0604020202020204" pitchFamily="34" charset="0"/>
              <a:buChar char="•"/>
            </a:pPr>
            <a: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t>Do not deny voluntary and proactive efforts by methods other than those set out in guidelines</a:t>
            </a:r>
          </a:p>
        </p:txBody>
      </p:sp>
      <p:sp>
        <p:nvSpPr>
          <p:cNvPr id="2" name="スライド番号プレースホルダー 1">
            <a:extLst>
              <a:ext uri="{FF2B5EF4-FFF2-40B4-BE49-F238E27FC236}">
                <a16:creationId xmlns:a16="http://schemas.microsoft.com/office/drawing/2014/main" id="{066B22FF-4D5E-4A13-A4FD-CEB2B54DC5EB}"/>
              </a:ext>
            </a:extLst>
          </p:cNvPr>
          <p:cNvSpPr>
            <a:spLocks noGrp="1"/>
          </p:cNvSpPr>
          <p:nvPr>
            <p:ph type="sldNum" sz="quarter" idx="12"/>
          </p:nvPr>
        </p:nvSpPr>
        <p:spPr/>
        <p:txBody>
          <a:bodyPr/>
          <a:lstStyle/>
          <a:p>
            <a:fld id="{0DFA4290-9606-4929-BBDC-B81E197C3F30}" type="slidenum">
              <a:rPr lang="en-US" altLang="ja-JP" smtClean="0"/>
              <a:pPr/>
              <a:t>15</a:t>
            </a:fld>
            <a:endParaRPr lang="en-US" altLang="ja-JP"/>
          </a:p>
        </p:txBody>
      </p:sp>
    </p:spTree>
    <p:extLst>
      <p:ext uri="{BB962C8B-B14F-4D97-AF65-F5344CB8AC3E}">
        <p14:creationId xmlns:p14="http://schemas.microsoft.com/office/powerpoint/2010/main" val="92165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a:extLst>
              <a:ext uri="{FF2B5EF4-FFF2-40B4-BE49-F238E27FC236}">
                <a16:creationId xmlns:a16="http://schemas.microsoft.com/office/drawing/2014/main" id="{624F0174-65AB-4139-9C2E-C3AD3277DD04}"/>
              </a:ext>
            </a:extLst>
          </p:cNvPr>
          <p:cNvSpPr txBox="1">
            <a:spLocks noChangeArrowheads="1"/>
          </p:cNvSpPr>
          <p:nvPr/>
        </p:nvSpPr>
        <p:spPr bwMode="auto">
          <a:xfrm>
            <a:off x="395288" y="188913"/>
            <a:ext cx="8353425" cy="8806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2.1 Positioning and Purposes of</a:t>
            </a:r>
            <a:b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        Guidelines</a:t>
            </a:r>
          </a:p>
        </p:txBody>
      </p:sp>
      <p:sp>
        <p:nvSpPr>
          <p:cNvPr id="36" name="テキスト ボックス 35">
            <a:extLst>
              <a:ext uri="{FF2B5EF4-FFF2-40B4-BE49-F238E27FC236}">
                <a16:creationId xmlns:a16="http://schemas.microsoft.com/office/drawing/2014/main" id="{00D1F105-853B-4D52-BC1F-38910E340A01}"/>
              </a:ext>
            </a:extLst>
          </p:cNvPr>
          <p:cNvSpPr txBox="1"/>
          <p:nvPr/>
        </p:nvSpPr>
        <p:spPr>
          <a:xfrm>
            <a:off x="787400" y="1286946"/>
            <a:ext cx="7811337" cy="830997"/>
          </a:xfrm>
          <a:prstGeom prst="rect">
            <a:avLst/>
          </a:prstGeom>
          <a:noFill/>
          <a:ln>
            <a:solidFill>
              <a:schemeClr val="tx1"/>
            </a:solidFill>
          </a:ln>
        </p:spPr>
        <p:txBody>
          <a:bodyPr wrap="square" rtlCol="0">
            <a:spAutoFit/>
          </a:bodyPr>
          <a:lstStyle/>
          <a:p>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Guidelines must be worked out by transportation operators.</a:t>
            </a:r>
            <a:endParaRPr kumimoji="1"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2" name="コンテンツ プレースホルダー 2">
            <a:extLst>
              <a:ext uri="{FF2B5EF4-FFF2-40B4-BE49-F238E27FC236}">
                <a16:creationId xmlns:a16="http://schemas.microsoft.com/office/drawing/2014/main" id="{A9D98D1D-FFA4-4929-B0D6-577351AA6E1E}"/>
              </a:ext>
            </a:extLst>
          </p:cNvPr>
          <p:cNvSpPr txBox="1">
            <a:spLocks noChangeArrowheads="1"/>
          </p:cNvSpPr>
          <p:nvPr/>
        </p:nvSpPr>
        <p:spPr>
          <a:xfrm>
            <a:off x="665163" y="2087562"/>
            <a:ext cx="8229600" cy="4525963"/>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游ゴシック" panose="020B0400000000000000" pitchFamily="50" charset="-128"/>
              <a:buChar char="◎"/>
            </a:pPr>
            <a: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t>Purposes</a:t>
            </a:r>
          </a:p>
          <a:p>
            <a:pPr marL="914400" lvl="1" indent="-514350">
              <a:buFont typeface="+mj-lt"/>
              <a:buAutoNum type="arabicParenR"/>
            </a:pPr>
            <a: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t>Autonomous and continuous realization and review/improvement of appropriate safety management systems </a:t>
            </a:r>
          </a:p>
          <a:p>
            <a:pPr marL="914400" lvl="1" indent="-514350">
              <a:buFont typeface="+mj-lt"/>
              <a:buAutoNum type="arabicParenR"/>
            </a:pPr>
            <a: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t>Provide persistent motivation for the thorough sharing and realization of compliance with laws and regulations and the principle of safety first with all employees of operators</a:t>
            </a:r>
          </a:p>
          <a:p>
            <a:pPr marL="914400" lvl="1" indent="-514350">
              <a:buFont typeface="+mj-lt"/>
              <a:buAutoNum type="arabicParenR"/>
            </a:pPr>
            <a: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t>Build and establish a safety culture within operators</a:t>
            </a:r>
          </a:p>
        </p:txBody>
      </p:sp>
      <p:sp>
        <p:nvSpPr>
          <p:cNvPr id="2" name="スライド番号プレースホルダー 1">
            <a:extLst>
              <a:ext uri="{FF2B5EF4-FFF2-40B4-BE49-F238E27FC236}">
                <a16:creationId xmlns:a16="http://schemas.microsoft.com/office/drawing/2014/main" id="{066B22FF-4D5E-4A13-A4FD-CEB2B54DC5EB}"/>
              </a:ext>
            </a:extLst>
          </p:cNvPr>
          <p:cNvSpPr>
            <a:spLocks noGrp="1"/>
          </p:cNvSpPr>
          <p:nvPr>
            <p:ph type="sldNum" sz="quarter" idx="12"/>
          </p:nvPr>
        </p:nvSpPr>
        <p:spPr/>
        <p:txBody>
          <a:bodyPr/>
          <a:lstStyle/>
          <a:p>
            <a:fld id="{0DFA4290-9606-4929-BBDC-B81E197C3F30}" type="slidenum">
              <a:rPr lang="en-US" altLang="ja-JP" smtClean="0"/>
              <a:pPr/>
              <a:t>16</a:t>
            </a:fld>
            <a:endParaRPr lang="en-US" altLang="ja-JP"/>
          </a:p>
        </p:txBody>
      </p:sp>
    </p:spTree>
    <p:extLst>
      <p:ext uri="{BB962C8B-B14F-4D97-AF65-F5344CB8AC3E}">
        <p14:creationId xmlns:p14="http://schemas.microsoft.com/office/powerpoint/2010/main" val="347637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a:extLst>
              <a:ext uri="{FF2B5EF4-FFF2-40B4-BE49-F238E27FC236}">
                <a16:creationId xmlns:a16="http://schemas.microsoft.com/office/drawing/2014/main" id="{624F0174-65AB-4139-9C2E-C3AD3277DD04}"/>
              </a:ext>
            </a:extLst>
          </p:cNvPr>
          <p:cNvSpPr txBox="1">
            <a:spLocks noChangeArrowheads="1"/>
          </p:cNvSpPr>
          <p:nvPr/>
        </p:nvSpPr>
        <p:spPr bwMode="auto">
          <a:xfrm>
            <a:off x="335880" y="149812"/>
            <a:ext cx="8353425" cy="8806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2.2 “14 Examples” of Guidelines</a:t>
            </a:r>
          </a:p>
        </p:txBody>
      </p:sp>
      <p:sp>
        <p:nvSpPr>
          <p:cNvPr id="36" name="テキスト ボックス 35">
            <a:extLst>
              <a:ext uri="{FF2B5EF4-FFF2-40B4-BE49-F238E27FC236}">
                <a16:creationId xmlns:a16="http://schemas.microsoft.com/office/drawing/2014/main" id="{00D1F105-853B-4D52-BC1F-38910E340A01}"/>
              </a:ext>
            </a:extLst>
          </p:cNvPr>
          <p:cNvSpPr txBox="1"/>
          <p:nvPr/>
        </p:nvSpPr>
        <p:spPr>
          <a:xfrm>
            <a:off x="903327" y="2024255"/>
            <a:ext cx="7337345" cy="2323713"/>
          </a:xfrm>
          <a:prstGeom prst="rect">
            <a:avLst/>
          </a:prstGeom>
          <a:noFill/>
          <a:ln>
            <a:solidFill>
              <a:schemeClr val="tx1"/>
            </a:solidFill>
          </a:ln>
        </p:spPr>
        <p:txBody>
          <a:bodyPr wrap="square" rtlCol="0">
            <a:spAutoFit/>
          </a:bodyPr>
          <a:lstStyle/>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There are 14 safety management initiatives that are expected of transportation operators, </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which they need to work on at autonomously.</a:t>
            </a:r>
          </a:p>
        </p:txBody>
      </p:sp>
      <p:sp>
        <p:nvSpPr>
          <p:cNvPr id="2" name="スライド番号プレースホルダー 1">
            <a:extLst>
              <a:ext uri="{FF2B5EF4-FFF2-40B4-BE49-F238E27FC236}">
                <a16:creationId xmlns:a16="http://schemas.microsoft.com/office/drawing/2014/main" id="{6920942C-62C3-4EA9-89D4-91126E2D6F2F}"/>
              </a:ext>
            </a:extLst>
          </p:cNvPr>
          <p:cNvSpPr>
            <a:spLocks noGrp="1"/>
          </p:cNvSpPr>
          <p:nvPr>
            <p:ph type="sldNum" sz="quarter" idx="12"/>
          </p:nvPr>
        </p:nvSpPr>
        <p:spPr/>
        <p:txBody>
          <a:bodyPr/>
          <a:lstStyle/>
          <a:p>
            <a:fld id="{0DFA4290-9606-4929-BBDC-B81E197C3F30}" type="slidenum">
              <a:rPr lang="en-US" altLang="ja-JP" smtClean="0"/>
              <a:pPr/>
              <a:t>17</a:t>
            </a:fld>
            <a:endParaRPr lang="en-US" altLang="ja-JP"/>
          </a:p>
        </p:txBody>
      </p:sp>
    </p:spTree>
    <p:extLst>
      <p:ext uri="{BB962C8B-B14F-4D97-AF65-F5344CB8AC3E}">
        <p14:creationId xmlns:p14="http://schemas.microsoft.com/office/powerpoint/2010/main" val="320966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a:extLst>
              <a:ext uri="{FF2B5EF4-FFF2-40B4-BE49-F238E27FC236}">
                <a16:creationId xmlns:a16="http://schemas.microsoft.com/office/drawing/2014/main" id="{624F0174-65AB-4139-9C2E-C3AD3277DD04}"/>
              </a:ext>
            </a:extLst>
          </p:cNvPr>
          <p:cNvSpPr txBox="1">
            <a:spLocks noChangeArrowheads="1"/>
          </p:cNvSpPr>
          <p:nvPr/>
        </p:nvSpPr>
        <p:spPr bwMode="auto">
          <a:xfrm>
            <a:off x="335880" y="149812"/>
            <a:ext cx="8353425" cy="8806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2.2 “14 Examples” of Guidelines</a:t>
            </a:r>
          </a:p>
        </p:txBody>
      </p:sp>
      <p:sp>
        <p:nvSpPr>
          <p:cNvPr id="5" name="コンテンツ プレースホルダ 9">
            <a:extLst>
              <a:ext uri="{FF2B5EF4-FFF2-40B4-BE49-F238E27FC236}">
                <a16:creationId xmlns:a16="http://schemas.microsoft.com/office/drawing/2014/main" id="{88F94B7D-3349-486D-A0FE-945994EEAE18}"/>
              </a:ext>
            </a:extLst>
          </p:cNvPr>
          <p:cNvSpPr txBox="1">
            <a:spLocks/>
          </p:cNvSpPr>
          <p:nvPr/>
        </p:nvSpPr>
        <p:spPr>
          <a:xfrm>
            <a:off x="350670" y="1166808"/>
            <a:ext cx="4038600" cy="3905248"/>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55600" indent="-355600">
              <a:buFontTx/>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(1)</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 Obligations of top management</a:t>
            </a:r>
          </a:p>
          <a:p>
            <a:pPr marL="355600" indent="-355600">
              <a:buFontTx/>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(2)</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 Safety policy</a:t>
            </a:r>
          </a:p>
          <a:p>
            <a:pPr marL="355600" indent="-355600">
              <a:buFontTx/>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(3)</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 Priority safety measures</a:t>
            </a:r>
          </a:p>
          <a:p>
            <a:pPr marL="355600" indent="-355600">
              <a:buFontTx/>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(4)</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 Responsibilities of safety supervisors</a:t>
            </a:r>
          </a:p>
          <a:p>
            <a:pPr marL="355600" indent="-355600">
              <a:buFontTx/>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(5)</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 Responsibilities and authority of personnel</a:t>
            </a:r>
          </a:p>
          <a:p>
            <a:pPr marL="355600" indent="-355600">
              <a:buFontTx/>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(6)</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 Information sharing and ensuring communication</a:t>
            </a:r>
          </a:p>
          <a:p>
            <a:pPr marL="355600" indent="-355600">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(7)</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 Collection and utilization of accident and near-miss information etc.</a:t>
            </a:r>
          </a:p>
          <a:p>
            <a:pPr marL="355600" indent="-355600">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(8)</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 Response to serious accidents etc.</a:t>
            </a:r>
          </a:p>
          <a:p>
            <a:pPr marL="355600" indent="-355600">
              <a:buFontTx/>
              <a:buNone/>
              <a:defRPr/>
            </a:pPr>
            <a:endPar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endParaRPr>
          </a:p>
          <a:p>
            <a:pPr>
              <a:buFontTx/>
              <a:buNone/>
              <a:defRPr/>
            </a:pPr>
            <a:endPar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6" name="コンテンツ プレースホルダ 10">
            <a:extLst>
              <a:ext uri="{FF2B5EF4-FFF2-40B4-BE49-F238E27FC236}">
                <a16:creationId xmlns:a16="http://schemas.microsoft.com/office/drawing/2014/main" id="{24AA385B-CCD1-46A1-8FC7-DFF0ADAEE7CA}"/>
              </a:ext>
            </a:extLst>
          </p:cNvPr>
          <p:cNvSpPr txBox="1">
            <a:spLocks/>
          </p:cNvSpPr>
          <p:nvPr/>
        </p:nvSpPr>
        <p:spPr>
          <a:xfrm>
            <a:off x="4510339" y="1182148"/>
            <a:ext cx="4350419" cy="3888290"/>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55600" indent="-355600">
              <a:buFontTx/>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(9) </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Ensure compliance with relevant laws and regulations</a:t>
            </a:r>
          </a:p>
          <a:p>
            <a:pPr marL="355600" indent="-355600">
              <a:buFontTx/>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10</a:t>
            </a: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 Necessary education and training for the construction and improvement of the safety management system</a:t>
            </a:r>
          </a:p>
          <a:p>
            <a:pPr marL="355600" indent="-355600">
              <a:buFontTx/>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11</a:t>
            </a: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 Internal audits</a:t>
            </a:r>
          </a:p>
          <a:p>
            <a:pPr marL="355600" indent="-355600">
              <a:buFontTx/>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12</a:t>
            </a: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 Management review and continuous improvement</a:t>
            </a:r>
          </a:p>
          <a:p>
            <a:pPr marL="355600" indent="-355600">
              <a:buFontTx/>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13</a:t>
            </a: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 Creation and management of documentation</a:t>
            </a:r>
          </a:p>
          <a:p>
            <a:pPr marL="355600" indent="-355600">
              <a:buFontTx/>
              <a:buNone/>
              <a:defRPr/>
            </a:pP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14</a:t>
            </a:r>
            <a:r>
              <a:rPr lang="en-US" altLang="ja-JP" sz="1900" kern="0" dirty="0">
                <a:latin typeface="BIZ UDPゴシック" panose="020B0400000000000000" pitchFamily="34" charset="-128"/>
                <a:ea typeface="BIZ UDPゴシック" panose="020B0400000000000000" pitchFamily="34" charset="-128"/>
                <a:cs typeface="Arial" panose="020B0604020202020204" pitchFamily="34" charset="0"/>
              </a:rPr>
              <a:t>)</a:t>
            </a:r>
            <a:r>
              <a:rPr lang="ja-JP" altLang="en-GB" sz="1900" kern="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1900" kern="0" dirty="0">
                <a:latin typeface="BIZ UDPゴシック" panose="020B0400000000000000" pitchFamily="34" charset="-128"/>
                <a:ea typeface="BIZ UDPゴシック" panose="020B0400000000000000" pitchFamily="34" charset="-128"/>
                <a:cs typeface="Arial" panose="020B0604020202020204" pitchFamily="34" charset="0"/>
              </a:rPr>
              <a:t>Creation and maintenance of records</a:t>
            </a:r>
          </a:p>
        </p:txBody>
      </p:sp>
      <p:sp>
        <p:nvSpPr>
          <p:cNvPr id="7" name="角丸四角形 11">
            <a:extLst>
              <a:ext uri="{FF2B5EF4-FFF2-40B4-BE49-F238E27FC236}">
                <a16:creationId xmlns:a16="http://schemas.microsoft.com/office/drawing/2014/main" id="{B2F453B9-6F1D-479E-A66F-F0E1795878CD}"/>
              </a:ext>
            </a:extLst>
          </p:cNvPr>
          <p:cNvSpPr/>
          <p:nvPr/>
        </p:nvSpPr>
        <p:spPr>
          <a:xfrm>
            <a:off x="250031" y="928687"/>
            <a:ext cx="8643937" cy="5386387"/>
          </a:xfrm>
          <a:prstGeom prst="roundRect">
            <a:avLst>
              <a:gd name="adj" fmla="val 9699"/>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tLang="ja-JP">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6920942C-62C3-4EA9-89D4-91126E2D6F2F}"/>
              </a:ext>
            </a:extLst>
          </p:cNvPr>
          <p:cNvSpPr>
            <a:spLocks noGrp="1"/>
          </p:cNvSpPr>
          <p:nvPr>
            <p:ph type="sldNum" sz="quarter" idx="12"/>
          </p:nvPr>
        </p:nvSpPr>
        <p:spPr/>
        <p:txBody>
          <a:bodyPr/>
          <a:lstStyle/>
          <a:p>
            <a:fld id="{0DFA4290-9606-4929-BBDC-B81E197C3F30}" type="slidenum">
              <a:rPr lang="en-US" altLang="ja-JP" smtClean="0"/>
              <a:pPr/>
              <a:t>18</a:t>
            </a:fld>
            <a:endParaRPr lang="en-US" altLang="ja-JP"/>
          </a:p>
        </p:txBody>
      </p:sp>
    </p:spTree>
    <p:extLst>
      <p:ext uri="{BB962C8B-B14F-4D97-AF65-F5344CB8AC3E}">
        <p14:creationId xmlns:p14="http://schemas.microsoft.com/office/powerpoint/2010/main" val="123770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a:extLst>
              <a:ext uri="{FF2B5EF4-FFF2-40B4-BE49-F238E27FC236}">
                <a16:creationId xmlns:a16="http://schemas.microsoft.com/office/drawing/2014/main" id="{624F0174-65AB-4139-9C2E-C3AD3277DD04}"/>
              </a:ext>
            </a:extLst>
          </p:cNvPr>
          <p:cNvSpPr txBox="1">
            <a:spLocks noChangeArrowheads="1"/>
          </p:cNvSpPr>
          <p:nvPr/>
        </p:nvSpPr>
        <p:spPr bwMode="auto">
          <a:xfrm>
            <a:off x="323098" y="0"/>
            <a:ext cx="8353425" cy="809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2.2 “14 Examples” of Guidelines</a:t>
            </a:r>
          </a:p>
        </p:txBody>
      </p:sp>
      <p:sp>
        <p:nvSpPr>
          <p:cNvPr id="32" name="Oval 38">
            <a:extLst>
              <a:ext uri="{FF2B5EF4-FFF2-40B4-BE49-F238E27FC236}">
                <a16:creationId xmlns:a16="http://schemas.microsoft.com/office/drawing/2014/main" id="{99D99B61-644A-473F-A2FB-27DACE013956}"/>
              </a:ext>
            </a:extLst>
          </p:cNvPr>
          <p:cNvSpPr>
            <a:spLocks noChangeArrowheads="1"/>
          </p:cNvSpPr>
          <p:nvPr/>
        </p:nvSpPr>
        <p:spPr bwMode="auto">
          <a:xfrm>
            <a:off x="4710946" y="2933696"/>
            <a:ext cx="1708485" cy="637006"/>
          </a:xfrm>
          <a:prstGeom prst="ellipse">
            <a:avLst/>
          </a:prstGeom>
          <a:solidFill>
            <a:schemeClr val="accent1"/>
          </a:solidFill>
          <a:ln w="9525" algn="ctr">
            <a:solidFill>
              <a:srgbClr val="000099"/>
            </a:solidFill>
            <a:round/>
            <a:headEnd/>
            <a:tailEnd/>
          </a:ln>
        </p:spPr>
        <p:txBody>
          <a:bodyPr wrap="squar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GB" altLang="ja-JP" sz="1000" b="1" dirty="0">
                <a:cs typeface="Arial" panose="020B0604020202020204" pitchFamily="34" charset="0"/>
              </a:rPr>
              <a:t>(5) Responsibilities and authority of personnel</a:t>
            </a:r>
          </a:p>
        </p:txBody>
      </p:sp>
      <p:pic>
        <p:nvPicPr>
          <p:cNvPr id="15" name="Picture 4">
            <a:extLst>
              <a:ext uri="{FF2B5EF4-FFF2-40B4-BE49-F238E27FC236}">
                <a16:creationId xmlns:a16="http://schemas.microsoft.com/office/drawing/2014/main" id="{5510948D-A0AC-4860-AC06-EE27F50BB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8391" y="4629896"/>
            <a:ext cx="1401422" cy="101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30">
            <a:extLst>
              <a:ext uri="{FF2B5EF4-FFF2-40B4-BE49-F238E27FC236}">
                <a16:creationId xmlns:a16="http://schemas.microsoft.com/office/drawing/2014/main" id="{D3B49208-CFFC-4B29-8978-49A047F31541}"/>
              </a:ext>
            </a:extLst>
          </p:cNvPr>
          <p:cNvSpPr>
            <a:spLocks noChangeArrowheads="1"/>
          </p:cNvSpPr>
          <p:nvPr/>
        </p:nvSpPr>
        <p:spPr bwMode="auto">
          <a:xfrm>
            <a:off x="1148260" y="4440589"/>
            <a:ext cx="2961775" cy="537807"/>
          </a:xfrm>
          <a:prstGeom prst="ellipse">
            <a:avLst/>
          </a:prstGeom>
          <a:solidFill>
            <a:schemeClr val="accent1"/>
          </a:solidFill>
          <a:ln w="9525" algn="ctr">
            <a:solidFill>
              <a:srgbClr val="000099"/>
            </a:solidFill>
            <a:round/>
            <a:headEnd/>
            <a:tailEnd/>
          </a:ln>
        </p:spPr>
        <p:txBody>
          <a:bodyPr wrap="squar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200" b="1" dirty="0">
                <a:cs typeface="Arial" panose="020B0604020202020204" pitchFamily="34" charset="0"/>
              </a:rPr>
              <a:t>(</a:t>
            </a:r>
            <a:r>
              <a:rPr lang="en-GB" altLang="ja-JP" sz="1200" b="1" dirty="0">
                <a:cs typeface="Arial" panose="020B0604020202020204" pitchFamily="34" charset="0"/>
              </a:rPr>
              <a:t>12</a:t>
            </a:r>
            <a:r>
              <a:rPr lang="en-US" altLang="ja-JP" sz="1200" b="1" dirty="0">
                <a:cs typeface="Arial" panose="020B0604020202020204" pitchFamily="34" charset="0"/>
              </a:rPr>
              <a:t>)</a:t>
            </a:r>
            <a:r>
              <a:rPr lang="ja-JP" altLang="en-GB" sz="1200" b="1" dirty="0">
                <a:cs typeface="Arial" panose="020B0604020202020204" pitchFamily="34" charset="0"/>
              </a:rPr>
              <a:t> </a:t>
            </a:r>
            <a:r>
              <a:rPr lang="en-GB" altLang="ja-JP" sz="1200" b="1" dirty="0">
                <a:cs typeface="Arial" panose="020B0604020202020204" pitchFamily="34" charset="0"/>
              </a:rPr>
              <a:t>Management review and </a:t>
            </a:r>
          </a:p>
          <a:p>
            <a:pPr algn="ctr" eaLnBrk="1" hangingPunct="1">
              <a:spcBef>
                <a:spcPct val="0"/>
              </a:spcBef>
              <a:buFontTx/>
              <a:buNone/>
              <a:defRPr/>
            </a:pPr>
            <a:r>
              <a:rPr lang="en-GB" altLang="ja-JP" sz="1200" b="1" dirty="0">
                <a:cs typeface="Arial" panose="020B0604020202020204" pitchFamily="34" charset="0"/>
              </a:rPr>
              <a:t>continuous improvement</a:t>
            </a:r>
          </a:p>
        </p:txBody>
      </p:sp>
      <p:pic>
        <p:nvPicPr>
          <p:cNvPr id="21" name="Picture 24">
            <a:extLst>
              <a:ext uri="{FF2B5EF4-FFF2-40B4-BE49-F238E27FC236}">
                <a16:creationId xmlns:a16="http://schemas.microsoft.com/office/drawing/2014/main" id="{A22A52BE-CFAE-4D6B-B2E4-2E153CBB2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705181" y="4836097"/>
            <a:ext cx="1393509" cy="102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DEE10C3A-8805-4C48-BC88-61EE03240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530392" y="1263146"/>
            <a:ext cx="1570744" cy="104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9253CDF2-FEB2-46BB-A81C-57847BBCFB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14468" y="2333549"/>
            <a:ext cx="2300069" cy="80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6">
            <a:extLst>
              <a:ext uri="{FF2B5EF4-FFF2-40B4-BE49-F238E27FC236}">
                <a16:creationId xmlns:a16="http://schemas.microsoft.com/office/drawing/2014/main" id="{A7B03878-F2DE-4760-9530-2D1947DFF029}"/>
              </a:ext>
            </a:extLst>
          </p:cNvPr>
          <p:cNvSpPr>
            <a:spLocks noChangeArrowheads="1"/>
          </p:cNvSpPr>
          <p:nvPr/>
        </p:nvSpPr>
        <p:spPr bwMode="auto">
          <a:xfrm>
            <a:off x="23637" y="2309826"/>
            <a:ext cx="4541593" cy="1925286"/>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en-GB" altLang="ja-JP" sz="1662" dirty="0">
              <a:cs typeface="Arial" panose="020B0604020202020204" pitchFamily="34" charset="0"/>
            </a:endParaRPr>
          </a:p>
        </p:txBody>
      </p:sp>
      <p:sp>
        <p:nvSpPr>
          <p:cNvPr id="17" name="AutoShape 7">
            <a:extLst>
              <a:ext uri="{FF2B5EF4-FFF2-40B4-BE49-F238E27FC236}">
                <a16:creationId xmlns:a16="http://schemas.microsoft.com/office/drawing/2014/main" id="{9531C93A-CD9F-4C13-A95E-832D6926F88F}"/>
              </a:ext>
            </a:extLst>
          </p:cNvPr>
          <p:cNvSpPr>
            <a:spLocks noChangeArrowheads="1"/>
          </p:cNvSpPr>
          <p:nvPr/>
        </p:nvSpPr>
        <p:spPr bwMode="auto">
          <a:xfrm>
            <a:off x="4676999" y="2301611"/>
            <a:ext cx="4357633" cy="2438826"/>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en-GB" altLang="ja-JP" sz="1662" dirty="0">
              <a:cs typeface="Arial" panose="020B0604020202020204" pitchFamily="34" charset="0"/>
            </a:endParaRPr>
          </a:p>
        </p:txBody>
      </p:sp>
      <p:sp>
        <p:nvSpPr>
          <p:cNvPr id="18" name="AutoShape 8">
            <a:extLst>
              <a:ext uri="{FF2B5EF4-FFF2-40B4-BE49-F238E27FC236}">
                <a16:creationId xmlns:a16="http://schemas.microsoft.com/office/drawing/2014/main" id="{6F74B872-D7DF-4370-AD18-A736B5856170}"/>
              </a:ext>
            </a:extLst>
          </p:cNvPr>
          <p:cNvSpPr>
            <a:spLocks noChangeArrowheads="1"/>
          </p:cNvSpPr>
          <p:nvPr/>
        </p:nvSpPr>
        <p:spPr bwMode="auto">
          <a:xfrm>
            <a:off x="4645169" y="4728406"/>
            <a:ext cx="4389464" cy="1121059"/>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en-GB" altLang="ja-JP" sz="1662" dirty="0">
              <a:cs typeface="Arial" panose="020B0604020202020204" pitchFamily="34" charset="0"/>
            </a:endParaRPr>
          </a:p>
        </p:txBody>
      </p:sp>
      <p:sp>
        <p:nvSpPr>
          <p:cNvPr id="19" name="AutoShape 9">
            <a:extLst>
              <a:ext uri="{FF2B5EF4-FFF2-40B4-BE49-F238E27FC236}">
                <a16:creationId xmlns:a16="http://schemas.microsoft.com/office/drawing/2014/main" id="{1DFF4036-D841-4980-8FF6-2C80E7D2476E}"/>
              </a:ext>
            </a:extLst>
          </p:cNvPr>
          <p:cNvSpPr>
            <a:spLocks noChangeArrowheads="1"/>
          </p:cNvSpPr>
          <p:nvPr/>
        </p:nvSpPr>
        <p:spPr bwMode="auto">
          <a:xfrm>
            <a:off x="-16496" y="4277248"/>
            <a:ext cx="4593757" cy="1572219"/>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en-GB" altLang="ja-JP" sz="1662" dirty="0">
              <a:cs typeface="Arial" panose="020B0604020202020204" pitchFamily="34" charset="0"/>
            </a:endParaRPr>
          </a:p>
        </p:txBody>
      </p:sp>
      <p:sp>
        <p:nvSpPr>
          <p:cNvPr id="43" name="_s1029">
            <a:extLst>
              <a:ext uri="{FF2B5EF4-FFF2-40B4-BE49-F238E27FC236}">
                <a16:creationId xmlns:a16="http://schemas.microsoft.com/office/drawing/2014/main" id="{2AA78EAE-1CEE-461F-9691-843664BBF4F5}"/>
              </a:ext>
            </a:extLst>
          </p:cNvPr>
          <p:cNvSpPr>
            <a:spLocks noChangeArrowheads="1" noTextEdit="1"/>
          </p:cNvSpPr>
          <p:nvPr/>
        </p:nvSpPr>
        <p:spPr bwMode="auto">
          <a:xfrm rot="5400000">
            <a:off x="4481272" y="3777023"/>
            <a:ext cx="960818" cy="1101125"/>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600"/>
                  <a:pt x="8294" y="3932"/>
                  <a:pt x="7199" y="4564"/>
                </a:cubicBezTo>
                <a:lnTo>
                  <a:pt x="5399"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FFFF66"/>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endParaRPr lang="en-GB" altLang="ja-JP" dirty="0">
              <a:latin typeface="Arial" panose="020B0604020202020204" pitchFamily="34" charset="0"/>
              <a:cs typeface="Arial" panose="020B0604020202020204" pitchFamily="34" charset="0"/>
            </a:endParaRPr>
          </a:p>
        </p:txBody>
      </p:sp>
      <p:sp>
        <p:nvSpPr>
          <p:cNvPr id="45" name="_s1031">
            <a:extLst>
              <a:ext uri="{FF2B5EF4-FFF2-40B4-BE49-F238E27FC236}">
                <a16:creationId xmlns:a16="http://schemas.microsoft.com/office/drawing/2014/main" id="{49AA4596-3D7C-4E78-806F-6EC2A749ABCC}"/>
              </a:ext>
            </a:extLst>
          </p:cNvPr>
          <p:cNvSpPr>
            <a:spLocks noChangeArrowheads="1" noTextEdit="1"/>
          </p:cNvSpPr>
          <p:nvPr/>
        </p:nvSpPr>
        <p:spPr bwMode="auto">
          <a:xfrm rot="16200000">
            <a:off x="3963375" y="3777023"/>
            <a:ext cx="960818" cy="1101125"/>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600"/>
                  <a:pt x="8294" y="3932"/>
                  <a:pt x="7199" y="4564"/>
                </a:cubicBezTo>
                <a:lnTo>
                  <a:pt x="5399"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FFFF66"/>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endParaRPr lang="en-GB" altLang="ja-JP" dirty="0">
              <a:latin typeface="Arial" panose="020B0604020202020204" pitchFamily="34" charset="0"/>
              <a:cs typeface="Arial" panose="020B0604020202020204" pitchFamily="34" charset="0"/>
            </a:endParaRPr>
          </a:p>
        </p:txBody>
      </p:sp>
      <p:sp>
        <p:nvSpPr>
          <p:cNvPr id="46" name="_s1032">
            <a:extLst>
              <a:ext uri="{FF2B5EF4-FFF2-40B4-BE49-F238E27FC236}">
                <a16:creationId xmlns:a16="http://schemas.microsoft.com/office/drawing/2014/main" id="{FE693C7B-E284-42EB-9141-7C9C4439ED6B}"/>
              </a:ext>
            </a:extLst>
          </p:cNvPr>
          <p:cNvSpPr>
            <a:spLocks noChangeArrowheads="1"/>
          </p:cNvSpPr>
          <p:nvPr/>
        </p:nvSpPr>
        <p:spPr bwMode="auto">
          <a:xfrm>
            <a:off x="4995534" y="3709324"/>
            <a:ext cx="414555" cy="36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ctr" anchorCtr="0" compatLnSpc="1">
            <a:prstTxWarp prst="textNoShape">
              <a:avLst/>
            </a:prstTxWarp>
          </a:bodyPr>
          <a:lstStyle/>
          <a:p>
            <a:endParaRPr lang="en-GB" altLang="ja-JP" dirty="0">
              <a:latin typeface="Arial" panose="020B0604020202020204" pitchFamily="34" charset="0"/>
              <a:cs typeface="Arial" panose="020B0604020202020204" pitchFamily="34" charset="0"/>
            </a:endParaRPr>
          </a:p>
        </p:txBody>
      </p:sp>
      <p:sp>
        <p:nvSpPr>
          <p:cNvPr id="47" name="_s1033">
            <a:extLst>
              <a:ext uri="{FF2B5EF4-FFF2-40B4-BE49-F238E27FC236}">
                <a16:creationId xmlns:a16="http://schemas.microsoft.com/office/drawing/2014/main" id="{359A0DD8-7F1D-428B-9E10-C7F12789E9C9}"/>
              </a:ext>
            </a:extLst>
          </p:cNvPr>
          <p:cNvSpPr>
            <a:spLocks noChangeArrowheads="1"/>
          </p:cNvSpPr>
          <p:nvPr/>
        </p:nvSpPr>
        <p:spPr bwMode="auto">
          <a:xfrm>
            <a:off x="3995375" y="4584114"/>
            <a:ext cx="414555" cy="36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ctr" anchorCtr="0" compatLnSpc="1">
            <a:prstTxWarp prst="textNoShape">
              <a:avLst/>
            </a:prstTxWarp>
          </a:bodyPr>
          <a:lstStyle/>
          <a:p>
            <a:endParaRPr lang="en-GB" altLang="ja-JP" dirty="0">
              <a:latin typeface="Arial" panose="020B0604020202020204" pitchFamily="34" charset="0"/>
              <a:cs typeface="Arial" panose="020B0604020202020204" pitchFamily="34" charset="0"/>
            </a:endParaRPr>
          </a:p>
        </p:txBody>
      </p:sp>
      <p:sp>
        <p:nvSpPr>
          <p:cNvPr id="48" name="_s1034">
            <a:extLst>
              <a:ext uri="{FF2B5EF4-FFF2-40B4-BE49-F238E27FC236}">
                <a16:creationId xmlns:a16="http://schemas.microsoft.com/office/drawing/2014/main" id="{90B55037-E232-4AA8-88C4-59C823B98FF8}"/>
              </a:ext>
            </a:extLst>
          </p:cNvPr>
          <p:cNvSpPr>
            <a:spLocks noChangeArrowheads="1"/>
          </p:cNvSpPr>
          <p:nvPr/>
        </p:nvSpPr>
        <p:spPr bwMode="auto">
          <a:xfrm>
            <a:off x="3994187" y="3710361"/>
            <a:ext cx="414555" cy="36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ctr" anchorCtr="0" compatLnSpc="1">
            <a:prstTxWarp prst="textNoShape">
              <a:avLst/>
            </a:prstTxWarp>
          </a:bodyPr>
          <a:lstStyle/>
          <a:p>
            <a:endParaRPr lang="en-GB" altLang="ja-JP" dirty="0">
              <a:latin typeface="Arial" panose="020B0604020202020204" pitchFamily="34" charset="0"/>
              <a:cs typeface="Arial" panose="020B0604020202020204" pitchFamily="34" charset="0"/>
            </a:endParaRPr>
          </a:p>
        </p:txBody>
      </p:sp>
      <p:sp>
        <p:nvSpPr>
          <p:cNvPr id="49" name="_s1035">
            <a:extLst>
              <a:ext uri="{FF2B5EF4-FFF2-40B4-BE49-F238E27FC236}">
                <a16:creationId xmlns:a16="http://schemas.microsoft.com/office/drawing/2014/main" id="{3BFFD9CA-75F9-4DE0-94EC-8674BD1AF860}"/>
              </a:ext>
            </a:extLst>
          </p:cNvPr>
          <p:cNvSpPr>
            <a:spLocks noChangeArrowheads="1"/>
          </p:cNvSpPr>
          <p:nvPr/>
        </p:nvSpPr>
        <p:spPr bwMode="auto">
          <a:xfrm>
            <a:off x="4996722" y="4583078"/>
            <a:ext cx="414555" cy="36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numCol="1" anchor="ctr" anchorCtr="0" compatLnSpc="1">
            <a:prstTxWarp prst="textNoShape">
              <a:avLst/>
            </a:prstTxWarp>
          </a:bodyPr>
          <a:lstStyle/>
          <a:p>
            <a:endParaRPr lang="en-GB" altLang="ja-JP" dirty="0">
              <a:latin typeface="Arial" panose="020B0604020202020204" pitchFamily="34" charset="0"/>
              <a:cs typeface="Arial" panose="020B0604020202020204" pitchFamily="34" charset="0"/>
            </a:endParaRPr>
          </a:p>
        </p:txBody>
      </p:sp>
      <p:sp>
        <p:nvSpPr>
          <p:cNvPr id="50" name="Text Box 20">
            <a:extLst>
              <a:ext uri="{FF2B5EF4-FFF2-40B4-BE49-F238E27FC236}">
                <a16:creationId xmlns:a16="http://schemas.microsoft.com/office/drawing/2014/main" id="{09BA16F9-0F21-46AB-8118-A3AB59777D87}"/>
              </a:ext>
            </a:extLst>
          </p:cNvPr>
          <p:cNvSpPr txBox="1">
            <a:spLocks noChangeArrowheads="1"/>
          </p:cNvSpPr>
          <p:nvPr/>
        </p:nvSpPr>
        <p:spPr bwMode="auto">
          <a:xfrm>
            <a:off x="4986031" y="3488554"/>
            <a:ext cx="508394" cy="66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44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cs typeface="Arial" panose="020B0604020202020204" pitchFamily="34" charset="0"/>
              </a:rPr>
              <a:t>D</a:t>
            </a:r>
          </a:p>
        </p:txBody>
      </p:sp>
      <p:sp>
        <p:nvSpPr>
          <p:cNvPr id="51" name="Text Box 21">
            <a:extLst>
              <a:ext uri="{FF2B5EF4-FFF2-40B4-BE49-F238E27FC236}">
                <a16:creationId xmlns:a16="http://schemas.microsoft.com/office/drawing/2014/main" id="{C546FF4F-6729-452F-B4D5-2485A874C433}"/>
              </a:ext>
            </a:extLst>
          </p:cNvPr>
          <p:cNvSpPr txBox="1">
            <a:spLocks noChangeArrowheads="1"/>
          </p:cNvSpPr>
          <p:nvPr/>
        </p:nvSpPr>
        <p:spPr bwMode="auto">
          <a:xfrm>
            <a:off x="4967026" y="4368526"/>
            <a:ext cx="539278" cy="71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48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cs typeface="Arial" panose="020B0604020202020204" pitchFamily="34" charset="0"/>
              </a:rPr>
              <a:t>C</a:t>
            </a:r>
          </a:p>
        </p:txBody>
      </p:sp>
      <p:sp>
        <p:nvSpPr>
          <p:cNvPr id="53" name="Text Box 23">
            <a:extLst>
              <a:ext uri="{FF2B5EF4-FFF2-40B4-BE49-F238E27FC236}">
                <a16:creationId xmlns:a16="http://schemas.microsoft.com/office/drawing/2014/main" id="{B4E3986C-0C93-44AC-8E1D-725D6D7C173E}"/>
              </a:ext>
            </a:extLst>
          </p:cNvPr>
          <p:cNvSpPr txBox="1">
            <a:spLocks noChangeArrowheads="1"/>
          </p:cNvSpPr>
          <p:nvPr/>
        </p:nvSpPr>
        <p:spPr bwMode="auto">
          <a:xfrm>
            <a:off x="4023883" y="3557998"/>
            <a:ext cx="482262" cy="66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44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cs typeface="Arial" panose="020B0604020202020204" pitchFamily="34" charset="0"/>
              </a:rPr>
              <a:t>P</a:t>
            </a:r>
          </a:p>
        </p:txBody>
      </p:sp>
      <p:sp>
        <p:nvSpPr>
          <p:cNvPr id="52" name="Text Box 22">
            <a:extLst>
              <a:ext uri="{FF2B5EF4-FFF2-40B4-BE49-F238E27FC236}">
                <a16:creationId xmlns:a16="http://schemas.microsoft.com/office/drawing/2014/main" id="{81020272-7368-4856-8F85-42F26FDC9920}"/>
              </a:ext>
            </a:extLst>
          </p:cNvPr>
          <p:cNvSpPr txBox="1">
            <a:spLocks noChangeArrowheads="1"/>
          </p:cNvSpPr>
          <p:nvPr/>
        </p:nvSpPr>
        <p:spPr bwMode="auto">
          <a:xfrm>
            <a:off x="3990624" y="4399621"/>
            <a:ext cx="482262" cy="66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44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cs typeface="Arial" panose="020B0604020202020204" pitchFamily="34" charset="0"/>
              </a:rPr>
              <a:t>A</a:t>
            </a:r>
          </a:p>
        </p:txBody>
      </p:sp>
      <p:sp>
        <p:nvSpPr>
          <p:cNvPr id="44" name="_s1030">
            <a:extLst>
              <a:ext uri="{FF2B5EF4-FFF2-40B4-BE49-F238E27FC236}">
                <a16:creationId xmlns:a16="http://schemas.microsoft.com/office/drawing/2014/main" id="{ECBCAE45-FCD0-4D70-9FD1-FF3D3445BC30}"/>
              </a:ext>
            </a:extLst>
          </p:cNvPr>
          <p:cNvSpPr>
            <a:spLocks noChangeArrowheads="1" noTextEdit="1"/>
          </p:cNvSpPr>
          <p:nvPr/>
        </p:nvSpPr>
        <p:spPr bwMode="auto">
          <a:xfrm rot="10800000">
            <a:off x="4203246" y="4085567"/>
            <a:ext cx="1101125" cy="960818"/>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600"/>
                  <a:pt x="8294" y="3932"/>
                  <a:pt x="7199" y="4564"/>
                </a:cubicBezTo>
                <a:lnTo>
                  <a:pt x="5399"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FFFF66"/>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endParaRPr lang="en-GB" altLang="ja-JP" dirty="0">
              <a:latin typeface="Arial" panose="020B0604020202020204" pitchFamily="34" charset="0"/>
              <a:cs typeface="Arial" panose="020B0604020202020204" pitchFamily="34" charset="0"/>
            </a:endParaRPr>
          </a:p>
        </p:txBody>
      </p:sp>
      <p:sp>
        <p:nvSpPr>
          <p:cNvPr id="42" name="_s1028">
            <a:extLst>
              <a:ext uri="{FF2B5EF4-FFF2-40B4-BE49-F238E27FC236}">
                <a16:creationId xmlns:a16="http://schemas.microsoft.com/office/drawing/2014/main" id="{44C604D8-1DA3-4A71-9A0D-66659F7237BF}"/>
              </a:ext>
            </a:extLst>
          </p:cNvPr>
          <p:cNvSpPr>
            <a:spLocks noChangeArrowheads="1" noTextEdit="1"/>
          </p:cNvSpPr>
          <p:nvPr/>
        </p:nvSpPr>
        <p:spPr bwMode="auto">
          <a:xfrm>
            <a:off x="4152169" y="3621224"/>
            <a:ext cx="1101125" cy="960818"/>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600"/>
                  <a:pt x="8294" y="3932"/>
                  <a:pt x="7199" y="4564"/>
                </a:cubicBezTo>
                <a:lnTo>
                  <a:pt x="5399"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FFFF66"/>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endParaRPr lang="en-GB" altLang="ja-JP" dirty="0">
              <a:latin typeface="Arial" panose="020B0604020202020204" pitchFamily="34" charset="0"/>
              <a:cs typeface="Arial" panose="020B0604020202020204" pitchFamily="34" charset="0"/>
            </a:endParaRPr>
          </a:p>
        </p:txBody>
      </p:sp>
      <p:sp>
        <p:nvSpPr>
          <p:cNvPr id="22" name="Text Box 25">
            <a:extLst>
              <a:ext uri="{FF2B5EF4-FFF2-40B4-BE49-F238E27FC236}">
                <a16:creationId xmlns:a16="http://schemas.microsoft.com/office/drawing/2014/main" id="{910B9988-0386-40D1-9C78-01725A6047CC}"/>
              </a:ext>
            </a:extLst>
          </p:cNvPr>
          <p:cNvSpPr txBox="1">
            <a:spLocks noChangeArrowheads="1"/>
          </p:cNvSpPr>
          <p:nvPr/>
        </p:nvSpPr>
        <p:spPr bwMode="auto">
          <a:xfrm>
            <a:off x="2541165" y="1432024"/>
            <a:ext cx="4614500" cy="51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99" tIns="42199" rIns="84399" bIns="4219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en-GB" altLang="ja-JP" sz="1400" dirty="0">
                <a:cs typeface="Arial" panose="020B0604020202020204" pitchFamily="34" charset="0"/>
              </a:rPr>
              <a:t>Top management proactively and actively involved in safety management system, demonstrating leadership</a:t>
            </a:r>
          </a:p>
        </p:txBody>
      </p:sp>
      <p:sp>
        <p:nvSpPr>
          <p:cNvPr id="23" name="Text Box 27">
            <a:extLst>
              <a:ext uri="{FF2B5EF4-FFF2-40B4-BE49-F238E27FC236}">
                <a16:creationId xmlns:a16="http://schemas.microsoft.com/office/drawing/2014/main" id="{2EC4FA3A-4BCD-41DA-BB42-302B3E740B9C}"/>
              </a:ext>
            </a:extLst>
          </p:cNvPr>
          <p:cNvSpPr txBox="1">
            <a:spLocks noChangeArrowheads="1"/>
          </p:cNvSpPr>
          <p:nvPr/>
        </p:nvSpPr>
        <p:spPr bwMode="auto">
          <a:xfrm>
            <a:off x="349291" y="3640322"/>
            <a:ext cx="2629066" cy="56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99" tIns="42199" rIns="84399" bIns="4219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defRPr/>
            </a:pPr>
            <a:r>
              <a:rPr lang="en-GB" altLang="ja-JP" sz="1050" b="1" dirty="0">
                <a:cs typeface="Arial" panose="020B0604020202020204" pitchFamily="34" charset="0"/>
              </a:rPr>
              <a:t>Formulate and disseminate annual safety targets and action plans in line with safety policy</a:t>
            </a:r>
          </a:p>
        </p:txBody>
      </p:sp>
      <p:sp>
        <p:nvSpPr>
          <p:cNvPr id="24" name="Rectangle 28">
            <a:extLst>
              <a:ext uri="{FF2B5EF4-FFF2-40B4-BE49-F238E27FC236}">
                <a16:creationId xmlns:a16="http://schemas.microsoft.com/office/drawing/2014/main" id="{DEDD28C6-4A52-470C-8C51-1D4D681293A3}"/>
              </a:ext>
            </a:extLst>
          </p:cNvPr>
          <p:cNvSpPr>
            <a:spLocks noChangeArrowheads="1"/>
          </p:cNvSpPr>
          <p:nvPr/>
        </p:nvSpPr>
        <p:spPr bwMode="auto">
          <a:xfrm>
            <a:off x="4767894" y="5014794"/>
            <a:ext cx="3057820" cy="85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399" tIns="42199" rIns="84399" bIns="4219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defRPr/>
            </a:pPr>
            <a:r>
              <a:rPr lang="en-GB" altLang="ja-JP" sz="1000" b="1" dirty="0">
                <a:cs typeface="Arial" panose="020B0604020202020204" pitchFamily="34" charset="0"/>
              </a:rPr>
              <a:t>Conduct autonomous in-house checks of the construction and operating status of internal safety management systems at least once a year (and as needed in the case of serious accidents etc.)</a:t>
            </a:r>
          </a:p>
        </p:txBody>
      </p:sp>
      <p:sp>
        <p:nvSpPr>
          <p:cNvPr id="26" name="Rectangle 31">
            <a:extLst>
              <a:ext uri="{FF2B5EF4-FFF2-40B4-BE49-F238E27FC236}">
                <a16:creationId xmlns:a16="http://schemas.microsoft.com/office/drawing/2014/main" id="{74142626-F4EB-42A6-AF9C-22C2B4E0212C}"/>
              </a:ext>
            </a:extLst>
          </p:cNvPr>
          <p:cNvSpPr>
            <a:spLocks noChangeArrowheads="1"/>
          </p:cNvSpPr>
          <p:nvPr/>
        </p:nvSpPr>
        <p:spPr bwMode="auto">
          <a:xfrm>
            <a:off x="1385905" y="5020706"/>
            <a:ext cx="2715491" cy="73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399" tIns="42199" rIns="84399" bIns="4219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defRPr/>
            </a:pPr>
            <a:r>
              <a:rPr lang="en-GB" altLang="ja-JP" sz="1050" b="1" dirty="0">
                <a:cs typeface="Arial" panose="020B0604020202020204" pitchFamily="34" charset="0"/>
              </a:rPr>
              <a:t>Continuously implement corrective and preventive measures for issues in the safety management system identified by reviews etc.</a:t>
            </a:r>
          </a:p>
        </p:txBody>
      </p:sp>
      <p:sp>
        <p:nvSpPr>
          <p:cNvPr id="27" name="Oval 32">
            <a:extLst>
              <a:ext uri="{FF2B5EF4-FFF2-40B4-BE49-F238E27FC236}">
                <a16:creationId xmlns:a16="http://schemas.microsoft.com/office/drawing/2014/main" id="{13BBE4BA-8B63-4622-9109-90848A663A6D}"/>
              </a:ext>
            </a:extLst>
          </p:cNvPr>
          <p:cNvSpPr>
            <a:spLocks noChangeArrowheads="1"/>
          </p:cNvSpPr>
          <p:nvPr/>
        </p:nvSpPr>
        <p:spPr bwMode="auto">
          <a:xfrm>
            <a:off x="2580020" y="2480594"/>
            <a:ext cx="1864894" cy="322760"/>
          </a:xfrm>
          <a:prstGeom prst="ellipse">
            <a:avLst/>
          </a:prstGeom>
          <a:solidFill>
            <a:schemeClr val="accent1"/>
          </a:solidFill>
          <a:ln w="9525" algn="ctr">
            <a:solidFill>
              <a:srgbClr val="000099"/>
            </a:solidFill>
            <a:round/>
            <a:headEnd/>
            <a:tailEnd/>
          </a:ln>
        </p:spPr>
        <p:txBody>
          <a:bodyPr wrap="squar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300" b="1" dirty="0">
                <a:cs typeface="Arial" panose="020B0604020202020204" pitchFamily="34" charset="0"/>
              </a:rPr>
              <a:t>(2) Safety policy</a:t>
            </a:r>
          </a:p>
        </p:txBody>
      </p:sp>
      <p:sp>
        <p:nvSpPr>
          <p:cNvPr id="28" name="Oval 34">
            <a:extLst>
              <a:ext uri="{FF2B5EF4-FFF2-40B4-BE49-F238E27FC236}">
                <a16:creationId xmlns:a16="http://schemas.microsoft.com/office/drawing/2014/main" id="{FB80C0BE-04F5-4D7B-9132-BBE84BCADFA4}"/>
              </a:ext>
            </a:extLst>
          </p:cNvPr>
          <p:cNvSpPr>
            <a:spLocks noChangeArrowheads="1"/>
          </p:cNvSpPr>
          <p:nvPr/>
        </p:nvSpPr>
        <p:spPr bwMode="auto">
          <a:xfrm>
            <a:off x="273707" y="1335501"/>
            <a:ext cx="2197659" cy="685800"/>
          </a:xfrm>
          <a:prstGeom prst="ellipse">
            <a:avLst/>
          </a:prstGeom>
          <a:solidFill>
            <a:schemeClr val="accent1"/>
          </a:solidFill>
          <a:ln w="9525" algn="ctr">
            <a:solidFill>
              <a:srgbClr val="000099"/>
            </a:solidFill>
            <a:round/>
            <a:headEnd/>
            <a:tailEnd/>
          </a:ln>
        </p:spPr>
        <p:txBody>
          <a:bodyPr wrap="squar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42900" indent="-342900" algn="ctr" eaLnBrk="1" hangingPunct="1">
              <a:spcBef>
                <a:spcPct val="0"/>
              </a:spcBef>
              <a:buFontTx/>
              <a:buAutoNum type="arabicParenBoth"/>
              <a:defRPr/>
            </a:pPr>
            <a:r>
              <a:rPr lang="en-GB" altLang="ja-JP" sz="1400" b="1" dirty="0">
                <a:cs typeface="Arial" panose="020B0604020202020204" pitchFamily="34" charset="0"/>
              </a:rPr>
              <a:t>Obligations of </a:t>
            </a:r>
          </a:p>
          <a:p>
            <a:pPr algn="ctr" eaLnBrk="1" hangingPunct="1">
              <a:spcBef>
                <a:spcPct val="0"/>
              </a:spcBef>
              <a:buNone/>
              <a:defRPr/>
            </a:pPr>
            <a:r>
              <a:rPr lang="en-GB" altLang="ja-JP" sz="1400" b="1" dirty="0">
                <a:cs typeface="Arial" panose="020B0604020202020204" pitchFamily="34" charset="0"/>
              </a:rPr>
              <a:t>top management</a:t>
            </a:r>
          </a:p>
        </p:txBody>
      </p:sp>
      <p:sp>
        <p:nvSpPr>
          <p:cNvPr id="29" name="Oval 35">
            <a:extLst>
              <a:ext uri="{FF2B5EF4-FFF2-40B4-BE49-F238E27FC236}">
                <a16:creationId xmlns:a16="http://schemas.microsoft.com/office/drawing/2014/main" id="{E8B5E755-80E3-480C-9873-164C15DF096C}"/>
              </a:ext>
            </a:extLst>
          </p:cNvPr>
          <p:cNvSpPr>
            <a:spLocks noChangeArrowheads="1"/>
          </p:cNvSpPr>
          <p:nvPr/>
        </p:nvSpPr>
        <p:spPr bwMode="auto">
          <a:xfrm>
            <a:off x="919661" y="5907502"/>
            <a:ext cx="3260558" cy="397041"/>
          </a:xfrm>
          <a:prstGeom prst="ellipse">
            <a:avLst/>
          </a:prstGeom>
          <a:solidFill>
            <a:schemeClr val="accent1"/>
          </a:solidFill>
          <a:ln w="9525" algn="ctr">
            <a:solidFill>
              <a:srgbClr val="000099"/>
            </a:solidFill>
            <a:round/>
            <a:headEnd/>
            <a:tailEnd/>
          </a:ln>
        </p:spPr>
        <p:txBody>
          <a:bodyPr wrap="squar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100" b="1" dirty="0">
                <a:cs typeface="Arial" panose="020B0604020202020204" pitchFamily="34" charset="0"/>
              </a:rPr>
              <a:t>(13) Creation and management of documentation</a:t>
            </a:r>
          </a:p>
        </p:txBody>
      </p:sp>
      <p:sp>
        <p:nvSpPr>
          <p:cNvPr id="30" name="Oval 36">
            <a:extLst>
              <a:ext uri="{FF2B5EF4-FFF2-40B4-BE49-F238E27FC236}">
                <a16:creationId xmlns:a16="http://schemas.microsoft.com/office/drawing/2014/main" id="{794236FD-8AFB-4002-A27F-D7F283ECA8B8}"/>
              </a:ext>
            </a:extLst>
          </p:cNvPr>
          <p:cNvSpPr>
            <a:spLocks noChangeArrowheads="1"/>
          </p:cNvSpPr>
          <p:nvPr/>
        </p:nvSpPr>
        <p:spPr bwMode="auto">
          <a:xfrm>
            <a:off x="5058524" y="5878278"/>
            <a:ext cx="3007895" cy="438298"/>
          </a:xfrm>
          <a:prstGeom prst="ellipse">
            <a:avLst/>
          </a:prstGeom>
          <a:solidFill>
            <a:schemeClr val="accent1"/>
          </a:solidFill>
          <a:ln w="9525" algn="ctr">
            <a:solidFill>
              <a:srgbClr val="000099"/>
            </a:solidFill>
            <a:round/>
            <a:headEnd/>
            <a:tailEnd/>
          </a:ln>
        </p:spPr>
        <p:txBody>
          <a:bodyPr wrap="squar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100" b="1" dirty="0">
                <a:cs typeface="Arial" panose="020B0604020202020204" pitchFamily="34" charset="0"/>
              </a:rPr>
              <a:t>(14) Creation and maintenance of records</a:t>
            </a:r>
          </a:p>
        </p:txBody>
      </p:sp>
      <p:sp>
        <p:nvSpPr>
          <p:cNvPr id="31" name="Oval 37">
            <a:extLst>
              <a:ext uri="{FF2B5EF4-FFF2-40B4-BE49-F238E27FC236}">
                <a16:creationId xmlns:a16="http://schemas.microsoft.com/office/drawing/2014/main" id="{AAA0A19A-AC2E-4E93-89F5-0AD5ACA36E6D}"/>
              </a:ext>
            </a:extLst>
          </p:cNvPr>
          <p:cNvSpPr>
            <a:spLocks noChangeArrowheads="1"/>
          </p:cNvSpPr>
          <p:nvPr/>
        </p:nvSpPr>
        <p:spPr bwMode="auto">
          <a:xfrm>
            <a:off x="4716370" y="2358186"/>
            <a:ext cx="1806666" cy="423110"/>
          </a:xfrm>
          <a:prstGeom prst="ellipse">
            <a:avLst/>
          </a:prstGeom>
          <a:solidFill>
            <a:schemeClr val="accent1"/>
          </a:solidFill>
          <a:ln w="9525" algn="ctr">
            <a:solidFill>
              <a:srgbClr val="000099"/>
            </a:solidFill>
            <a:round/>
            <a:headEnd/>
            <a:tailEnd/>
          </a:ln>
        </p:spPr>
        <p:txBody>
          <a:bodyPr wrap="squar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000" b="1" dirty="0">
                <a:cs typeface="Arial" panose="020B0604020202020204" pitchFamily="34" charset="0"/>
              </a:rPr>
              <a:t>(4) Responsibilities of safety supervisors</a:t>
            </a:r>
          </a:p>
        </p:txBody>
      </p:sp>
      <p:sp>
        <p:nvSpPr>
          <p:cNvPr id="33" name="Oval 39">
            <a:extLst>
              <a:ext uri="{FF2B5EF4-FFF2-40B4-BE49-F238E27FC236}">
                <a16:creationId xmlns:a16="http://schemas.microsoft.com/office/drawing/2014/main" id="{8927F996-F2EE-4498-A333-3F018229C0E2}"/>
              </a:ext>
            </a:extLst>
          </p:cNvPr>
          <p:cNvSpPr>
            <a:spLocks noChangeArrowheads="1"/>
          </p:cNvSpPr>
          <p:nvPr/>
        </p:nvSpPr>
        <p:spPr bwMode="auto">
          <a:xfrm>
            <a:off x="6573836" y="2331923"/>
            <a:ext cx="2324100" cy="384659"/>
          </a:xfrm>
          <a:prstGeom prst="ellipse">
            <a:avLst/>
          </a:prstGeom>
          <a:solidFill>
            <a:schemeClr val="accent1"/>
          </a:solidFill>
          <a:ln w="9525" algn="ctr">
            <a:solidFill>
              <a:srgbClr val="000099"/>
            </a:solidFill>
            <a:round/>
            <a:headEnd/>
            <a:tailEnd/>
          </a:ln>
        </p:spPr>
        <p:txBody>
          <a:bodyPr wrap="squar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000" b="1" dirty="0">
                <a:cs typeface="Arial" panose="020B0604020202020204" pitchFamily="34" charset="0"/>
              </a:rPr>
              <a:t>(6)</a:t>
            </a:r>
            <a:r>
              <a:rPr lang="ja-JP" altLang="en-GB" sz="1000" b="1" dirty="0">
                <a:cs typeface="Arial" panose="020B0604020202020204" pitchFamily="34" charset="0"/>
              </a:rPr>
              <a:t> </a:t>
            </a:r>
            <a:r>
              <a:rPr lang="en-GB" altLang="ja-JP" sz="1000" b="1" dirty="0">
                <a:cs typeface="Arial" panose="020B0604020202020204" pitchFamily="34" charset="0"/>
              </a:rPr>
              <a:t>Information sharing and </a:t>
            </a:r>
          </a:p>
          <a:p>
            <a:pPr algn="ctr" eaLnBrk="1" hangingPunct="1">
              <a:spcBef>
                <a:spcPct val="0"/>
              </a:spcBef>
              <a:buFontTx/>
              <a:buNone/>
              <a:defRPr/>
            </a:pPr>
            <a:r>
              <a:rPr lang="en-GB" altLang="ja-JP" sz="1000" b="1" dirty="0">
                <a:cs typeface="Arial" panose="020B0604020202020204" pitchFamily="34" charset="0"/>
              </a:rPr>
              <a:t>ensuring communication</a:t>
            </a:r>
          </a:p>
        </p:txBody>
      </p:sp>
      <p:sp>
        <p:nvSpPr>
          <p:cNvPr id="34" name="Oval 40">
            <a:extLst>
              <a:ext uri="{FF2B5EF4-FFF2-40B4-BE49-F238E27FC236}">
                <a16:creationId xmlns:a16="http://schemas.microsoft.com/office/drawing/2014/main" id="{101B501A-2F37-4FBC-8836-794BCEFF41AA}"/>
              </a:ext>
            </a:extLst>
          </p:cNvPr>
          <p:cNvSpPr>
            <a:spLocks noChangeArrowheads="1"/>
          </p:cNvSpPr>
          <p:nvPr/>
        </p:nvSpPr>
        <p:spPr bwMode="auto">
          <a:xfrm>
            <a:off x="6675435" y="2743197"/>
            <a:ext cx="2326203" cy="589546"/>
          </a:xfrm>
          <a:prstGeom prst="ellipse">
            <a:avLst/>
          </a:prstGeom>
          <a:solidFill>
            <a:schemeClr val="accent1"/>
          </a:solidFill>
          <a:ln w="9525" algn="ctr">
            <a:solidFill>
              <a:srgbClr val="000099"/>
            </a:solidFill>
            <a:round/>
            <a:headEnd/>
            <a:tailEnd/>
          </a:ln>
        </p:spPr>
        <p:txBody>
          <a:bodyPr wrap="squar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1000" b="1" dirty="0">
                <a:cs typeface="Arial" panose="020B0604020202020204" pitchFamily="34" charset="0"/>
              </a:rPr>
              <a:t>(7)</a:t>
            </a:r>
            <a:r>
              <a:rPr lang="ja-JP" altLang="en-GB" sz="1000" b="1" dirty="0">
                <a:cs typeface="Arial" panose="020B0604020202020204" pitchFamily="34" charset="0"/>
              </a:rPr>
              <a:t> </a:t>
            </a:r>
            <a:r>
              <a:rPr lang="en-GB" altLang="ja-JP" sz="1000" b="1" dirty="0">
                <a:cs typeface="Arial" panose="020B0604020202020204" pitchFamily="34" charset="0"/>
              </a:rPr>
              <a:t>Collection and utilization of accident and near-miss information etc.</a:t>
            </a:r>
          </a:p>
        </p:txBody>
      </p:sp>
      <p:sp>
        <p:nvSpPr>
          <p:cNvPr id="35" name="Oval 41">
            <a:extLst>
              <a:ext uri="{FF2B5EF4-FFF2-40B4-BE49-F238E27FC236}">
                <a16:creationId xmlns:a16="http://schemas.microsoft.com/office/drawing/2014/main" id="{431C41F2-0C25-4F39-8AC7-503A8AA4A6F2}"/>
              </a:ext>
            </a:extLst>
          </p:cNvPr>
          <p:cNvSpPr>
            <a:spLocks noChangeArrowheads="1"/>
          </p:cNvSpPr>
          <p:nvPr/>
        </p:nvSpPr>
        <p:spPr bwMode="auto">
          <a:xfrm>
            <a:off x="6367294" y="3336314"/>
            <a:ext cx="2610852" cy="296549"/>
          </a:xfrm>
          <a:prstGeom prst="ellipse">
            <a:avLst/>
          </a:prstGeom>
          <a:solidFill>
            <a:schemeClr val="accent1"/>
          </a:solidFill>
          <a:ln w="9525" algn="ctr">
            <a:solidFill>
              <a:srgbClr val="000099"/>
            </a:solidFill>
            <a:round/>
            <a:headEnd/>
            <a:tailEnd/>
          </a:ln>
        </p:spPr>
        <p:txBody>
          <a:bodyPr wrap="non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000" b="1" dirty="0">
                <a:cs typeface="Arial" panose="020B0604020202020204" pitchFamily="34" charset="0"/>
              </a:rPr>
              <a:t>(8) Response to serious accidents etc.</a:t>
            </a:r>
          </a:p>
        </p:txBody>
      </p:sp>
      <p:sp>
        <p:nvSpPr>
          <p:cNvPr id="38" name="Oval 42">
            <a:extLst>
              <a:ext uri="{FF2B5EF4-FFF2-40B4-BE49-F238E27FC236}">
                <a16:creationId xmlns:a16="http://schemas.microsoft.com/office/drawing/2014/main" id="{DF8D9539-1D3B-46CD-8EB1-AAADC0750907}"/>
              </a:ext>
            </a:extLst>
          </p:cNvPr>
          <p:cNvSpPr>
            <a:spLocks noChangeArrowheads="1"/>
          </p:cNvSpPr>
          <p:nvPr/>
        </p:nvSpPr>
        <p:spPr bwMode="auto">
          <a:xfrm>
            <a:off x="5862636" y="3647571"/>
            <a:ext cx="2632241" cy="365626"/>
          </a:xfrm>
          <a:prstGeom prst="ellipse">
            <a:avLst/>
          </a:prstGeom>
          <a:solidFill>
            <a:schemeClr val="accent1"/>
          </a:solidFill>
          <a:ln w="9525" algn="ctr">
            <a:solidFill>
              <a:srgbClr val="000099"/>
            </a:solidFill>
            <a:round/>
            <a:headEnd/>
            <a:tailEnd/>
          </a:ln>
        </p:spPr>
        <p:txBody>
          <a:bodyPr wrap="squar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000" b="1" dirty="0">
                <a:cs typeface="Arial" panose="020B0604020202020204" pitchFamily="34" charset="0"/>
              </a:rPr>
              <a:t>(9) </a:t>
            </a:r>
            <a:r>
              <a:rPr lang="en-GB" altLang="ja-JP" sz="1000" b="1" dirty="0">
                <a:cs typeface="Arial" panose="020B0604020202020204" pitchFamily="34" charset="0"/>
              </a:rPr>
              <a:t>Ensure compliance with </a:t>
            </a:r>
          </a:p>
          <a:p>
            <a:pPr algn="ctr" eaLnBrk="1" hangingPunct="1">
              <a:spcBef>
                <a:spcPct val="0"/>
              </a:spcBef>
              <a:buFontTx/>
              <a:buNone/>
              <a:defRPr/>
            </a:pPr>
            <a:r>
              <a:rPr lang="en-GB" altLang="ja-JP" sz="1000" b="1" dirty="0">
                <a:cs typeface="Arial" panose="020B0604020202020204" pitchFamily="34" charset="0"/>
              </a:rPr>
              <a:t>relevant laws and regulations</a:t>
            </a:r>
          </a:p>
        </p:txBody>
      </p:sp>
      <p:sp>
        <p:nvSpPr>
          <p:cNvPr id="39" name="Oval 43">
            <a:extLst>
              <a:ext uri="{FF2B5EF4-FFF2-40B4-BE49-F238E27FC236}">
                <a16:creationId xmlns:a16="http://schemas.microsoft.com/office/drawing/2014/main" id="{C1D0B67D-76DD-461F-8F19-8F17B8A2D42C}"/>
              </a:ext>
            </a:extLst>
          </p:cNvPr>
          <p:cNvSpPr>
            <a:spLocks noChangeArrowheads="1"/>
          </p:cNvSpPr>
          <p:nvPr/>
        </p:nvSpPr>
        <p:spPr bwMode="auto">
          <a:xfrm>
            <a:off x="5699014" y="4095826"/>
            <a:ext cx="3278909" cy="590654"/>
          </a:xfrm>
          <a:prstGeom prst="ellipse">
            <a:avLst/>
          </a:prstGeom>
          <a:solidFill>
            <a:schemeClr val="accent1"/>
          </a:solidFill>
          <a:ln w="9525" algn="ctr">
            <a:solidFill>
              <a:srgbClr val="000099"/>
            </a:solidFill>
            <a:round/>
            <a:headEnd/>
            <a:tailEnd/>
          </a:ln>
        </p:spPr>
        <p:txBody>
          <a:bodyPr wrap="squar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1000" b="1" dirty="0">
                <a:cs typeface="Arial" panose="020B0604020202020204" pitchFamily="34" charset="0"/>
              </a:rPr>
              <a:t>(</a:t>
            </a:r>
            <a:r>
              <a:rPr lang="en-GB" altLang="ja-JP" sz="1000" b="1" dirty="0">
                <a:cs typeface="Arial" panose="020B0604020202020204" pitchFamily="34" charset="0"/>
              </a:rPr>
              <a:t>10</a:t>
            </a:r>
            <a:r>
              <a:rPr lang="en-US" altLang="ja-JP" sz="1000" b="1" dirty="0">
                <a:cs typeface="Arial" panose="020B0604020202020204" pitchFamily="34" charset="0"/>
              </a:rPr>
              <a:t>)</a:t>
            </a:r>
            <a:r>
              <a:rPr lang="ja-JP" altLang="en-GB" sz="1000" b="1" dirty="0">
                <a:cs typeface="Arial" panose="020B0604020202020204" pitchFamily="34" charset="0"/>
              </a:rPr>
              <a:t> </a:t>
            </a:r>
            <a:r>
              <a:rPr lang="en-GB" altLang="ja-JP" sz="1000" b="1" dirty="0">
                <a:cs typeface="Arial" panose="020B0604020202020204" pitchFamily="34" charset="0"/>
              </a:rPr>
              <a:t>Necessary education and training for the construction and improvement of the safety management system</a:t>
            </a:r>
          </a:p>
        </p:txBody>
      </p:sp>
      <p:sp>
        <p:nvSpPr>
          <p:cNvPr id="40" name="Oval 32">
            <a:extLst>
              <a:ext uri="{FF2B5EF4-FFF2-40B4-BE49-F238E27FC236}">
                <a16:creationId xmlns:a16="http://schemas.microsoft.com/office/drawing/2014/main" id="{5CE7F102-D1EB-4223-884F-97F8C864C071}"/>
              </a:ext>
            </a:extLst>
          </p:cNvPr>
          <p:cNvSpPr>
            <a:spLocks noChangeArrowheads="1"/>
          </p:cNvSpPr>
          <p:nvPr/>
        </p:nvSpPr>
        <p:spPr bwMode="auto">
          <a:xfrm>
            <a:off x="397625" y="3176940"/>
            <a:ext cx="2226511" cy="467956"/>
          </a:xfrm>
          <a:prstGeom prst="ellipse">
            <a:avLst/>
          </a:prstGeom>
          <a:solidFill>
            <a:schemeClr val="accent1"/>
          </a:solidFill>
          <a:ln w="9525" algn="ctr">
            <a:solidFill>
              <a:srgbClr val="000099"/>
            </a:solidFill>
            <a:round/>
            <a:headEnd/>
            <a:tailEnd/>
          </a:ln>
        </p:spPr>
        <p:txBody>
          <a:bodyPr wrap="squar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300" b="1" dirty="0">
                <a:cs typeface="Arial" panose="020B0604020202020204" pitchFamily="34" charset="0"/>
              </a:rPr>
              <a:t>(3) Priority safety measures</a:t>
            </a:r>
          </a:p>
        </p:txBody>
      </p:sp>
      <p:sp>
        <p:nvSpPr>
          <p:cNvPr id="41" name="Text Box 27">
            <a:extLst>
              <a:ext uri="{FF2B5EF4-FFF2-40B4-BE49-F238E27FC236}">
                <a16:creationId xmlns:a16="http://schemas.microsoft.com/office/drawing/2014/main" id="{CDDFBC1F-D10E-40D8-A5E3-860EC0510164}"/>
              </a:ext>
            </a:extLst>
          </p:cNvPr>
          <p:cNvSpPr txBox="1">
            <a:spLocks noChangeArrowheads="1"/>
          </p:cNvSpPr>
          <p:nvPr/>
        </p:nvSpPr>
        <p:spPr bwMode="auto">
          <a:xfrm>
            <a:off x="2623218" y="2824110"/>
            <a:ext cx="2020218" cy="4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99" tIns="42199" rIns="84399" bIns="4219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defRPr/>
            </a:pPr>
            <a:r>
              <a:rPr lang="en-GB" altLang="ja-JP" sz="1050" b="1" dirty="0">
                <a:cs typeface="Arial" panose="020B0604020202020204" pitchFamily="34" charset="0"/>
              </a:rPr>
              <a:t>Formulate and disseminate safety policies</a:t>
            </a:r>
          </a:p>
        </p:txBody>
      </p:sp>
      <p:sp>
        <p:nvSpPr>
          <p:cNvPr id="10" name="Oval 29">
            <a:extLst>
              <a:ext uri="{FF2B5EF4-FFF2-40B4-BE49-F238E27FC236}">
                <a16:creationId xmlns:a16="http://schemas.microsoft.com/office/drawing/2014/main" id="{529B589E-B09F-41B0-BDBE-96E2AE8DCAA0}"/>
              </a:ext>
            </a:extLst>
          </p:cNvPr>
          <p:cNvSpPr>
            <a:spLocks noChangeArrowheads="1"/>
          </p:cNvSpPr>
          <p:nvPr/>
        </p:nvSpPr>
        <p:spPr bwMode="auto">
          <a:xfrm>
            <a:off x="5853816" y="4789856"/>
            <a:ext cx="1912481" cy="265408"/>
          </a:xfrm>
          <a:prstGeom prst="ellipse">
            <a:avLst/>
          </a:prstGeom>
          <a:solidFill>
            <a:schemeClr val="accent1"/>
          </a:solidFill>
          <a:ln w="9525" algn="ctr">
            <a:solidFill>
              <a:srgbClr val="000099"/>
            </a:solidFill>
            <a:round/>
            <a:headEnd/>
            <a:tailEnd/>
          </a:ln>
        </p:spPr>
        <p:txBody>
          <a:bodyPr wrap="square"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050" b="1" dirty="0">
                <a:cs typeface="Arial" panose="020B0604020202020204" pitchFamily="34" charset="0"/>
              </a:rPr>
              <a:t>(11) Internal audits</a:t>
            </a:r>
          </a:p>
        </p:txBody>
      </p:sp>
      <p:sp>
        <p:nvSpPr>
          <p:cNvPr id="36" name="テキスト ボックス 35">
            <a:extLst>
              <a:ext uri="{FF2B5EF4-FFF2-40B4-BE49-F238E27FC236}">
                <a16:creationId xmlns:a16="http://schemas.microsoft.com/office/drawing/2014/main" id="{00D1F105-853B-4D52-BC1F-38910E340A01}"/>
              </a:ext>
            </a:extLst>
          </p:cNvPr>
          <p:cNvSpPr txBox="1"/>
          <p:nvPr/>
        </p:nvSpPr>
        <p:spPr>
          <a:xfrm>
            <a:off x="212509" y="777273"/>
            <a:ext cx="8685427" cy="430887"/>
          </a:xfrm>
          <a:prstGeom prst="rect">
            <a:avLst/>
          </a:prstGeom>
          <a:noFill/>
          <a:ln>
            <a:solidFill>
              <a:schemeClr val="tx1"/>
            </a:solidFill>
          </a:ln>
        </p:spPr>
        <p:txBody>
          <a:bodyPr wrap="square" rtlCol="0">
            <a:spAutoFit/>
          </a:bodyPr>
          <a:lstStyle/>
          <a:p>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The measures follow “</a:t>
            </a:r>
            <a:r>
              <a:rPr lang="en-GB" altLang="ja-JP" sz="2200" dirty="0" err="1">
                <a:latin typeface="BIZ UDPゴシック" panose="020B0400000000000000" pitchFamily="34" charset="-128"/>
                <a:ea typeface="BIZ UDPゴシック" panose="020B0400000000000000" pitchFamily="34" charset="-128"/>
                <a:cs typeface="Arial" panose="020B0604020202020204" pitchFamily="34" charset="0"/>
              </a:rPr>
              <a:t>PDCA</a:t>
            </a: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 cycle”, and not be omitted.</a:t>
            </a:r>
          </a:p>
        </p:txBody>
      </p:sp>
      <p:sp>
        <p:nvSpPr>
          <p:cNvPr id="2" name="Rectangle 1">
            <a:extLst>
              <a:ext uri="{FF2B5EF4-FFF2-40B4-BE49-F238E27FC236}">
                <a16:creationId xmlns:a16="http://schemas.microsoft.com/office/drawing/2014/main" id="{21D1CC5F-4ABC-461D-940C-C92A18A89206}"/>
              </a:ext>
            </a:extLst>
          </p:cNvPr>
          <p:cNvSpPr/>
          <p:nvPr/>
        </p:nvSpPr>
        <p:spPr>
          <a:xfrm>
            <a:off x="1672360" y="2360870"/>
            <a:ext cx="497941" cy="11769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en-AU" altLang="ja-JP" sz="500" i="1" dirty="0">
                <a:latin typeface="Arial" panose="020B0604020202020204" pitchFamily="34" charset="0"/>
                <a:cs typeface="Arial" panose="020B0604020202020204" pitchFamily="34" charset="0"/>
              </a:rPr>
              <a:t>Formulate Policy</a:t>
            </a:r>
            <a:endParaRPr lang="en-GB" sz="500" i="1"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B91C23B9-2908-4651-A031-144C651F586D}"/>
              </a:ext>
            </a:extLst>
          </p:cNvPr>
          <p:cNvSpPr/>
          <p:nvPr/>
        </p:nvSpPr>
        <p:spPr>
          <a:xfrm>
            <a:off x="212509" y="2369108"/>
            <a:ext cx="394059" cy="26287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en-AU" sz="500" i="1" dirty="0">
                <a:latin typeface="Arial" panose="020B0604020202020204" pitchFamily="34" charset="0"/>
                <a:cs typeface="Arial" panose="020B0604020202020204" pitchFamily="34" charset="0"/>
              </a:rPr>
              <a:t>All employees execute together</a:t>
            </a:r>
            <a:endParaRPr lang="en-GB" sz="500" i="1" dirty="0">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8FA394E9-4D0F-4F04-87E6-E69AE9105726}"/>
              </a:ext>
            </a:extLst>
          </p:cNvPr>
          <p:cNvSpPr/>
          <p:nvPr/>
        </p:nvSpPr>
        <p:spPr>
          <a:xfrm rot="16200000">
            <a:off x="1165855" y="2535739"/>
            <a:ext cx="378941" cy="18498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en-AU" altLang="ja-JP" sz="500" i="1" dirty="0">
                <a:latin typeface="Arial Narrow" panose="020B0606020202030204" pitchFamily="34" charset="0"/>
                <a:cs typeface="Arial" panose="020B0604020202020204" pitchFamily="34" charset="0"/>
              </a:rPr>
              <a:t>Transportation Safety</a:t>
            </a:r>
            <a:endParaRPr lang="en-GB" sz="600" i="1" dirty="0">
              <a:latin typeface="Arial Narrow" panose="020B060602020203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556CFB2E-B5B0-454A-8257-8A2314FA4E6F}"/>
              </a:ext>
            </a:extLst>
          </p:cNvPr>
          <p:cNvSpPr/>
          <p:nvPr/>
        </p:nvSpPr>
        <p:spPr>
          <a:xfrm rot="21073486">
            <a:off x="7605353" y="1334580"/>
            <a:ext cx="331960" cy="234044"/>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en-AU" altLang="ja-JP" sz="800" i="1" dirty="0">
                <a:latin typeface="Arial" panose="020B0604020202020204" pitchFamily="34" charset="0"/>
                <a:cs typeface="Arial" panose="020B0604020202020204" pitchFamily="34" charset="0"/>
              </a:rPr>
              <a:t>Ensure Safety</a:t>
            </a:r>
            <a:endParaRPr lang="en-GB" sz="800" i="1" dirty="0">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6F863FD3-8CCB-49BD-8E99-38A57BF12B14}"/>
              </a:ext>
            </a:extLst>
          </p:cNvPr>
          <p:cNvSpPr/>
          <p:nvPr/>
        </p:nvSpPr>
        <p:spPr>
          <a:xfrm rot="450097">
            <a:off x="8651745" y="1326635"/>
            <a:ext cx="415108" cy="234044"/>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en-AU" altLang="ja-JP" sz="700" i="1" dirty="0" err="1">
                <a:latin typeface="Arial" panose="020B0604020202020204" pitchFamily="34" charset="0"/>
                <a:cs typeface="Arial" panose="020B0604020202020204" pitchFamily="34" charset="0"/>
              </a:rPr>
              <a:t>Respon-sibility</a:t>
            </a:r>
            <a:endParaRPr lang="en-GB" sz="700" i="1" dirty="0">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CE48F31A-2B5A-4D7E-86F7-E8DAC4C8DFB9}"/>
              </a:ext>
            </a:extLst>
          </p:cNvPr>
          <p:cNvSpPr/>
          <p:nvPr/>
        </p:nvSpPr>
        <p:spPr>
          <a:xfrm rot="450097">
            <a:off x="8241863" y="2124280"/>
            <a:ext cx="178688" cy="90261"/>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en-AU" altLang="ja-JP" sz="300" i="1" dirty="0">
                <a:latin typeface="Arial" panose="020B0604020202020204" pitchFamily="34" charset="0"/>
                <a:cs typeface="Arial" panose="020B0604020202020204" pitchFamily="34" charset="0"/>
              </a:rPr>
              <a:t>President</a:t>
            </a:r>
            <a:endParaRPr lang="en-GB" sz="300" i="1"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07A58AB0-26B3-4A6D-86C9-033CC71046F1}"/>
              </a:ext>
            </a:extLst>
          </p:cNvPr>
          <p:cNvSpPr/>
          <p:nvPr/>
        </p:nvSpPr>
        <p:spPr>
          <a:xfrm>
            <a:off x="7890595" y="5511110"/>
            <a:ext cx="1085850" cy="3171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r>
              <a:rPr lang="en-AU" altLang="ja-JP" sz="900" i="1" dirty="0">
                <a:latin typeface="Arial" panose="020B0604020202020204" pitchFamily="34" charset="0"/>
                <a:cs typeface="Arial" panose="020B0604020202020204" pitchFamily="34" charset="0"/>
              </a:rPr>
              <a:t>Transport checks at least once a year</a:t>
            </a:r>
            <a:endParaRPr lang="en-GB" sz="900" i="1" dirty="0">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146DA734-CCEE-48EC-8F6A-58621A44FE9F}"/>
              </a:ext>
            </a:extLst>
          </p:cNvPr>
          <p:cNvSpPr/>
          <p:nvPr/>
        </p:nvSpPr>
        <p:spPr>
          <a:xfrm rot="270552">
            <a:off x="586225" y="4679820"/>
            <a:ext cx="497941" cy="11769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en-AU" altLang="ja-JP" sz="600" i="1" dirty="0">
                <a:latin typeface="Arial" panose="020B0604020202020204" pitchFamily="34" charset="0"/>
                <a:cs typeface="Arial" panose="020B0604020202020204" pitchFamily="34" charset="0"/>
              </a:rPr>
              <a:t>Improvement</a:t>
            </a:r>
            <a:endParaRPr lang="en-GB" sz="600" i="1" dirty="0">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0D9FB2F3-559F-4DDA-B87B-794B4D3EE4D1}"/>
              </a:ext>
            </a:extLst>
          </p:cNvPr>
          <p:cNvSpPr/>
          <p:nvPr/>
        </p:nvSpPr>
        <p:spPr>
          <a:xfrm rot="21427675">
            <a:off x="538765" y="4846544"/>
            <a:ext cx="497941" cy="11769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en-AU" altLang="ja-JP" sz="600" i="1" dirty="0">
                <a:latin typeface="Arial" panose="020B0604020202020204" pitchFamily="34" charset="0"/>
                <a:cs typeface="Arial" panose="020B0604020202020204" pitchFamily="34" charset="0"/>
              </a:rPr>
              <a:t>Targets</a:t>
            </a:r>
            <a:endParaRPr lang="en-GB" sz="600" i="1" dirty="0">
              <a:latin typeface="Arial" panose="020B0604020202020204" pitchFamily="34" charset="0"/>
              <a:cs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E0A21B84-3C0B-4792-8F2C-59899A96E97C}"/>
              </a:ext>
            </a:extLst>
          </p:cNvPr>
          <p:cNvSpPr>
            <a:spLocks noGrp="1"/>
          </p:cNvSpPr>
          <p:nvPr>
            <p:ph type="sldNum" sz="quarter" idx="12"/>
          </p:nvPr>
        </p:nvSpPr>
        <p:spPr/>
        <p:txBody>
          <a:bodyPr/>
          <a:lstStyle/>
          <a:p>
            <a:fld id="{0DFA4290-9606-4929-BBDC-B81E197C3F30}" type="slidenum">
              <a:rPr lang="en-US" altLang="ja-JP" smtClean="0"/>
              <a:pPr/>
              <a:t>19</a:t>
            </a:fld>
            <a:endParaRPr lang="en-US" altLang="ja-JP"/>
          </a:p>
        </p:txBody>
      </p:sp>
    </p:spTree>
    <p:extLst>
      <p:ext uri="{BB962C8B-B14F-4D97-AF65-F5344CB8AC3E}">
        <p14:creationId xmlns:p14="http://schemas.microsoft.com/office/powerpoint/2010/main" val="42715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childTnLst>
                                </p:cTn>
                              </p:par>
                              <p:par>
                                <p:cTn id="116" presetID="10" presetClass="entr" presetSubtype="0" fill="hold" nodeType="with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fade">
                                      <p:cBhvr>
                                        <p:cTn id="121" dur="500"/>
                                        <p:tgtEl>
                                          <p:spTgt spid="5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500"/>
                                        <p:tgtEl>
                                          <p:spTgt spid="1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fade">
                                      <p:cBhvr>
                                        <p:cTn id="129" dur="500"/>
                                        <p:tgtEl>
                                          <p:spTgt spid="5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fade">
                                      <p:cBhvr>
                                        <p:cTn id="137" dur="500"/>
                                        <p:tgtEl>
                                          <p:spTgt spid="2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fade">
                                      <p:cBhvr>
                                        <p:cTn id="140" dur="500"/>
                                        <p:tgtEl>
                                          <p:spTgt spid="2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0"/>
                                        </p:tgtEl>
                                        <p:attrNameLst>
                                          <p:attrName>style.visibility</p:attrName>
                                        </p:attrNameLst>
                                      </p:cBhvr>
                                      <p:to>
                                        <p:strVal val="visible"/>
                                      </p:to>
                                    </p:set>
                                    <p:animEffect transition="in" filter="fade">
                                      <p:cBhvr>
                                        <p:cTn id="143" dur="500"/>
                                        <p:tgtEl>
                                          <p:spTgt spid="6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61"/>
                                        </p:tgtEl>
                                        <p:attrNameLst>
                                          <p:attrName>style.visibility</p:attrName>
                                        </p:attrNameLst>
                                      </p:cBhvr>
                                      <p:to>
                                        <p:strVal val="visible"/>
                                      </p:to>
                                    </p:set>
                                    <p:animEffect transition="in" filter="fade">
                                      <p:cBhvr>
                                        <p:cTn id="146" dur="500"/>
                                        <p:tgtEl>
                                          <p:spTgt spid="61"/>
                                        </p:tgtEl>
                                      </p:cBhvr>
                                    </p:animEffect>
                                  </p:childTnLst>
                                </p:cTn>
                              </p:par>
                              <p:par>
                                <p:cTn id="147" presetID="10" presetClass="entr" presetSubtype="0" fill="hold" nodeType="withEffect">
                                  <p:stCondLst>
                                    <p:cond delay="0"/>
                                  </p:stCondLst>
                                  <p:childTnLst>
                                    <p:set>
                                      <p:cBhvr>
                                        <p:cTn id="148" dur="1" fill="hold">
                                          <p:stCondLst>
                                            <p:cond delay="0"/>
                                          </p:stCondLst>
                                        </p:cTn>
                                        <p:tgtEl>
                                          <p:spTgt spid="15"/>
                                        </p:tgtEl>
                                        <p:attrNameLst>
                                          <p:attrName>style.visibility</p:attrName>
                                        </p:attrNameLst>
                                      </p:cBhvr>
                                      <p:to>
                                        <p:strVal val="visible"/>
                                      </p:to>
                                    </p:set>
                                    <p:animEffect transition="in" filter="fade">
                                      <p:cBhvr>
                                        <p:cTn id="149" dur="500"/>
                                        <p:tgtEl>
                                          <p:spTgt spid="15"/>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9"/>
                                        </p:tgtEl>
                                        <p:attrNameLst>
                                          <p:attrName>style.visibility</p:attrName>
                                        </p:attrNameLst>
                                      </p:cBhvr>
                                      <p:to>
                                        <p:strVal val="visible"/>
                                      </p:to>
                                    </p:set>
                                    <p:animEffect transition="in" filter="fade">
                                      <p:cBhvr>
                                        <p:cTn id="154" dur="500"/>
                                        <p:tgtEl>
                                          <p:spTgt spid="1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2"/>
                                        </p:tgtEl>
                                        <p:attrNameLst>
                                          <p:attrName>style.visibility</p:attrName>
                                        </p:attrNameLst>
                                      </p:cBhvr>
                                      <p:to>
                                        <p:strVal val="visible"/>
                                      </p:to>
                                    </p:set>
                                    <p:animEffect transition="in" filter="fade">
                                      <p:cBhvr>
                                        <p:cTn id="157" dur="500"/>
                                        <p:tgtEl>
                                          <p:spTgt spid="5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45"/>
                                        </p:tgtEl>
                                        <p:attrNameLst>
                                          <p:attrName>style.visibility</p:attrName>
                                        </p:attrNameLst>
                                      </p:cBhvr>
                                      <p:to>
                                        <p:strVal val="visible"/>
                                      </p:to>
                                    </p:set>
                                    <p:animEffect transition="in" filter="fade">
                                      <p:cBhvr>
                                        <p:cTn id="160" dur="500"/>
                                        <p:tgtEl>
                                          <p:spTgt spid="4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29"/>
                                        </p:tgtEl>
                                        <p:attrNameLst>
                                          <p:attrName>style.visibility</p:attrName>
                                        </p:attrNameLst>
                                      </p:cBhvr>
                                      <p:to>
                                        <p:strVal val="visible"/>
                                      </p:to>
                                    </p:set>
                                    <p:animEffect transition="in" filter="fade">
                                      <p:cBhvr>
                                        <p:cTn id="165" dur="500"/>
                                        <p:tgtEl>
                                          <p:spTgt spid="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30"/>
                                        </p:tgtEl>
                                        <p:attrNameLst>
                                          <p:attrName>style.visibility</p:attrName>
                                        </p:attrNameLst>
                                      </p:cBhvr>
                                      <p:to>
                                        <p:strVal val="visible"/>
                                      </p:to>
                                    </p:set>
                                    <p:animEffect transition="in" filter="fade">
                                      <p:cBhvr>
                                        <p:cTn id="1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5" grpId="0" animBg="1"/>
      <p:bldP spid="16" grpId="0" animBg="1"/>
      <p:bldP spid="17" grpId="0" animBg="1"/>
      <p:bldP spid="18" grpId="0" animBg="1"/>
      <p:bldP spid="19" grpId="0" animBg="1"/>
      <p:bldP spid="43" grpId="0" animBg="1"/>
      <p:bldP spid="45" grpId="0" animBg="1"/>
      <p:bldP spid="50" grpId="0"/>
      <p:bldP spid="51" grpId="0"/>
      <p:bldP spid="53" grpId="0"/>
      <p:bldP spid="52" grpId="0"/>
      <p:bldP spid="44" grpId="0" animBg="1"/>
      <p:bldP spid="42" grpId="0" animBg="1"/>
      <p:bldP spid="22" grpId="0"/>
      <p:bldP spid="23" grpId="0"/>
      <p:bldP spid="24" grpId="0"/>
      <p:bldP spid="26" grpId="0"/>
      <p:bldP spid="27" grpId="0" animBg="1"/>
      <p:bldP spid="28" grpId="0" animBg="1"/>
      <p:bldP spid="29" grpId="0" animBg="1"/>
      <p:bldP spid="30" grpId="0" animBg="1"/>
      <p:bldP spid="31" grpId="0" animBg="1"/>
      <p:bldP spid="33" grpId="0" animBg="1"/>
      <p:bldP spid="34" grpId="0" animBg="1"/>
      <p:bldP spid="35" grpId="0" animBg="1"/>
      <p:bldP spid="38" grpId="0" animBg="1"/>
      <p:bldP spid="39" grpId="0" animBg="1"/>
      <p:bldP spid="40" grpId="0" animBg="1"/>
      <p:bldP spid="41" grpId="0"/>
      <p:bldP spid="10" grpId="0" animBg="1"/>
      <p:bldP spid="2" grpId="0"/>
      <p:bldP spid="54" grpId="0"/>
      <p:bldP spid="55" grpId="0"/>
      <p:bldP spid="56"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337C621E-881B-4777-807D-381FB7DAA7EA}" type="slidenum">
              <a:rPr lang="en-GB" altLang="ja-JP" smtClean="0">
                <a:latin typeface="Arial" panose="020B0604020202020204" pitchFamily="34" charset="0"/>
                <a:cs typeface="Arial" panose="020B0604020202020204" pitchFamily="34" charset="0"/>
              </a:rPr>
              <a:pPr/>
              <a:t>2</a:t>
            </a:fld>
            <a:endParaRPr lang="en-GB" altLang="ja-JP">
              <a:latin typeface="Arial" panose="020B0604020202020204" pitchFamily="34" charset="0"/>
              <a:cs typeface="Arial" panose="020B0604020202020204" pitchFamily="34" charset="0"/>
            </a:endParaRPr>
          </a:p>
        </p:txBody>
      </p:sp>
      <p:sp>
        <p:nvSpPr>
          <p:cNvPr id="64514" name="Rectangle 2"/>
          <p:cNvSpPr>
            <a:spLocks noGrp="1" noChangeArrowheads="1"/>
          </p:cNvSpPr>
          <p:nvPr>
            <p:ph type="title"/>
          </p:nvPr>
        </p:nvSpPr>
        <p:spPr>
          <a:ln/>
        </p:spPr>
        <p:txBody>
          <a:bodyPr/>
          <a:lstStyle/>
          <a:p>
            <a:r>
              <a:rPr lang="en-GB" altLang="ja-JP" dirty="0">
                <a:latin typeface="BIZ UDPゴシック" panose="020B0400000000000000" pitchFamily="34" charset="-128"/>
                <a:ea typeface="BIZ UDPゴシック" panose="020B0400000000000000" pitchFamily="34" charset="-128"/>
                <a:cs typeface="Arial" panose="020B0604020202020204" pitchFamily="34" charset="0"/>
              </a:rPr>
              <a:t>Outline</a:t>
            </a:r>
            <a:endParaRPr lang="en-GB" altLang="ja-JP" dirty="0">
              <a:solidFill>
                <a:schemeClr val="bg2"/>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15BB33B7-0054-4174-8521-431CA433D921}"/>
              </a:ext>
            </a:extLst>
          </p:cNvPr>
          <p:cNvSpPr txBox="1"/>
          <p:nvPr/>
        </p:nvSpPr>
        <p:spPr>
          <a:xfrm>
            <a:off x="533887" y="2017835"/>
            <a:ext cx="8420768" cy="3970318"/>
          </a:xfrm>
          <a:prstGeom prst="rect">
            <a:avLst/>
          </a:prstGeom>
          <a:noFill/>
        </p:spPr>
        <p:txBody>
          <a:bodyPr wrap="square" rtlCol="0">
            <a:spAutoFit/>
          </a:bodyPr>
          <a:lstStyle/>
          <a:p>
            <a:pPr marL="342900" indent="-342900">
              <a:buAutoNum type="arabicPeriod"/>
            </a:pPr>
            <a: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Background to the Introduction of the Transportation Safety Management System in Japan</a:t>
            </a: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endPar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endParaRPr>
          </a:p>
          <a:p>
            <a:pPr marL="342900" indent="-342900">
              <a:buAutoNum type="arabicPeriod"/>
            </a:pPr>
            <a:r>
              <a:rPr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Guidelines for Building Japan’s Safety Management System </a:t>
            </a:r>
            <a:br>
              <a:rPr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800" dirty="0">
              <a:latin typeface="BIZ UDPゴシック" panose="020B0400000000000000" pitchFamily="34" charset="-128"/>
              <a:ea typeface="BIZ UDPゴシック" panose="020B0400000000000000" pitchFamily="34" charset="-128"/>
              <a:cs typeface="Arial" panose="020B0604020202020204" pitchFamily="34" charset="0"/>
            </a:endParaRPr>
          </a:p>
          <a:p>
            <a:pPr marL="342900" indent="-342900">
              <a:buAutoNum type="arabicPeriod"/>
            </a:pPr>
            <a: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Summary and Pending Issues</a:t>
            </a: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r>
              <a:rPr kumimoji="1" lang="ja-JP" altLang="en-US" sz="2800" dirty="0">
                <a:latin typeface="BIZ UDPゴシック" panose="020B0400000000000000" pitchFamily="34" charset="-128"/>
                <a:ea typeface="BIZ UDPゴシック" panose="020B0400000000000000" pitchFamily="34" charset="-128"/>
                <a:cs typeface="Arial" panose="020B0604020202020204" pitchFamily="34" charset="0"/>
              </a:rPr>
              <a:t>　（</a:t>
            </a:r>
            <a:r>
              <a:rPr kumimoji="1" lang="en-US" altLang="ja-JP" sz="2800" dirty="0">
                <a:latin typeface="BIZ UDPゴシック" panose="020B0400000000000000" pitchFamily="34" charset="-128"/>
                <a:ea typeface="BIZ UDPゴシック" panose="020B0400000000000000" pitchFamily="34" charset="-128"/>
                <a:cs typeface="Arial" panose="020B0604020202020204" pitchFamily="34" charset="0"/>
              </a:rPr>
              <a:t>in case of introduce to </a:t>
            </a:r>
            <a:r>
              <a:rPr kumimoji="1" lang="en-US" altLang="ja-JP" sz="2800" dirty="0" err="1">
                <a:latin typeface="BIZ UDPゴシック" panose="020B0400000000000000" pitchFamily="34" charset="-128"/>
                <a:ea typeface="BIZ UDPゴシック" panose="020B0400000000000000" pitchFamily="34" charset="-128"/>
                <a:cs typeface="Arial" panose="020B0604020202020204" pitchFamily="34" charset="0"/>
              </a:rPr>
              <a:t>DMTCL</a:t>
            </a:r>
            <a:r>
              <a:rPr kumimoji="1" lang="en-US" altLang="ja-JP" sz="2800" dirty="0">
                <a:latin typeface="BIZ UDPゴシック" panose="020B0400000000000000" pitchFamily="34" charset="-128"/>
                <a:ea typeface="BIZ UDPゴシック" panose="020B0400000000000000" pitchFamily="34" charset="-128"/>
                <a:cs typeface="Arial" panose="020B0604020202020204" pitchFamily="34" charset="0"/>
              </a:rPr>
              <a:t>)</a:t>
            </a:r>
            <a:endPar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046B61-B559-4279-82A6-CB13D3E01D1B}"/>
              </a:ext>
            </a:extLst>
          </p:cNvPr>
          <p:cNvSpPr>
            <a:spLocks noGrp="1"/>
          </p:cNvSpPr>
          <p:nvPr>
            <p:ph type="sldNum" sz="quarter" idx="12"/>
          </p:nvPr>
        </p:nvSpPr>
        <p:spPr/>
        <p:txBody>
          <a:bodyPr/>
          <a:lstStyle/>
          <a:p>
            <a:fld id="{0DFA4290-9606-4929-BBDC-B81E197C3F30}" type="slidenum">
              <a:rPr lang="en-US" altLang="ja-JP" smtClean="0"/>
              <a:pPr/>
              <a:t>20</a:t>
            </a:fld>
            <a:endParaRPr lang="en-US" altLang="ja-JP"/>
          </a:p>
        </p:txBody>
      </p:sp>
      <p:sp>
        <p:nvSpPr>
          <p:cNvPr id="5" name="Rectangle 2">
            <a:extLst>
              <a:ext uri="{FF2B5EF4-FFF2-40B4-BE49-F238E27FC236}">
                <a16:creationId xmlns:a16="http://schemas.microsoft.com/office/drawing/2014/main" id="{AD0B33D5-C748-4A0E-B4D4-EE48FE5E67E2}"/>
              </a:ext>
            </a:extLst>
          </p:cNvPr>
          <p:cNvSpPr txBox="1">
            <a:spLocks noChangeArrowheads="1"/>
          </p:cNvSpPr>
          <p:nvPr/>
        </p:nvSpPr>
        <p:spPr bwMode="auto">
          <a:xfrm>
            <a:off x="323098" y="0"/>
            <a:ext cx="8353425" cy="809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2.2 “14 Examples” of Guidelines</a:t>
            </a:r>
          </a:p>
        </p:txBody>
      </p:sp>
      <p:sp>
        <p:nvSpPr>
          <p:cNvPr id="6" name="テキスト ボックス 5">
            <a:extLst>
              <a:ext uri="{FF2B5EF4-FFF2-40B4-BE49-F238E27FC236}">
                <a16:creationId xmlns:a16="http://schemas.microsoft.com/office/drawing/2014/main" id="{34640D4E-CFFB-4802-97A5-A4CB2ED27261}"/>
              </a:ext>
            </a:extLst>
          </p:cNvPr>
          <p:cNvSpPr txBox="1"/>
          <p:nvPr/>
        </p:nvSpPr>
        <p:spPr>
          <a:xfrm>
            <a:off x="395287" y="772177"/>
            <a:ext cx="8353425" cy="1477328"/>
          </a:xfrm>
          <a:prstGeom prst="rect">
            <a:avLst/>
          </a:prstGeom>
          <a:solidFill>
            <a:srgbClr val="FFFFCC"/>
          </a:solidFill>
          <a:ln>
            <a:noFill/>
          </a:ln>
        </p:spPr>
        <p:txBody>
          <a:bodyPr wrap="square" rtlCol="0">
            <a:spAutoFit/>
          </a:bodyPr>
          <a:lstStyle/>
          <a:p>
            <a:pPr lvl="0">
              <a:spcBef>
                <a:spcPct val="30000"/>
              </a:spcBef>
              <a:defRPr/>
            </a:pPr>
            <a:r>
              <a:rPr lang="en-US" altLang="ja-JP" sz="2200" b="1" dirty="0">
                <a:latin typeface="BIZ UDPゴシック" panose="020B0400000000000000" pitchFamily="34" charset="-128"/>
                <a:ea typeface="BIZ UDPゴシック" panose="020B0400000000000000" pitchFamily="34" charset="-128"/>
                <a:cs typeface="Arial" panose="020B0604020202020204" pitchFamily="34" charset="0"/>
              </a:rPr>
              <a:t>【Discussion 1】   </a:t>
            </a:r>
            <a:r>
              <a:rPr lang="en-US" altLang="ja-JP" sz="22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(3)</a:t>
            </a:r>
            <a:r>
              <a:rPr lang="en-US" altLang="ja-JP" sz="2400" b="1" dirty="0">
                <a:solidFill>
                  <a:srgbClr val="C00000"/>
                </a:solidFill>
                <a:latin typeface="BIZ UDPゴシック" panose="020B0400000000000000" pitchFamily="34" charset="-128"/>
                <a:ea typeface="BIZ UDPゴシック" panose="020B0400000000000000" pitchFamily="34" charset="-128"/>
              </a:rPr>
              <a:t>Priority Safety Measures </a:t>
            </a:r>
            <a:br>
              <a:rPr lang="en-US" altLang="ja-JP" sz="2200" dirty="0">
                <a:latin typeface="BIZ UDPゴシック" panose="020B0400000000000000" pitchFamily="34" charset="-128"/>
                <a:ea typeface="BIZ UDPゴシック" panose="020B0400000000000000" pitchFamily="34" charset="-128"/>
                <a:cs typeface="Arial" panose="020B0604020202020204" pitchFamily="34" charset="0"/>
              </a:rPr>
            </a:br>
            <a:br>
              <a:rPr lang="en-US" altLang="ja-JP" sz="22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Please consider what of “Priority Safety Measures” in </a:t>
            </a:r>
            <a:r>
              <a:rPr lang="en-GB" altLang="ja-JP" sz="2200" dirty="0" err="1">
                <a:latin typeface="BIZ UDPゴシック" panose="020B0400000000000000" pitchFamily="34" charset="-128"/>
                <a:ea typeface="BIZ UDPゴシック" panose="020B0400000000000000" pitchFamily="34" charset="-128"/>
                <a:cs typeface="Arial" panose="020B0604020202020204" pitchFamily="34" charset="0"/>
              </a:rPr>
              <a:t>DMTCL</a:t>
            </a:r>
            <a:endPar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312DB662-D923-49EC-8AE4-F17C4ABF6736}"/>
              </a:ext>
            </a:extLst>
          </p:cNvPr>
          <p:cNvSpPr txBox="1"/>
          <p:nvPr/>
        </p:nvSpPr>
        <p:spPr>
          <a:xfrm>
            <a:off x="666331" y="2320945"/>
            <a:ext cx="8477669" cy="4261167"/>
          </a:xfrm>
          <a:prstGeom prst="rect">
            <a:avLst/>
          </a:prstGeom>
          <a:noFill/>
          <a:ln>
            <a:noFill/>
          </a:ln>
        </p:spPr>
        <p:txBody>
          <a:bodyPr wrap="square" rtlCol="0">
            <a:spAutoFit/>
          </a:bodyPr>
          <a:lstStyle/>
          <a:p>
            <a:pPr lvl="0">
              <a:spcBef>
                <a:spcPct val="30000"/>
              </a:spcBef>
              <a:defRPr/>
            </a:pPr>
            <a:r>
              <a:rPr lang="en-GB" altLang="ja-JP" sz="2100" dirty="0">
                <a:solidFill>
                  <a:schemeClr val="bg1">
                    <a:lumMod val="50000"/>
                  </a:schemeClr>
                </a:solidFill>
                <a:latin typeface="Arial" panose="020B0604020202020204" pitchFamily="34" charset="0"/>
                <a:cs typeface="Arial" panose="020B0604020202020204" pitchFamily="34" charset="0"/>
              </a:rPr>
              <a:t>(Example of Osaka Metro)</a:t>
            </a:r>
            <a:br>
              <a:rPr lang="en-GB" altLang="ja-JP" sz="2100" dirty="0">
                <a:solidFill>
                  <a:schemeClr val="bg1">
                    <a:lumMod val="50000"/>
                  </a:schemeClr>
                </a:solidFill>
                <a:latin typeface="Arial" panose="020B0604020202020204" pitchFamily="34" charset="0"/>
                <a:cs typeface="Arial" panose="020B0604020202020204" pitchFamily="34" charset="0"/>
              </a:rPr>
            </a:br>
            <a:r>
              <a:rPr lang="en-GB" altLang="ja-JP" sz="2100" dirty="0">
                <a:solidFill>
                  <a:schemeClr val="bg1">
                    <a:lumMod val="50000"/>
                  </a:schemeClr>
                </a:solidFill>
                <a:latin typeface="Arial" panose="020B0604020202020204" pitchFamily="34" charset="0"/>
                <a:cs typeface="Arial" panose="020B0604020202020204" pitchFamily="34" charset="0"/>
              </a:rPr>
              <a:t> 1)Commitment from Top Manager:</a:t>
            </a:r>
            <a:br>
              <a:rPr lang="en-GB" altLang="ja-JP" sz="2100" dirty="0">
                <a:solidFill>
                  <a:schemeClr val="bg1">
                    <a:lumMod val="50000"/>
                  </a:schemeClr>
                </a:solidFill>
                <a:latin typeface="Arial" panose="020B0604020202020204" pitchFamily="34" charset="0"/>
                <a:cs typeface="Arial" panose="020B0604020202020204" pitchFamily="34" charset="0"/>
              </a:rPr>
            </a:br>
            <a:r>
              <a:rPr lang="en-GB" altLang="ja-JP" sz="2100" dirty="0">
                <a:solidFill>
                  <a:schemeClr val="bg1">
                    <a:lumMod val="50000"/>
                  </a:schemeClr>
                </a:solidFill>
                <a:latin typeface="Arial" panose="020B0604020202020204" pitchFamily="34" charset="0"/>
                <a:cs typeface="Arial" panose="020B0604020202020204" pitchFamily="34" charset="0"/>
              </a:rPr>
              <a:t>    - </a:t>
            </a:r>
            <a:r>
              <a:rPr lang="en-US" altLang="ja-JP" sz="2100" dirty="0">
                <a:solidFill>
                  <a:schemeClr val="bg1">
                    <a:lumMod val="50000"/>
                  </a:schemeClr>
                </a:solidFill>
                <a:latin typeface="Arial" panose="020B0604020202020204" pitchFamily="34" charset="0"/>
                <a:cs typeface="Arial" panose="020B0604020202020204" pitchFamily="34" charset="0"/>
              </a:rPr>
              <a:t>Building a culture that </a:t>
            </a:r>
            <a:r>
              <a:rPr lang="en-US" altLang="ja-JP" sz="2100" dirty="0" err="1">
                <a:solidFill>
                  <a:schemeClr val="bg1">
                    <a:lumMod val="50000"/>
                  </a:schemeClr>
                </a:solidFill>
                <a:latin typeface="Arial" panose="020B0604020202020204" pitchFamily="34" charset="0"/>
                <a:cs typeface="Arial" panose="020B0604020202020204" pitchFamily="34" charset="0"/>
              </a:rPr>
              <a:t>prioritises</a:t>
            </a:r>
            <a:r>
              <a:rPr lang="en-US" altLang="ja-JP" sz="2100" dirty="0">
                <a:solidFill>
                  <a:schemeClr val="bg1">
                    <a:lumMod val="50000"/>
                  </a:schemeClr>
                </a:solidFill>
                <a:latin typeface="Arial" panose="020B0604020202020204" pitchFamily="34" charset="0"/>
                <a:cs typeface="Arial" panose="020B0604020202020204" pitchFamily="34" charset="0"/>
              </a:rPr>
              <a:t> safety</a:t>
            </a:r>
            <a:br>
              <a:rPr lang="en-US" altLang="ja-JP" sz="2100" dirty="0">
                <a:solidFill>
                  <a:schemeClr val="bg1">
                    <a:lumMod val="50000"/>
                  </a:schemeClr>
                </a:solidFill>
                <a:latin typeface="Arial" panose="020B0604020202020204" pitchFamily="34" charset="0"/>
                <a:cs typeface="Arial" panose="020B0604020202020204" pitchFamily="34" charset="0"/>
              </a:rPr>
            </a:br>
            <a:r>
              <a:rPr lang="en-US" altLang="ja-JP" sz="2100" dirty="0">
                <a:solidFill>
                  <a:schemeClr val="bg1">
                    <a:lumMod val="50000"/>
                  </a:schemeClr>
                </a:solidFill>
                <a:latin typeface="Arial" panose="020B0604020202020204" pitchFamily="34" charset="0"/>
                <a:cs typeface="Arial" panose="020B0604020202020204" pitchFamily="34" charset="0"/>
              </a:rPr>
              <a:t>    - Prevention of human error and troubles</a:t>
            </a:r>
            <a:br>
              <a:rPr lang="en-US" altLang="ja-JP" sz="2100" dirty="0">
                <a:solidFill>
                  <a:schemeClr val="bg1">
                    <a:lumMod val="50000"/>
                  </a:schemeClr>
                </a:solidFill>
                <a:latin typeface="Arial" panose="020B0604020202020204" pitchFamily="34" charset="0"/>
                <a:cs typeface="Arial" panose="020B0604020202020204" pitchFamily="34" charset="0"/>
              </a:rPr>
            </a:br>
            <a:r>
              <a:rPr lang="en-US" altLang="ja-JP" sz="2100" dirty="0">
                <a:solidFill>
                  <a:schemeClr val="bg1">
                    <a:lumMod val="50000"/>
                  </a:schemeClr>
                </a:solidFill>
                <a:latin typeface="Arial" panose="020B0604020202020204" pitchFamily="34" charset="0"/>
                <a:cs typeface="Arial" panose="020B0604020202020204" pitchFamily="34" charset="0"/>
              </a:rPr>
              <a:t>    - Dissemination of safety information            …</a:t>
            </a:r>
            <a:r>
              <a:rPr lang="en-US" altLang="ja-JP" sz="2100" dirty="0" err="1">
                <a:solidFill>
                  <a:schemeClr val="bg1">
                    <a:lumMod val="50000"/>
                  </a:schemeClr>
                </a:solidFill>
                <a:latin typeface="Arial" panose="020B0604020202020204" pitchFamily="34" charset="0"/>
                <a:cs typeface="Arial" panose="020B0604020202020204" pitchFamily="34" charset="0"/>
              </a:rPr>
              <a:t>etc</a:t>
            </a:r>
            <a:br>
              <a:rPr lang="en-US" altLang="ja-JP" sz="2100" dirty="0">
                <a:solidFill>
                  <a:schemeClr val="bg1">
                    <a:lumMod val="50000"/>
                  </a:schemeClr>
                </a:solidFill>
                <a:latin typeface="Arial" panose="020B0604020202020204" pitchFamily="34" charset="0"/>
                <a:cs typeface="Arial" panose="020B0604020202020204" pitchFamily="34" charset="0"/>
              </a:rPr>
            </a:br>
            <a:br>
              <a:rPr lang="en-US" altLang="ja-JP" sz="2100" dirty="0">
                <a:solidFill>
                  <a:schemeClr val="bg1">
                    <a:lumMod val="50000"/>
                  </a:schemeClr>
                </a:solidFill>
                <a:latin typeface="Arial" panose="020B0604020202020204" pitchFamily="34" charset="0"/>
                <a:cs typeface="Arial" panose="020B0604020202020204" pitchFamily="34" charset="0"/>
              </a:rPr>
            </a:br>
            <a:r>
              <a:rPr lang="en-US" altLang="ja-JP" sz="2100" dirty="0">
                <a:solidFill>
                  <a:schemeClr val="bg1">
                    <a:lumMod val="50000"/>
                  </a:schemeClr>
                </a:solidFill>
                <a:latin typeface="Arial" panose="020B0604020202020204" pitchFamily="34" charset="0"/>
                <a:cs typeface="Arial" panose="020B0604020202020204" pitchFamily="34" charset="0"/>
              </a:rPr>
              <a:t> 2)Action plan</a:t>
            </a:r>
            <a:br>
              <a:rPr lang="en-US" altLang="ja-JP" sz="2100" dirty="0">
                <a:solidFill>
                  <a:schemeClr val="bg1">
                    <a:lumMod val="50000"/>
                  </a:schemeClr>
                </a:solidFill>
                <a:latin typeface="Arial" panose="020B0604020202020204" pitchFamily="34" charset="0"/>
                <a:cs typeface="Arial" panose="020B0604020202020204" pitchFamily="34" charset="0"/>
              </a:rPr>
            </a:br>
            <a:r>
              <a:rPr lang="en-US" altLang="ja-JP" sz="2100" dirty="0">
                <a:solidFill>
                  <a:schemeClr val="bg1">
                    <a:lumMod val="50000"/>
                  </a:schemeClr>
                </a:solidFill>
                <a:latin typeface="Arial" panose="020B0604020202020204" pitchFamily="34" charset="0"/>
                <a:cs typeface="Arial" panose="020B0604020202020204" pitchFamily="34" charset="0"/>
              </a:rPr>
              <a:t>    - Monthly "accident sprout" meetings</a:t>
            </a:r>
          </a:p>
          <a:p>
            <a:pPr lvl="0">
              <a:spcBef>
                <a:spcPct val="30000"/>
              </a:spcBef>
              <a:defRPr/>
            </a:pPr>
            <a:r>
              <a:rPr lang="en-US" altLang="ja-JP" sz="2100" dirty="0">
                <a:solidFill>
                  <a:schemeClr val="bg1">
                    <a:lumMod val="50000"/>
                  </a:schemeClr>
                </a:solidFill>
                <a:latin typeface="Arial" panose="020B0604020202020204" pitchFamily="34" charset="0"/>
                <a:cs typeface="Arial" panose="020B0604020202020204" pitchFamily="34" charset="0"/>
              </a:rPr>
              <a:t>    - Publish examples of preventable accidents as </a:t>
            </a:r>
            <a:br>
              <a:rPr lang="en-US" altLang="ja-JP" sz="2100" dirty="0">
                <a:solidFill>
                  <a:schemeClr val="bg1">
                    <a:lumMod val="50000"/>
                  </a:schemeClr>
                </a:solidFill>
                <a:latin typeface="Arial" panose="020B0604020202020204" pitchFamily="34" charset="0"/>
                <a:cs typeface="Arial" panose="020B0604020202020204" pitchFamily="34" charset="0"/>
              </a:rPr>
            </a:br>
            <a:r>
              <a:rPr lang="en-US" altLang="ja-JP" sz="2100" dirty="0">
                <a:solidFill>
                  <a:schemeClr val="bg1">
                    <a:lumMod val="50000"/>
                  </a:schemeClr>
                </a:solidFill>
                <a:latin typeface="Arial" panose="020B0604020202020204" pitchFamily="34" charset="0"/>
                <a:cs typeface="Arial" panose="020B0604020202020204" pitchFamily="34" charset="0"/>
              </a:rPr>
              <a:t>      "safety actions" within the department.</a:t>
            </a:r>
          </a:p>
          <a:p>
            <a:pPr lvl="0">
              <a:spcBef>
                <a:spcPct val="30000"/>
              </a:spcBef>
              <a:defRPr/>
            </a:pPr>
            <a:r>
              <a:rPr lang="en-US" altLang="ja-JP" sz="2100" dirty="0">
                <a:solidFill>
                  <a:schemeClr val="bg1">
                    <a:lumMod val="50000"/>
                  </a:schemeClr>
                </a:solidFill>
                <a:latin typeface="Arial" panose="020B0604020202020204" pitchFamily="34" charset="0"/>
                <a:cs typeface="Arial" panose="020B0604020202020204" pitchFamily="34" charset="0"/>
              </a:rPr>
              <a:t>    - Disseminate information about accidents at other companies  </a:t>
            </a:r>
            <a:br>
              <a:rPr lang="en-US" altLang="ja-JP" sz="2100" dirty="0">
                <a:solidFill>
                  <a:schemeClr val="bg1">
                    <a:lumMod val="50000"/>
                  </a:schemeClr>
                </a:solidFill>
                <a:latin typeface="Arial" panose="020B0604020202020204" pitchFamily="34" charset="0"/>
                <a:cs typeface="Arial" panose="020B0604020202020204" pitchFamily="34" charset="0"/>
              </a:rPr>
            </a:br>
            <a:r>
              <a:rPr lang="en-US" altLang="ja-JP" sz="2100" dirty="0">
                <a:solidFill>
                  <a:schemeClr val="bg1">
                    <a:lumMod val="50000"/>
                  </a:schemeClr>
                </a:solidFill>
                <a:latin typeface="Arial" panose="020B0604020202020204" pitchFamily="34" charset="0"/>
                <a:cs typeface="Arial" panose="020B0604020202020204" pitchFamily="34" charset="0"/>
              </a:rPr>
              <a:t>                                                                  …</a:t>
            </a:r>
            <a:r>
              <a:rPr lang="en-US" altLang="ja-JP" sz="2100" dirty="0" err="1">
                <a:solidFill>
                  <a:schemeClr val="bg1">
                    <a:lumMod val="50000"/>
                  </a:schemeClr>
                </a:solidFill>
                <a:latin typeface="Arial" panose="020B0604020202020204" pitchFamily="34" charset="0"/>
                <a:cs typeface="Arial" panose="020B0604020202020204" pitchFamily="34" charset="0"/>
              </a:rPr>
              <a:t>etc</a:t>
            </a:r>
            <a:endParaRPr lang="en-GB" altLang="ja-JP" sz="2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14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046B61-B559-4279-82A6-CB13D3E01D1B}"/>
              </a:ext>
            </a:extLst>
          </p:cNvPr>
          <p:cNvSpPr>
            <a:spLocks noGrp="1"/>
          </p:cNvSpPr>
          <p:nvPr>
            <p:ph type="sldNum" sz="quarter" idx="12"/>
          </p:nvPr>
        </p:nvSpPr>
        <p:spPr/>
        <p:txBody>
          <a:bodyPr/>
          <a:lstStyle/>
          <a:p>
            <a:fld id="{0DFA4290-9606-4929-BBDC-B81E197C3F30}" type="slidenum">
              <a:rPr lang="en-US" altLang="ja-JP" smtClean="0"/>
              <a:pPr/>
              <a:t>21</a:t>
            </a:fld>
            <a:endParaRPr lang="en-US" altLang="ja-JP"/>
          </a:p>
        </p:txBody>
      </p:sp>
      <p:sp>
        <p:nvSpPr>
          <p:cNvPr id="5" name="Rectangle 2">
            <a:extLst>
              <a:ext uri="{FF2B5EF4-FFF2-40B4-BE49-F238E27FC236}">
                <a16:creationId xmlns:a16="http://schemas.microsoft.com/office/drawing/2014/main" id="{AD0B33D5-C748-4A0E-B4D4-EE48FE5E67E2}"/>
              </a:ext>
            </a:extLst>
          </p:cNvPr>
          <p:cNvSpPr txBox="1">
            <a:spLocks noChangeArrowheads="1"/>
          </p:cNvSpPr>
          <p:nvPr/>
        </p:nvSpPr>
        <p:spPr bwMode="auto">
          <a:xfrm>
            <a:off x="323098" y="0"/>
            <a:ext cx="8353425" cy="809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2.2 “14 Examples” of Guidelines</a:t>
            </a:r>
          </a:p>
        </p:txBody>
      </p:sp>
      <p:sp>
        <p:nvSpPr>
          <p:cNvPr id="6" name="テキスト ボックス 5">
            <a:extLst>
              <a:ext uri="{FF2B5EF4-FFF2-40B4-BE49-F238E27FC236}">
                <a16:creationId xmlns:a16="http://schemas.microsoft.com/office/drawing/2014/main" id="{34640D4E-CFFB-4802-97A5-A4CB2ED27261}"/>
              </a:ext>
            </a:extLst>
          </p:cNvPr>
          <p:cNvSpPr txBox="1"/>
          <p:nvPr/>
        </p:nvSpPr>
        <p:spPr>
          <a:xfrm>
            <a:off x="572250" y="990989"/>
            <a:ext cx="8353425" cy="4487382"/>
          </a:xfrm>
          <a:prstGeom prst="rect">
            <a:avLst/>
          </a:prstGeom>
          <a:solidFill>
            <a:srgbClr val="FFFFCC"/>
          </a:solidFill>
          <a:ln>
            <a:noFill/>
          </a:ln>
        </p:spPr>
        <p:txBody>
          <a:bodyPr wrap="square" rtlCol="0">
            <a:spAutoFit/>
          </a:bodyPr>
          <a:lstStyle/>
          <a:p>
            <a:pPr lvl="0">
              <a:spcBef>
                <a:spcPct val="30000"/>
              </a:spcBef>
              <a:defRPr/>
            </a:pPr>
            <a:r>
              <a:rPr lang="en-US" altLang="ja-JP" sz="2400" b="1" dirty="0">
                <a:latin typeface="BIZ UDPゴシック" panose="020B0400000000000000" pitchFamily="34" charset="-128"/>
                <a:ea typeface="BIZ UDPゴシック" panose="020B0400000000000000" pitchFamily="34" charset="-128"/>
                <a:cs typeface="Arial" panose="020B0604020202020204" pitchFamily="34" charset="0"/>
              </a:rPr>
              <a:t>【Discussion 2】</a:t>
            </a:r>
            <a:br>
              <a:rPr lang="en-US" altLang="ja-JP" sz="2400" dirty="0">
                <a:latin typeface="BIZ UDPゴシック" panose="020B0400000000000000" pitchFamily="34" charset="-128"/>
                <a:ea typeface="BIZ UDPゴシック" panose="020B0400000000000000" pitchFamily="34" charset="-128"/>
                <a:cs typeface="Arial" panose="020B0604020202020204" pitchFamily="34" charset="0"/>
              </a:rPr>
            </a:br>
            <a:br>
              <a:rPr lang="en-US" altLang="ja-JP" sz="24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Please consider what actions you can take in</a:t>
            </a:r>
            <a:b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br>
            <a:b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br>
            <a:r>
              <a:rPr lang="en-US" altLang="ja-JP" sz="2400" b="1" dirty="0">
                <a:solidFill>
                  <a:srgbClr val="C00000"/>
                </a:solidFill>
                <a:latin typeface="BIZ UDPゴシック" panose="020B0400000000000000" pitchFamily="34" charset="-128"/>
                <a:ea typeface="BIZ UDPゴシック" panose="020B0400000000000000" pitchFamily="34" charset="-128"/>
              </a:rPr>
              <a:t>(6) Information sharing </a:t>
            </a:r>
            <a:br>
              <a:rPr lang="en-US" altLang="ja-JP" sz="2400" b="1" dirty="0">
                <a:solidFill>
                  <a:srgbClr val="C00000"/>
                </a:solidFill>
                <a:latin typeface="BIZ UDPゴシック" panose="020B0400000000000000" pitchFamily="34" charset="-128"/>
                <a:ea typeface="BIZ UDPゴシック" panose="020B0400000000000000" pitchFamily="34" charset="-128"/>
              </a:rPr>
            </a:br>
            <a:r>
              <a:rPr lang="en-US" altLang="ja-JP" sz="2400" b="1" dirty="0">
                <a:solidFill>
                  <a:srgbClr val="C00000"/>
                </a:solidFill>
                <a:latin typeface="BIZ UDPゴシック" panose="020B0400000000000000" pitchFamily="34" charset="-128"/>
                <a:ea typeface="BIZ UDPゴシック" panose="020B0400000000000000" pitchFamily="34" charset="-128"/>
              </a:rPr>
              <a:t>      and  ensuring communication </a:t>
            </a:r>
          </a:p>
          <a:p>
            <a:pPr lvl="0">
              <a:spcBef>
                <a:spcPct val="30000"/>
              </a:spcBef>
              <a:defRPr/>
            </a:pPr>
            <a:r>
              <a:rPr lang="en-US" altLang="ja-JP" sz="24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(7)</a:t>
            </a:r>
            <a:r>
              <a:rPr lang="ja-JP" altLang="en-GB" sz="24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Collection and utilization of accident </a:t>
            </a:r>
            <a:br>
              <a:rPr lang="en-GB" altLang="ja-JP" sz="24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4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and  near-miss information</a:t>
            </a:r>
          </a:p>
          <a:p>
            <a:pPr lvl="0">
              <a:spcBef>
                <a:spcPct val="30000"/>
              </a:spcBef>
              <a:defRPr/>
            </a:pP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Please imagine if you are the director of each sector</a:t>
            </a:r>
          </a:p>
          <a:p>
            <a:pPr lvl="0">
              <a:spcBef>
                <a:spcPct val="30000"/>
              </a:spcBef>
              <a:defRPr/>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C551053F-3F32-4FD6-82E9-DB46AAC95209}"/>
              </a:ext>
            </a:extLst>
          </p:cNvPr>
          <p:cNvSpPr txBox="1"/>
          <p:nvPr/>
        </p:nvSpPr>
        <p:spPr>
          <a:xfrm>
            <a:off x="572250" y="5651567"/>
            <a:ext cx="7811337" cy="430887"/>
          </a:xfrm>
          <a:prstGeom prst="rect">
            <a:avLst/>
          </a:prstGeom>
          <a:noFill/>
          <a:ln>
            <a:noFill/>
          </a:ln>
        </p:spPr>
        <p:txBody>
          <a:bodyPr wrap="square" rtlCol="0">
            <a:spAutoFit/>
          </a:bodyPr>
          <a:lstStyle/>
          <a:p>
            <a:pPr lvl="0">
              <a:spcBef>
                <a:spcPct val="30000"/>
              </a:spcBef>
              <a:defRPr/>
            </a:pPr>
            <a:r>
              <a:rPr lang="en-GB" altLang="ja-JP" sz="2200" dirty="0">
                <a:solidFill>
                  <a:schemeClr val="bg1">
                    <a:lumMod val="50000"/>
                  </a:schemeClr>
                </a:solidFill>
                <a:latin typeface="Arial" panose="020B0604020202020204" pitchFamily="34" charset="0"/>
                <a:cs typeface="Arial" panose="020B0604020202020204" pitchFamily="34" charset="0"/>
              </a:rPr>
              <a:t>Ex. Reporting of abnormal condition of Track, Braking, etc</a:t>
            </a:r>
          </a:p>
        </p:txBody>
      </p:sp>
    </p:spTree>
    <p:extLst>
      <p:ext uri="{BB962C8B-B14F-4D97-AF65-F5344CB8AC3E}">
        <p14:creationId xmlns:p14="http://schemas.microsoft.com/office/powerpoint/2010/main" val="1468902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A451C88-5786-40CF-90AB-325438D54B9F}"/>
              </a:ext>
            </a:extLst>
          </p:cNvPr>
          <p:cNvSpPr>
            <a:spLocks noGrp="1"/>
          </p:cNvSpPr>
          <p:nvPr>
            <p:ph type="sldNum" sz="quarter" idx="12"/>
          </p:nvPr>
        </p:nvSpPr>
        <p:spPr/>
        <p:txBody>
          <a:bodyPr/>
          <a:lstStyle/>
          <a:p>
            <a:fld id="{0DFA4290-9606-4929-BBDC-B81E197C3F30}" type="slidenum">
              <a:rPr lang="en-US" altLang="ja-JP" smtClean="0"/>
              <a:pPr/>
              <a:t>22</a:t>
            </a:fld>
            <a:endParaRPr lang="en-US" altLang="ja-JP"/>
          </a:p>
        </p:txBody>
      </p:sp>
      <p:pic>
        <p:nvPicPr>
          <p:cNvPr id="5" name="Picture 2">
            <a:extLst>
              <a:ext uri="{FF2B5EF4-FFF2-40B4-BE49-F238E27FC236}">
                <a16:creationId xmlns:a16="http://schemas.microsoft.com/office/drawing/2014/main" id="{CCBE5947-DF40-4ADE-A24A-DCCADA0248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7086" y="881742"/>
            <a:ext cx="9056914" cy="509451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a:extLst>
              <a:ext uri="{FF2B5EF4-FFF2-40B4-BE49-F238E27FC236}">
                <a16:creationId xmlns:a16="http://schemas.microsoft.com/office/drawing/2014/main" id="{8F3D2877-BE75-4A8E-ACB3-C34F3D2D3E2C}"/>
              </a:ext>
            </a:extLst>
          </p:cNvPr>
          <p:cNvSpPr/>
          <p:nvPr/>
        </p:nvSpPr>
        <p:spPr>
          <a:xfrm>
            <a:off x="-34835" y="53975"/>
            <a:ext cx="9444446" cy="646331"/>
          </a:xfrm>
          <a:prstGeom prst="rect">
            <a:avLst/>
          </a:prstGeom>
        </p:spPr>
        <p:txBody>
          <a:bodyPr wrap="square">
            <a:spAutoFit/>
          </a:bodyPr>
          <a:lstStyle/>
          <a:p>
            <a:br>
              <a:rPr lang="en-GB" altLang="ja-JP" dirty="0">
                <a:latin typeface="Arial" panose="020B0604020202020204" pitchFamily="34" charset="0"/>
                <a:cs typeface="Arial" panose="020B0604020202020204" pitchFamily="34" charset="0"/>
              </a:rPr>
            </a:br>
            <a:r>
              <a:rPr lang="en-GB" altLang="ja-JP" dirty="0">
                <a:latin typeface="Arial" panose="020B0604020202020204" pitchFamily="34" charset="0"/>
                <a:cs typeface="Arial" panose="020B0604020202020204" pitchFamily="34" charset="0"/>
              </a:rPr>
              <a:t>Examples of Osaka Metro for </a:t>
            </a:r>
            <a:r>
              <a:rPr lang="en-US" altLang="ja-JP" b="1" dirty="0">
                <a:latin typeface="Arial" panose="020B0604020202020204" pitchFamily="34" charset="0"/>
                <a:cs typeface="Arial" panose="020B0604020202020204" pitchFamily="34" charset="0"/>
              </a:rPr>
              <a:t>“(6</a:t>
            </a:r>
            <a:r>
              <a:rPr lang="en-US" altLang="ja-JP" b="1" dirty="0"/>
              <a:t>) Information sharing and ensuring communication”</a:t>
            </a:r>
            <a:r>
              <a:rPr lang="en-US" altLang="ja-JP" dirty="0"/>
              <a:t> </a:t>
            </a:r>
            <a:endParaRPr lang="ja-JP" altLang="en-US" dirty="0"/>
          </a:p>
        </p:txBody>
      </p:sp>
      <p:sp>
        <p:nvSpPr>
          <p:cNvPr id="8" name="正方形/長方形 7">
            <a:extLst>
              <a:ext uri="{FF2B5EF4-FFF2-40B4-BE49-F238E27FC236}">
                <a16:creationId xmlns:a16="http://schemas.microsoft.com/office/drawing/2014/main" id="{6313DD44-1026-4185-A508-F3A070365F71}"/>
              </a:ext>
            </a:extLst>
          </p:cNvPr>
          <p:cNvSpPr/>
          <p:nvPr/>
        </p:nvSpPr>
        <p:spPr>
          <a:xfrm>
            <a:off x="1776005" y="2392226"/>
            <a:ext cx="797379" cy="377100"/>
          </a:xfrm>
          <a:prstGeom prst="rect">
            <a:avLst/>
          </a:prstGeom>
          <a:solidFill>
            <a:schemeClr val="bg1"/>
          </a:solidFill>
        </p:spPr>
        <p:txBody>
          <a:bodyPr wrap="square">
            <a:spAutoFit/>
          </a:bodyPr>
          <a:lstStyle/>
          <a:p>
            <a:r>
              <a:rPr lang="en-US" altLang="ja-JP" dirty="0">
                <a:latin typeface="Arial" panose="020B0604020202020204" pitchFamily="34" charset="0"/>
                <a:cs typeface="Arial" panose="020B0604020202020204" pitchFamily="34" charset="0"/>
              </a:rPr>
              <a:t>Place</a:t>
            </a:r>
            <a:r>
              <a:rPr lang="en-US" altLang="ja-JP" dirty="0"/>
              <a:t> </a:t>
            </a:r>
            <a:endParaRPr lang="ja-JP" altLang="en-US" dirty="0"/>
          </a:p>
        </p:txBody>
      </p:sp>
      <p:sp>
        <p:nvSpPr>
          <p:cNvPr id="9" name="正方形/長方形 8">
            <a:extLst>
              <a:ext uri="{FF2B5EF4-FFF2-40B4-BE49-F238E27FC236}">
                <a16:creationId xmlns:a16="http://schemas.microsoft.com/office/drawing/2014/main" id="{6FF46D04-7686-445D-BAE9-EAAB0450117A}"/>
              </a:ext>
            </a:extLst>
          </p:cNvPr>
          <p:cNvSpPr/>
          <p:nvPr/>
        </p:nvSpPr>
        <p:spPr>
          <a:xfrm>
            <a:off x="2814774" y="1538333"/>
            <a:ext cx="4173855" cy="369332"/>
          </a:xfrm>
          <a:prstGeom prst="rect">
            <a:avLst/>
          </a:prstGeom>
          <a:solidFill>
            <a:schemeClr val="bg1"/>
          </a:solidFill>
        </p:spPr>
        <p:txBody>
          <a:bodyPr wrap="square">
            <a:spAutoFit/>
          </a:bodyPr>
          <a:lstStyle/>
          <a:p>
            <a:r>
              <a:rPr lang="en-US" altLang="ja-JP" dirty="0">
                <a:latin typeface="Arial" panose="020B0604020202020204" pitchFamily="34" charset="0"/>
                <a:cs typeface="Arial" panose="020B0604020202020204" pitchFamily="34" charset="0"/>
              </a:rPr>
              <a:t>“Accident Sprout"  Report Form</a:t>
            </a:r>
            <a:endParaRPr lang="ja-JP" altLang="en-US" dirty="0"/>
          </a:p>
        </p:txBody>
      </p:sp>
      <p:sp>
        <p:nvSpPr>
          <p:cNvPr id="10" name="正方形/長方形 9">
            <a:extLst>
              <a:ext uri="{FF2B5EF4-FFF2-40B4-BE49-F238E27FC236}">
                <a16:creationId xmlns:a16="http://schemas.microsoft.com/office/drawing/2014/main" id="{7409FEDA-1282-41C6-9826-E1AF697E85E4}"/>
              </a:ext>
            </a:extLst>
          </p:cNvPr>
          <p:cNvSpPr/>
          <p:nvPr/>
        </p:nvSpPr>
        <p:spPr>
          <a:xfrm>
            <a:off x="1736815" y="1975283"/>
            <a:ext cx="836569" cy="377100"/>
          </a:xfrm>
          <a:prstGeom prst="rect">
            <a:avLst/>
          </a:prstGeom>
          <a:solidFill>
            <a:schemeClr val="bg1"/>
          </a:solidFill>
        </p:spPr>
        <p:txBody>
          <a:bodyPr wrap="square">
            <a:spAutoFit/>
          </a:bodyPr>
          <a:lstStyle/>
          <a:p>
            <a:r>
              <a:rPr lang="en-US" altLang="ja-JP" dirty="0">
                <a:latin typeface="Arial" panose="020B0604020202020204" pitchFamily="34" charset="0"/>
                <a:cs typeface="Arial" panose="020B0604020202020204" pitchFamily="34" charset="0"/>
              </a:rPr>
              <a:t>Type</a:t>
            </a:r>
            <a:endParaRPr lang="ja-JP" altLang="en-US" dirty="0"/>
          </a:p>
        </p:txBody>
      </p:sp>
      <p:sp>
        <p:nvSpPr>
          <p:cNvPr id="13" name="正方形/長方形 12">
            <a:extLst>
              <a:ext uri="{FF2B5EF4-FFF2-40B4-BE49-F238E27FC236}">
                <a16:creationId xmlns:a16="http://schemas.microsoft.com/office/drawing/2014/main" id="{6B3C562E-65E7-4140-B0D7-FDF63889E311}"/>
              </a:ext>
            </a:extLst>
          </p:cNvPr>
          <p:cNvSpPr/>
          <p:nvPr/>
        </p:nvSpPr>
        <p:spPr>
          <a:xfrm>
            <a:off x="1652361" y="4023360"/>
            <a:ext cx="1038588" cy="307777"/>
          </a:xfrm>
          <a:prstGeom prst="rect">
            <a:avLst/>
          </a:prstGeom>
          <a:solidFill>
            <a:schemeClr val="bg1"/>
          </a:solidFill>
        </p:spPr>
        <p:txBody>
          <a:bodyPr wrap="square">
            <a:spAutoFit/>
          </a:bodyPr>
          <a:lstStyle/>
          <a:p>
            <a:r>
              <a:rPr lang="en-US" altLang="ja-JP" sz="1400" dirty="0">
                <a:latin typeface="Arial" panose="020B0604020202020204" pitchFamily="34" charset="0"/>
                <a:cs typeface="Arial" panose="020B0604020202020204" pitchFamily="34" charset="0"/>
              </a:rPr>
              <a:t>Condition</a:t>
            </a:r>
            <a:endParaRPr lang="ja-JP" altLang="en-US" sz="1400" dirty="0"/>
          </a:p>
        </p:txBody>
      </p:sp>
      <p:sp>
        <p:nvSpPr>
          <p:cNvPr id="14" name="正方形/長方形 13">
            <a:extLst>
              <a:ext uri="{FF2B5EF4-FFF2-40B4-BE49-F238E27FC236}">
                <a16:creationId xmlns:a16="http://schemas.microsoft.com/office/drawing/2014/main" id="{7C40B40A-EE63-42AC-B7E1-FC80CF8A9515}"/>
              </a:ext>
            </a:extLst>
          </p:cNvPr>
          <p:cNvSpPr/>
          <p:nvPr/>
        </p:nvSpPr>
        <p:spPr>
          <a:xfrm>
            <a:off x="3386544" y="2028189"/>
            <a:ext cx="3771902" cy="307777"/>
          </a:xfrm>
          <a:prstGeom prst="rect">
            <a:avLst/>
          </a:prstGeom>
          <a:solidFill>
            <a:schemeClr val="bg1"/>
          </a:solidFill>
        </p:spPr>
        <p:txBody>
          <a:bodyPr wrap="square">
            <a:spAutoFit/>
          </a:bodyPr>
          <a:lstStyle/>
          <a:p>
            <a:pPr marL="285750" indent="-285750">
              <a:buFont typeface="Wingdings" panose="05000000000000000000" pitchFamily="2" charset="2"/>
              <a:buChar char="ü"/>
            </a:pPr>
            <a:r>
              <a:rPr lang="en-US" altLang="ja-JP" sz="1400" dirty="0">
                <a:latin typeface="Arial" panose="020B0604020202020204" pitchFamily="34" charset="0"/>
                <a:cs typeface="Arial" panose="020B0604020202020204" pitchFamily="34" charset="0"/>
              </a:rPr>
              <a:t>Worries </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Near-miss</a:t>
            </a:r>
            <a:endParaRPr lang="ja-JP" altLang="en-US" sz="1400" dirty="0"/>
          </a:p>
        </p:txBody>
      </p:sp>
      <p:sp>
        <p:nvSpPr>
          <p:cNvPr id="15" name="正方形/長方形 14">
            <a:extLst>
              <a:ext uri="{FF2B5EF4-FFF2-40B4-BE49-F238E27FC236}">
                <a16:creationId xmlns:a16="http://schemas.microsoft.com/office/drawing/2014/main" id="{F272DD71-2214-437B-BC03-6539C3CA3932}"/>
              </a:ext>
            </a:extLst>
          </p:cNvPr>
          <p:cNvSpPr/>
          <p:nvPr/>
        </p:nvSpPr>
        <p:spPr>
          <a:xfrm>
            <a:off x="2742108" y="2859857"/>
            <a:ext cx="4390212" cy="553998"/>
          </a:xfrm>
          <a:prstGeom prst="rect">
            <a:avLst/>
          </a:prstGeom>
          <a:solidFill>
            <a:schemeClr val="bg1"/>
          </a:solidFill>
        </p:spPr>
        <p:txBody>
          <a:bodyPr wrap="square">
            <a:spAutoFit/>
          </a:bodyPr>
          <a:lstStyle/>
          <a:p>
            <a:r>
              <a:rPr lang="en-US" altLang="ja-JP" sz="1500" dirty="0">
                <a:latin typeface="Arial" panose="020B0604020202020204" pitchFamily="34" charset="0"/>
                <a:cs typeface="Arial" panose="020B0604020202020204" pitchFamily="34" charset="0"/>
              </a:rPr>
              <a:t>There are dark areas on the track in the shadow of the train.</a:t>
            </a:r>
            <a:endParaRPr lang="ja-JP" altLang="en-US" sz="1500" dirty="0"/>
          </a:p>
        </p:txBody>
      </p:sp>
      <p:sp>
        <p:nvSpPr>
          <p:cNvPr id="16" name="正方形/長方形 15">
            <a:extLst>
              <a:ext uri="{FF2B5EF4-FFF2-40B4-BE49-F238E27FC236}">
                <a16:creationId xmlns:a16="http://schemas.microsoft.com/office/drawing/2014/main" id="{93137CC5-788B-4236-96EC-5F88D41AEB0C}"/>
              </a:ext>
            </a:extLst>
          </p:cNvPr>
          <p:cNvSpPr/>
          <p:nvPr/>
        </p:nvSpPr>
        <p:spPr>
          <a:xfrm>
            <a:off x="3177536" y="2449393"/>
            <a:ext cx="3580816" cy="307777"/>
          </a:xfrm>
          <a:prstGeom prst="rect">
            <a:avLst/>
          </a:prstGeom>
          <a:solidFill>
            <a:schemeClr val="bg1"/>
          </a:solidFill>
        </p:spPr>
        <p:txBody>
          <a:bodyPr wrap="square">
            <a:spAutoFit/>
          </a:bodyPr>
          <a:lstStyle/>
          <a:p>
            <a:r>
              <a:rPr lang="en-US" altLang="ja-JP" sz="1400" dirty="0" err="1">
                <a:latin typeface="Arial" panose="020B0604020202020204" pitchFamily="34" charset="0"/>
                <a:cs typeface="Arial" panose="020B0604020202020204" pitchFamily="34" charset="0"/>
              </a:rPr>
              <a:t>Tanimachi</a:t>
            </a:r>
            <a:r>
              <a:rPr lang="en-US" altLang="ja-JP" sz="1400" dirty="0">
                <a:latin typeface="Arial" panose="020B0604020202020204" pitchFamily="34" charset="0"/>
                <a:cs typeface="Arial" panose="020B0604020202020204" pitchFamily="34" charset="0"/>
              </a:rPr>
              <a:t> Line, </a:t>
            </a:r>
            <a:r>
              <a:rPr lang="en-US" altLang="ja-JP" sz="1400" dirty="0" err="1">
                <a:latin typeface="Arial" panose="020B0604020202020204" pitchFamily="34" charset="0"/>
                <a:cs typeface="Arial" panose="020B0604020202020204" pitchFamily="34" charset="0"/>
              </a:rPr>
              <a:t>Dainichi</a:t>
            </a:r>
            <a:r>
              <a:rPr lang="en-US" altLang="ja-JP" sz="1400" dirty="0">
                <a:latin typeface="Arial" panose="020B0604020202020204" pitchFamily="34" charset="0"/>
                <a:cs typeface="Arial" panose="020B0604020202020204" pitchFamily="34" charset="0"/>
              </a:rPr>
              <a:t> St,</a:t>
            </a:r>
            <a:r>
              <a:rPr lang="ja-JP" altLang="en-US"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AT1</a:t>
            </a:r>
            <a:endParaRPr lang="ja-JP" altLang="en-US" sz="1400" dirty="0"/>
          </a:p>
        </p:txBody>
      </p:sp>
    </p:spTree>
    <p:extLst>
      <p:ext uri="{BB962C8B-B14F-4D97-AF65-F5344CB8AC3E}">
        <p14:creationId xmlns:p14="http://schemas.microsoft.com/office/powerpoint/2010/main" val="1269201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BEE8F5B5-8339-41F0-A26C-3A28873C29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842554"/>
            <a:ext cx="9130937" cy="51361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a:extLst>
              <a:ext uri="{FF2B5EF4-FFF2-40B4-BE49-F238E27FC236}">
                <a16:creationId xmlns:a16="http://schemas.microsoft.com/office/drawing/2014/main" id="{04C466C7-EBFB-4B2C-A0BC-1190F27595CF}"/>
              </a:ext>
            </a:extLst>
          </p:cNvPr>
          <p:cNvSpPr/>
          <p:nvPr/>
        </p:nvSpPr>
        <p:spPr>
          <a:xfrm>
            <a:off x="2210844" y="2535919"/>
            <a:ext cx="797379" cy="307777"/>
          </a:xfrm>
          <a:prstGeom prst="rect">
            <a:avLst/>
          </a:prstGeom>
          <a:solidFill>
            <a:schemeClr val="bg1"/>
          </a:solidFill>
        </p:spPr>
        <p:txBody>
          <a:bodyPr wrap="square">
            <a:spAutoFit/>
          </a:bodyPr>
          <a:lstStyle/>
          <a:p>
            <a:r>
              <a:rPr lang="en-US" altLang="ja-JP" sz="1400" dirty="0">
                <a:latin typeface="Arial" panose="020B0604020202020204" pitchFamily="34" charset="0"/>
                <a:cs typeface="Arial" panose="020B0604020202020204" pitchFamily="34" charset="0"/>
              </a:rPr>
              <a:t>Place</a:t>
            </a:r>
            <a:r>
              <a:rPr lang="en-US" altLang="ja-JP" sz="1400" dirty="0"/>
              <a:t> </a:t>
            </a:r>
            <a:endParaRPr lang="ja-JP" altLang="en-US" sz="1400" dirty="0"/>
          </a:p>
        </p:txBody>
      </p:sp>
      <p:sp>
        <p:nvSpPr>
          <p:cNvPr id="7" name="正方形/長方形 6">
            <a:extLst>
              <a:ext uri="{FF2B5EF4-FFF2-40B4-BE49-F238E27FC236}">
                <a16:creationId xmlns:a16="http://schemas.microsoft.com/office/drawing/2014/main" id="{F96EE39E-4D3B-441D-B27C-2C4D0EBBD465}"/>
              </a:ext>
            </a:extLst>
          </p:cNvPr>
          <p:cNvSpPr/>
          <p:nvPr/>
        </p:nvSpPr>
        <p:spPr>
          <a:xfrm>
            <a:off x="2462075" y="1760404"/>
            <a:ext cx="4173855" cy="369332"/>
          </a:xfrm>
          <a:prstGeom prst="rect">
            <a:avLst/>
          </a:prstGeom>
          <a:solidFill>
            <a:schemeClr val="bg1"/>
          </a:solidFill>
        </p:spPr>
        <p:txBody>
          <a:bodyPr wrap="square">
            <a:spAutoFit/>
          </a:bodyPr>
          <a:lstStyle/>
          <a:p>
            <a:r>
              <a:rPr lang="en-US" altLang="ja-JP" dirty="0">
                <a:latin typeface="Arial" panose="020B0604020202020204" pitchFamily="34" charset="0"/>
                <a:cs typeface="Arial" panose="020B0604020202020204" pitchFamily="34" charset="0"/>
              </a:rPr>
              <a:t>“Accident Sprout"  Report Form</a:t>
            </a:r>
            <a:endParaRPr lang="ja-JP" altLang="en-US" dirty="0"/>
          </a:p>
        </p:txBody>
      </p:sp>
      <p:sp>
        <p:nvSpPr>
          <p:cNvPr id="9" name="正方形/長方形 8">
            <a:extLst>
              <a:ext uri="{FF2B5EF4-FFF2-40B4-BE49-F238E27FC236}">
                <a16:creationId xmlns:a16="http://schemas.microsoft.com/office/drawing/2014/main" id="{94ECB044-9080-4029-90F6-26F2B57F44D6}"/>
              </a:ext>
            </a:extLst>
          </p:cNvPr>
          <p:cNvSpPr/>
          <p:nvPr/>
        </p:nvSpPr>
        <p:spPr>
          <a:xfrm>
            <a:off x="2155100" y="2165876"/>
            <a:ext cx="797380" cy="307777"/>
          </a:xfrm>
          <a:prstGeom prst="rect">
            <a:avLst/>
          </a:prstGeom>
          <a:solidFill>
            <a:schemeClr val="bg1"/>
          </a:solidFill>
        </p:spPr>
        <p:txBody>
          <a:bodyPr wrap="square">
            <a:spAutoFit/>
          </a:bodyPr>
          <a:lstStyle/>
          <a:p>
            <a:pPr algn="ctr"/>
            <a:r>
              <a:rPr lang="en-US" altLang="ja-JP" sz="1400" dirty="0">
                <a:latin typeface="Arial" panose="020B0604020202020204" pitchFamily="34" charset="0"/>
                <a:cs typeface="Arial" panose="020B0604020202020204" pitchFamily="34" charset="0"/>
              </a:rPr>
              <a:t>Type</a:t>
            </a:r>
            <a:endParaRPr lang="ja-JP" altLang="en-US" sz="1400" dirty="0"/>
          </a:p>
        </p:txBody>
      </p:sp>
      <p:sp>
        <p:nvSpPr>
          <p:cNvPr id="11" name="正方形/長方形 10">
            <a:extLst>
              <a:ext uri="{FF2B5EF4-FFF2-40B4-BE49-F238E27FC236}">
                <a16:creationId xmlns:a16="http://schemas.microsoft.com/office/drawing/2014/main" id="{BE1BD81D-4F75-4BCC-A9CB-9055DF3C092D}"/>
              </a:ext>
            </a:extLst>
          </p:cNvPr>
          <p:cNvSpPr/>
          <p:nvPr/>
        </p:nvSpPr>
        <p:spPr>
          <a:xfrm>
            <a:off x="2142490" y="5142644"/>
            <a:ext cx="865733" cy="523220"/>
          </a:xfrm>
          <a:prstGeom prst="rect">
            <a:avLst/>
          </a:prstGeom>
          <a:solidFill>
            <a:schemeClr val="bg1"/>
          </a:solidFill>
        </p:spPr>
        <p:txBody>
          <a:bodyPr wrap="square">
            <a:spAutoFit/>
          </a:bodyPr>
          <a:lstStyle/>
          <a:p>
            <a:r>
              <a:rPr lang="en-US" altLang="ja-JP" sz="1400" dirty="0">
                <a:latin typeface="Arial" panose="020B0604020202020204" pitchFamily="34" charset="0"/>
                <a:cs typeface="Arial" panose="020B0604020202020204" pitchFamily="34" charset="0"/>
              </a:rPr>
              <a:t>Possible</a:t>
            </a:r>
            <a:br>
              <a:rPr lang="en-US" altLang="ja-JP" sz="1400" dirty="0">
                <a:latin typeface="Arial" panose="020B0604020202020204" pitchFamily="34" charset="0"/>
                <a:cs typeface="Arial" panose="020B0604020202020204" pitchFamily="34" charset="0"/>
              </a:rPr>
            </a:br>
            <a:r>
              <a:rPr lang="en-US" altLang="ja-JP" sz="1400" dirty="0">
                <a:latin typeface="Arial" panose="020B0604020202020204" pitchFamily="34" charset="0"/>
                <a:cs typeface="Arial" panose="020B0604020202020204" pitchFamily="34" charset="0"/>
              </a:rPr>
              <a:t>Risk</a:t>
            </a:r>
            <a:endParaRPr lang="ja-JP" altLang="en-US" sz="1400" dirty="0"/>
          </a:p>
        </p:txBody>
      </p:sp>
      <p:sp>
        <p:nvSpPr>
          <p:cNvPr id="13" name="正方形/長方形 12">
            <a:extLst>
              <a:ext uri="{FF2B5EF4-FFF2-40B4-BE49-F238E27FC236}">
                <a16:creationId xmlns:a16="http://schemas.microsoft.com/office/drawing/2014/main" id="{A5ED39F5-11BE-4312-B4C9-AF357A7D5EB1}"/>
              </a:ext>
            </a:extLst>
          </p:cNvPr>
          <p:cNvSpPr/>
          <p:nvPr/>
        </p:nvSpPr>
        <p:spPr>
          <a:xfrm>
            <a:off x="2145529" y="3692371"/>
            <a:ext cx="865733" cy="461665"/>
          </a:xfrm>
          <a:prstGeom prst="rect">
            <a:avLst/>
          </a:prstGeom>
          <a:solidFill>
            <a:schemeClr val="bg1"/>
          </a:solidFill>
        </p:spPr>
        <p:txBody>
          <a:bodyPr wrap="square">
            <a:spAutoFit/>
          </a:bodyPr>
          <a:lstStyle/>
          <a:p>
            <a:r>
              <a:rPr lang="en-US" altLang="ja-JP" sz="1200" dirty="0">
                <a:latin typeface="Arial" panose="020B0604020202020204" pitchFamily="34" charset="0"/>
                <a:cs typeface="Arial" panose="020B0604020202020204" pitchFamily="34" charset="0"/>
              </a:rPr>
              <a:t>Counter</a:t>
            </a:r>
            <a:br>
              <a:rPr lang="en-US" altLang="ja-JP" sz="1200" dirty="0">
                <a:latin typeface="Arial" panose="020B0604020202020204" pitchFamily="34" charset="0"/>
                <a:cs typeface="Arial" panose="020B0604020202020204" pitchFamily="34" charset="0"/>
              </a:rPr>
            </a:br>
            <a:r>
              <a:rPr lang="en-US" altLang="ja-JP" sz="1200" dirty="0">
                <a:latin typeface="Arial" panose="020B0604020202020204" pitchFamily="34" charset="0"/>
                <a:cs typeface="Arial" panose="020B0604020202020204" pitchFamily="34" charset="0"/>
              </a:rPr>
              <a:t>measures</a:t>
            </a:r>
            <a:endParaRPr lang="ja-JP" altLang="en-US" sz="1200" dirty="0"/>
          </a:p>
        </p:txBody>
      </p:sp>
      <p:sp>
        <p:nvSpPr>
          <p:cNvPr id="15" name="正方形/長方形 14">
            <a:extLst>
              <a:ext uri="{FF2B5EF4-FFF2-40B4-BE49-F238E27FC236}">
                <a16:creationId xmlns:a16="http://schemas.microsoft.com/office/drawing/2014/main" id="{549D06B7-4FCC-4CA4-A0AA-B1B18EEDEEA8}"/>
              </a:ext>
            </a:extLst>
          </p:cNvPr>
          <p:cNvSpPr/>
          <p:nvPr/>
        </p:nvSpPr>
        <p:spPr>
          <a:xfrm>
            <a:off x="3029494" y="2872921"/>
            <a:ext cx="3710940" cy="492443"/>
          </a:xfrm>
          <a:prstGeom prst="rect">
            <a:avLst/>
          </a:prstGeom>
          <a:solidFill>
            <a:schemeClr val="bg1"/>
          </a:solidFill>
        </p:spPr>
        <p:txBody>
          <a:bodyPr wrap="square">
            <a:spAutoFit/>
          </a:bodyPr>
          <a:lstStyle/>
          <a:p>
            <a:r>
              <a:rPr lang="en-US" altLang="ja-JP" sz="1300" dirty="0">
                <a:latin typeface="Arial" panose="020B0604020202020204" pitchFamily="34" charset="0"/>
                <a:cs typeface="Arial" panose="020B0604020202020204" pitchFamily="34" charset="0"/>
              </a:rPr>
              <a:t>The installation of LED lighting has eliminated the darkness and made it safer to work.</a:t>
            </a:r>
            <a:endParaRPr lang="ja-JP" altLang="en-US" sz="1300" dirty="0"/>
          </a:p>
        </p:txBody>
      </p:sp>
      <p:sp>
        <p:nvSpPr>
          <p:cNvPr id="16" name="正方形/長方形 15">
            <a:extLst>
              <a:ext uri="{FF2B5EF4-FFF2-40B4-BE49-F238E27FC236}">
                <a16:creationId xmlns:a16="http://schemas.microsoft.com/office/drawing/2014/main" id="{CDCAE486-6024-447F-A796-6F4FC331C521}"/>
              </a:ext>
            </a:extLst>
          </p:cNvPr>
          <p:cNvSpPr/>
          <p:nvPr/>
        </p:nvSpPr>
        <p:spPr>
          <a:xfrm>
            <a:off x="3047412" y="5210284"/>
            <a:ext cx="3710940" cy="292388"/>
          </a:xfrm>
          <a:prstGeom prst="rect">
            <a:avLst/>
          </a:prstGeom>
          <a:solidFill>
            <a:schemeClr val="bg1"/>
          </a:solidFill>
        </p:spPr>
        <p:txBody>
          <a:bodyPr wrap="square">
            <a:spAutoFit/>
          </a:bodyPr>
          <a:lstStyle/>
          <a:p>
            <a:r>
              <a:rPr lang="en-US" altLang="ja-JP" sz="1300" dirty="0">
                <a:latin typeface="Arial" panose="020B0604020202020204" pitchFamily="34" charset="0"/>
                <a:cs typeface="Arial" panose="020B0604020202020204" pitchFamily="34" charset="0"/>
              </a:rPr>
              <a:t>Falls and injuries in the dark</a:t>
            </a:r>
            <a:endParaRPr lang="ja-JP" altLang="en-US" sz="1300" dirty="0"/>
          </a:p>
        </p:txBody>
      </p:sp>
      <p:sp>
        <p:nvSpPr>
          <p:cNvPr id="17" name="正方形/長方形 16">
            <a:extLst>
              <a:ext uri="{FF2B5EF4-FFF2-40B4-BE49-F238E27FC236}">
                <a16:creationId xmlns:a16="http://schemas.microsoft.com/office/drawing/2014/main" id="{BD52F2DB-A0C7-4E3F-8891-26190FEECDF0}"/>
              </a:ext>
            </a:extLst>
          </p:cNvPr>
          <p:cNvSpPr/>
          <p:nvPr/>
        </p:nvSpPr>
        <p:spPr>
          <a:xfrm>
            <a:off x="3177536" y="2184945"/>
            <a:ext cx="3580816" cy="307777"/>
          </a:xfrm>
          <a:prstGeom prst="rect">
            <a:avLst/>
          </a:prstGeom>
          <a:solidFill>
            <a:schemeClr val="bg1"/>
          </a:solidFill>
        </p:spPr>
        <p:txBody>
          <a:bodyPr wrap="square">
            <a:spAutoFit/>
          </a:bodyPr>
          <a:lstStyle/>
          <a:p>
            <a:pPr marL="285750" indent="-285750">
              <a:buFont typeface="Wingdings" panose="05000000000000000000" pitchFamily="2" charset="2"/>
              <a:buChar char="ü"/>
            </a:pPr>
            <a:r>
              <a:rPr lang="en-US" altLang="ja-JP" sz="1400" dirty="0">
                <a:latin typeface="Arial" panose="020B0604020202020204" pitchFamily="34" charset="0"/>
                <a:cs typeface="Arial" panose="020B0604020202020204" pitchFamily="34" charset="0"/>
              </a:rPr>
              <a:t>Worries </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Near-miss</a:t>
            </a:r>
            <a:endParaRPr lang="ja-JP" altLang="en-US" sz="1400" dirty="0"/>
          </a:p>
        </p:txBody>
      </p:sp>
      <p:sp>
        <p:nvSpPr>
          <p:cNvPr id="18" name="正方形/長方形 17">
            <a:extLst>
              <a:ext uri="{FF2B5EF4-FFF2-40B4-BE49-F238E27FC236}">
                <a16:creationId xmlns:a16="http://schemas.microsoft.com/office/drawing/2014/main" id="{48F7B51B-A969-4F00-82BF-F101D4334174}"/>
              </a:ext>
            </a:extLst>
          </p:cNvPr>
          <p:cNvSpPr/>
          <p:nvPr/>
        </p:nvSpPr>
        <p:spPr>
          <a:xfrm>
            <a:off x="3177536" y="2527771"/>
            <a:ext cx="3580816" cy="307777"/>
          </a:xfrm>
          <a:prstGeom prst="rect">
            <a:avLst/>
          </a:prstGeom>
          <a:solidFill>
            <a:schemeClr val="bg1"/>
          </a:solidFill>
        </p:spPr>
        <p:txBody>
          <a:bodyPr wrap="square">
            <a:spAutoFit/>
          </a:bodyPr>
          <a:lstStyle/>
          <a:p>
            <a:r>
              <a:rPr lang="en-US" altLang="ja-JP" sz="1400" dirty="0" err="1">
                <a:latin typeface="Arial" panose="020B0604020202020204" pitchFamily="34" charset="0"/>
                <a:cs typeface="Arial" panose="020B0604020202020204" pitchFamily="34" charset="0"/>
              </a:rPr>
              <a:t>Tanimachi</a:t>
            </a:r>
            <a:r>
              <a:rPr lang="en-US" altLang="ja-JP" sz="1400" dirty="0">
                <a:latin typeface="Arial" panose="020B0604020202020204" pitchFamily="34" charset="0"/>
                <a:cs typeface="Arial" panose="020B0604020202020204" pitchFamily="34" charset="0"/>
              </a:rPr>
              <a:t> Line, </a:t>
            </a:r>
            <a:r>
              <a:rPr lang="en-US" altLang="ja-JP" sz="1400" dirty="0" err="1">
                <a:latin typeface="Arial" panose="020B0604020202020204" pitchFamily="34" charset="0"/>
                <a:cs typeface="Arial" panose="020B0604020202020204" pitchFamily="34" charset="0"/>
              </a:rPr>
              <a:t>Dainichi</a:t>
            </a:r>
            <a:r>
              <a:rPr lang="en-US" altLang="ja-JP" sz="1400" dirty="0">
                <a:latin typeface="Arial" panose="020B0604020202020204" pitchFamily="34" charset="0"/>
                <a:cs typeface="Arial" panose="020B0604020202020204" pitchFamily="34" charset="0"/>
              </a:rPr>
              <a:t> St,</a:t>
            </a:r>
            <a:r>
              <a:rPr lang="ja-JP" altLang="en-US" sz="1400" dirty="0">
                <a:latin typeface="Arial" panose="020B0604020202020204" pitchFamily="34" charset="0"/>
                <a:cs typeface="Arial" panose="020B0604020202020204" pitchFamily="34" charset="0"/>
              </a:rPr>
              <a:t>　</a:t>
            </a:r>
            <a:r>
              <a:rPr lang="en-US" altLang="ja-JP" sz="1400" dirty="0" err="1">
                <a:latin typeface="Arial" panose="020B0604020202020204" pitchFamily="34" charset="0"/>
                <a:cs typeface="Arial" panose="020B0604020202020204" pitchFamily="34" charset="0"/>
              </a:rPr>
              <a:t>AT1</a:t>
            </a:r>
            <a:endParaRPr lang="ja-JP" altLang="en-US" sz="1400" dirty="0"/>
          </a:p>
        </p:txBody>
      </p:sp>
      <p:sp>
        <p:nvSpPr>
          <p:cNvPr id="2" name="スライド番号プレースホルダー 1">
            <a:extLst>
              <a:ext uri="{FF2B5EF4-FFF2-40B4-BE49-F238E27FC236}">
                <a16:creationId xmlns:a16="http://schemas.microsoft.com/office/drawing/2014/main" id="{14F070AC-227C-4552-AB9A-473970B536E8}"/>
              </a:ext>
            </a:extLst>
          </p:cNvPr>
          <p:cNvSpPr>
            <a:spLocks noGrp="1"/>
          </p:cNvSpPr>
          <p:nvPr>
            <p:ph type="sldNum" sz="quarter" idx="12"/>
          </p:nvPr>
        </p:nvSpPr>
        <p:spPr/>
        <p:txBody>
          <a:bodyPr/>
          <a:lstStyle/>
          <a:p>
            <a:fld id="{613E9692-C90D-4349-9E86-60BDB96A9591}" type="slidenum">
              <a:rPr lang="en-US" altLang="ja-JP" smtClean="0"/>
              <a:pPr/>
              <a:t>23</a:t>
            </a:fld>
            <a:endParaRPr lang="en-US" altLang="ja-JP"/>
          </a:p>
        </p:txBody>
      </p:sp>
    </p:spTree>
    <p:extLst>
      <p:ext uri="{BB962C8B-B14F-4D97-AF65-F5344CB8AC3E}">
        <p14:creationId xmlns:p14="http://schemas.microsoft.com/office/powerpoint/2010/main" val="441048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5021904-1144-4DBE-BE1F-9C4C45978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682" y="2434031"/>
            <a:ext cx="2764318" cy="3844129"/>
          </a:xfrm>
          <a:prstGeom prst="rect">
            <a:avLst/>
          </a:prstGeom>
        </p:spPr>
      </p:pic>
      <p:sp>
        <p:nvSpPr>
          <p:cNvPr id="4" name="スライド番号プレースホルダー 3">
            <a:extLst>
              <a:ext uri="{FF2B5EF4-FFF2-40B4-BE49-F238E27FC236}">
                <a16:creationId xmlns:a16="http://schemas.microsoft.com/office/drawing/2014/main" id="{02046B61-B559-4279-82A6-CB13D3E01D1B}"/>
              </a:ext>
            </a:extLst>
          </p:cNvPr>
          <p:cNvSpPr>
            <a:spLocks noGrp="1"/>
          </p:cNvSpPr>
          <p:nvPr>
            <p:ph type="sldNum" sz="quarter" idx="12"/>
          </p:nvPr>
        </p:nvSpPr>
        <p:spPr/>
        <p:txBody>
          <a:bodyPr/>
          <a:lstStyle/>
          <a:p>
            <a:fld id="{0DFA4290-9606-4929-BBDC-B81E197C3F30}" type="slidenum">
              <a:rPr lang="en-US" altLang="ja-JP" smtClean="0"/>
              <a:pPr/>
              <a:t>24</a:t>
            </a:fld>
            <a:endParaRPr lang="en-US" altLang="ja-JP"/>
          </a:p>
        </p:txBody>
      </p:sp>
      <p:sp>
        <p:nvSpPr>
          <p:cNvPr id="5" name="Rectangle 2">
            <a:extLst>
              <a:ext uri="{FF2B5EF4-FFF2-40B4-BE49-F238E27FC236}">
                <a16:creationId xmlns:a16="http://schemas.microsoft.com/office/drawing/2014/main" id="{AD0B33D5-C748-4A0E-B4D4-EE48FE5E67E2}"/>
              </a:ext>
            </a:extLst>
          </p:cNvPr>
          <p:cNvSpPr txBox="1">
            <a:spLocks noChangeArrowheads="1"/>
          </p:cNvSpPr>
          <p:nvPr/>
        </p:nvSpPr>
        <p:spPr bwMode="auto">
          <a:xfrm>
            <a:off x="323098" y="0"/>
            <a:ext cx="8353425" cy="809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2.2 “14 Examples” of Guidelines</a:t>
            </a:r>
          </a:p>
        </p:txBody>
      </p:sp>
      <p:sp>
        <p:nvSpPr>
          <p:cNvPr id="6" name="テキスト ボックス 5">
            <a:extLst>
              <a:ext uri="{FF2B5EF4-FFF2-40B4-BE49-F238E27FC236}">
                <a16:creationId xmlns:a16="http://schemas.microsoft.com/office/drawing/2014/main" id="{34640D4E-CFFB-4802-97A5-A4CB2ED27261}"/>
              </a:ext>
            </a:extLst>
          </p:cNvPr>
          <p:cNvSpPr txBox="1"/>
          <p:nvPr/>
        </p:nvSpPr>
        <p:spPr>
          <a:xfrm>
            <a:off x="655722" y="953481"/>
            <a:ext cx="5545053" cy="3844129"/>
          </a:xfrm>
          <a:prstGeom prst="rect">
            <a:avLst/>
          </a:prstGeom>
          <a:solidFill>
            <a:srgbClr val="FFFFCC"/>
          </a:solidFill>
          <a:ln>
            <a:noFill/>
          </a:ln>
        </p:spPr>
        <p:txBody>
          <a:bodyPr wrap="square" rtlCol="0">
            <a:spAutoFit/>
          </a:bodyPr>
          <a:lstStyle/>
          <a:p>
            <a:pPr lvl="0">
              <a:spcBef>
                <a:spcPct val="30000"/>
              </a:spcBef>
              <a:defRPr/>
            </a:pPr>
            <a:r>
              <a:rPr lang="en-US" altLang="ja-JP" sz="2300" b="1" dirty="0">
                <a:latin typeface="BIZ UDPゴシック" panose="020B0400000000000000" pitchFamily="34" charset="-128"/>
                <a:ea typeface="BIZ UDPゴシック" panose="020B0400000000000000" pitchFamily="34" charset="-128"/>
                <a:cs typeface="Arial" panose="020B0604020202020204" pitchFamily="34" charset="0"/>
              </a:rPr>
              <a:t>【Discussion 3】 </a:t>
            </a:r>
            <a:br>
              <a:rPr lang="en-US" altLang="ja-JP" sz="2300" b="1" dirty="0">
                <a:latin typeface="BIZ UDPゴシック" panose="020B0400000000000000" pitchFamily="34" charset="-128"/>
                <a:ea typeface="BIZ UDPゴシック" panose="020B0400000000000000" pitchFamily="34" charset="-128"/>
                <a:cs typeface="Arial" panose="020B0604020202020204" pitchFamily="34" charset="0"/>
              </a:rPr>
            </a:br>
            <a:r>
              <a:rPr lang="en-US" altLang="ja-JP" sz="2300" b="1" dirty="0">
                <a:latin typeface="BIZ UDPゴシック" panose="020B0400000000000000" pitchFamily="34" charset="-128"/>
                <a:ea typeface="BIZ UDPゴシック" panose="020B0400000000000000" pitchFamily="34" charset="-128"/>
                <a:cs typeface="Arial" panose="020B0604020202020204" pitchFamily="34" charset="0"/>
              </a:rPr>
              <a:t>  </a:t>
            </a:r>
            <a:r>
              <a:rPr lang="en-US" altLang="ja-JP" sz="2300" b="1" kern="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(8)</a:t>
            </a:r>
            <a:r>
              <a:rPr lang="en-GB" altLang="ja-JP" sz="2300" b="1" kern="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Response to serious</a:t>
            </a:r>
            <a:br>
              <a:rPr lang="en-GB" altLang="ja-JP" sz="2300" b="1" kern="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300" b="1" kern="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accidents </a:t>
            </a:r>
            <a:br>
              <a:rPr lang="en-US" altLang="ja-JP" sz="2300" b="1" dirty="0">
                <a:latin typeface="BIZ UDPゴシック" panose="020B0400000000000000" pitchFamily="34" charset="-128"/>
                <a:ea typeface="BIZ UDPゴシック" panose="020B0400000000000000" pitchFamily="34" charset="-128"/>
                <a:cs typeface="Arial" panose="020B0604020202020204" pitchFamily="34" charset="0"/>
              </a:rPr>
            </a:br>
            <a:br>
              <a:rPr lang="en-US" altLang="ja-JP" sz="2300" b="1" dirty="0">
                <a:latin typeface="BIZ UDPゴシック" panose="020B0400000000000000" pitchFamily="34" charset="-128"/>
                <a:ea typeface="BIZ UDPゴシック" panose="020B0400000000000000" pitchFamily="34" charset="-128"/>
                <a:cs typeface="Arial" panose="020B0604020202020204" pitchFamily="34" charset="0"/>
              </a:rPr>
            </a:br>
            <a:r>
              <a:rPr lang="en-US" altLang="ja-JP" sz="2300" b="1" dirty="0">
                <a:latin typeface="BIZ UDPゴシック" panose="020B0400000000000000" pitchFamily="34" charset="-128"/>
                <a:ea typeface="BIZ UDPゴシック" panose="020B0400000000000000" pitchFamily="34" charset="-128"/>
                <a:cs typeface="Arial" panose="020B0604020202020204" pitchFamily="34" charset="0"/>
              </a:rPr>
              <a:t>If you have found the possibility of serious accident.</a:t>
            </a:r>
          </a:p>
          <a:p>
            <a:pPr lvl="0">
              <a:spcBef>
                <a:spcPct val="30000"/>
              </a:spcBef>
              <a:defRPr/>
            </a:pPr>
            <a:r>
              <a:rPr lang="en-US" altLang="ja-JP" sz="2300" b="1" dirty="0">
                <a:latin typeface="BIZ UDPゴシック" panose="020B0400000000000000" pitchFamily="34" charset="-128"/>
                <a:ea typeface="BIZ UDPゴシック" panose="020B0400000000000000" pitchFamily="34" charset="-128"/>
                <a:cs typeface="Arial" panose="020B0604020202020204" pitchFamily="34" charset="0"/>
              </a:rPr>
              <a:t>What will you do in terms of “Safety First Principle”?</a:t>
            </a:r>
          </a:p>
          <a:p>
            <a:pPr lvl="0">
              <a:spcBef>
                <a:spcPct val="30000"/>
              </a:spcBef>
              <a:defRPr/>
            </a:pPr>
            <a:r>
              <a:rPr lang="en-US" altLang="ja-JP" sz="2300" b="1" dirty="0">
                <a:latin typeface="BIZ UDPゴシック" panose="020B0400000000000000" pitchFamily="34" charset="-128"/>
                <a:ea typeface="BIZ UDPゴシック" panose="020B0400000000000000" pitchFamily="34" charset="-128"/>
                <a:cs typeface="Arial" panose="020B0604020202020204" pitchFamily="34" charset="0"/>
              </a:rPr>
              <a:t>Please imagine the scene and your action.</a:t>
            </a:r>
          </a:p>
        </p:txBody>
      </p:sp>
      <p:sp>
        <p:nvSpPr>
          <p:cNvPr id="8" name="テキスト ボックス 7">
            <a:extLst>
              <a:ext uri="{FF2B5EF4-FFF2-40B4-BE49-F238E27FC236}">
                <a16:creationId xmlns:a16="http://schemas.microsoft.com/office/drawing/2014/main" id="{0B87782A-A3F8-44EA-8672-F0D3D9CDF6B4}"/>
              </a:ext>
            </a:extLst>
          </p:cNvPr>
          <p:cNvSpPr txBox="1"/>
          <p:nvPr/>
        </p:nvSpPr>
        <p:spPr>
          <a:xfrm>
            <a:off x="666331" y="5318222"/>
            <a:ext cx="7811337" cy="430887"/>
          </a:xfrm>
          <a:prstGeom prst="rect">
            <a:avLst/>
          </a:prstGeom>
          <a:noFill/>
          <a:ln>
            <a:noFill/>
          </a:ln>
        </p:spPr>
        <p:txBody>
          <a:bodyPr wrap="square" rtlCol="0">
            <a:spAutoFit/>
          </a:bodyPr>
          <a:lstStyle/>
          <a:p>
            <a:pPr lvl="0">
              <a:spcBef>
                <a:spcPct val="30000"/>
              </a:spcBef>
              <a:defRPr/>
            </a:pPr>
            <a:r>
              <a:rPr lang="en-GB" altLang="ja-JP" sz="2200" dirty="0">
                <a:solidFill>
                  <a:schemeClr val="bg1">
                    <a:lumMod val="50000"/>
                  </a:schemeClr>
                </a:solidFill>
                <a:latin typeface="Arial" panose="020B0604020202020204" pitchFamily="34" charset="0"/>
                <a:cs typeface="Arial" panose="020B0604020202020204" pitchFamily="34" charset="0"/>
              </a:rPr>
              <a:t>Ex. Passengers fell/dive to the track, etc</a:t>
            </a:r>
          </a:p>
        </p:txBody>
      </p:sp>
    </p:spTree>
    <p:extLst>
      <p:ext uri="{BB962C8B-B14F-4D97-AF65-F5344CB8AC3E}">
        <p14:creationId xmlns:p14="http://schemas.microsoft.com/office/powerpoint/2010/main" val="3693695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378339" y="2165798"/>
            <a:ext cx="8064500" cy="1470025"/>
          </a:xfrm>
        </p:spPr>
        <p:txBody>
          <a:bodyPr/>
          <a:lstStyle/>
          <a:p>
            <a:r>
              <a:rPr lang="en-GB" altLang="ja-JP" dirty="0">
                <a:latin typeface="HGPｺﾞｼｯｸE (Headings)"/>
                <a:ea typeface="+mj-lt"/>
                <a:cs typeface="Arial" panose="020B0604020202020204" pitchFamily="34" charset="0"/>
              </a:rPr>
              <a:t>3. Summary and Pending Issues</a:t>
            </a:r>
            <a:endParaRPr lang="en-GB" dirty="0">
              <a:solidFill>
                <a:schemeClr val="bg2"/>
              </a:solidFill>
              <a:latin typeface="HGPｺﾞｼｯｸE (Headings)"/>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39750" y="4292600"/>
            <a:ext cx="8299450" cy="977232"/>
          </a:xfrm>
        </p:spPr>
        <p:txBody>
          <a:bodyPr/>
          <a:lstStyle/>
          <a:p>
            <a:r>
              <a:rPr kumimoji="1" lang="en-GB" altLang="ja-JP" sz="2400" dirty="0">
                <a:latin typeface="Arial" panose="020B0604020202020204" pitchFamily="34" charset="0"/>
                <a:cs typeface="Arial" panose="020B0604020202020204" pitchFamily="34" charset="0"/>
              </a:rPr>
              <a:t>Summary of this training. Also includes future issues, as this course only introduces the Japanese system.</a:t>
            </a:r>
          </a:p>
        </p:txBody>
      </p:sp>
    </p:spTree>
    <p:extLst>
      <p:ext uri="{BB962C8B-B14F-4D97-AF65-F5344CB8AC3E}">
        <p14:creationId xmlns:p14="http://schemas.microsoft.com/office/powerpoint/2010/main" val="3354617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A2D0A58-3EA1-44CD-BB2A-F33BA90261EE}"/>
              </a:ext>
            </a:extLst>
          </p:cNvPr>
          <p:cNvSpPr txBox="1">
            <a:spLocks noChangeArrowheads="1"/>
          </p:cNvSpPr>
          <p:nvPr/>
        </p:nvSpPr>
        <p:spPr bwMode="auto">
          <a:xfrm>
            <a:off x="395287" y="211787"/>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3.1 Summary</a:t>
            </a:r>
          </a:p>
        </p:txBody>
      </p:sp>
      <p:sp>
        <p:nvSpPr>
          <p:cNvPr id="9" name="テキスト ボックス 8">
            <a:extLst>
              <a:ext uri="{FF2B5EF4-FFF2-40B4-BE49-F238E27FC236}">
                <a16:creationId xmlns:a16="http://schemas.microsoft.com/office/drawing/2014/main" id="{B93C9E3A-06A9-48C4-8470-837252529B35}"/>
              </a:ext>
            </a:extLst>
          </p:cNvPr>
          <p:cNvSpPr txBox="1"/>
          <p:nvPr/>
        </p:nvSpPr>
        <p:spPr>
          <a:xfrm>
            <a:off x="450763" y="1373153"/>
            <a:ext cx="8449408" cy="3662541"/>
          </a:xfrm>
          <a:prstGeom prst="rect">
            <a:avLst/>
          </a:prstGeom>
          <a:noFill/>
          <a:ln>
            <a:solidFill>
              <a:schemeClr val="tx1"/>
            </a:solidFill>
          </a:ln>
        </p:spPr>
        <p:txBody>
          <a:bodyPr wrap="square" rtlCol="0">
            <a:spAutoFit/>
          </a:bodyPr>
          <a:lstStyle/>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In Japan, while the system was promoted at the initiative of the national government, each operator works on their own initiatives with a high level of safety awareness. </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This mechanism is the basis of transportation safety.</a:t>
            </a:r>
          </a:p>
        </p:txBody>
      </p:sp>
      <p:sp>
        <p:nvSpPr>
          <p:cNvPr id="2" name="スライド番号プレースホルダー 1">
            <a:extLst>
              <a:ext uri="{FF2B5EF4-FFF2-40B4-BE49-F238E27FC236}">
                <a16:creationId xmlns:a16="http://schemas.microsoft.com/office/drawing/2014/main" id="{B1EBA4B2-FF40-4DF7-A668-CAC01AB55360}"/>
              </a:ext>
            </a:extLst>
          </p:cNvPr>
          <p:cNvSpPr>
            <a:spLocks noGrp="1"/>
          </p:cNvSpPr>
          <p:nvPr>
            <p:ph type="sldNum" sz="quarter" idx="12"/>
          </p:nvPr>
        </p:nvSpPr>
        <p:spPr/>
        <p:txBody>
          <a:bodyPr/>
          <a:lstStyle/>
          <a:p>
            <a:fld id="{613E9692-C90D-4349-9E86-60BDB96A9591}" type="slidenum">
              <a:rPr lang="en-US" altLang="ja-JP" smtClean="0"/>
              <a:pPr/>
              <a:t>26</a:t>
            </a:fld>
            <a:endParaRPr lang="en-US" altLang="ja-JP"/>
          </a:p>
        </p:txBody>
      </p:sp>
    </p:spTree>
    <p:extLst>
      <p:ext uri="{BB962C8B-B14F-4D97-AF65-F5344CB8AC3E}">
        <p14:creationId xmlns:p14="http://schemas.microsoft.com/office/powerpoint/2010/main" val="348440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A2D0A58-3EA1-44CD-BB2A-F33BA90261EE}"/>
              </a:ext>
            </a:extLst>
          </p:cNvPr>
          <p:cNvSpPr txBox="1">
            <a:spLocks noChangeArrowheads="1"/>
          </p:cNvSpPr>
          <p:nvPr/>
        </p:nvSpPr>
        <p:spPr bwMode="auto">
          <a:xfrm>
            <a:off x="395287" y="211787"/>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3.1 Summary</a:t>
            </a:r>
          </a:p>
        </p:txBody>
      </p:sp>
      <p:sp>
        <p:nvSpPr>
          <p:cNvPr id="8" name="コンテンツ プレースホルダー 2">
            <a:extLst>
              <a:ext uri="{FF2B5EF4-FFF2-40B4-BE49-F238E27FC236}">
                <a16:creationId xmlns:a16="http://schemas.microsoft.com/office/drawing/2014/main" id="{EC6F5DB8-FBA7-4E53-B88A-44DEB2388262}"/>
              </a:ext>
            </a:extLst>
          </p:cNvPr>
          <p:cNvSpPr txBox="1">
            <a:spLocks/>
          </p:cNvSpPr>
          <p:nvPr/>
        </p:nvSpPr>
        <p:spPr>
          <a:xfrm>
            <a:off x="558374" y="1400312"/>
            <a:ext cx="8027250" cy="4343259"/>
          </a:xfrm>
          <a:prstGeom prst="rect">
            <a:avLst/>
          </a:prstGeom>
        </p:spPr>
        <p:txBody>
          <a:bodyPr vert="horz" lIns="68580" tIns="34290" rIns="68580" bIns="3429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defTabSz="685800" fontAlgn="auto">
              <a:spcAft>
                <a:spcPts val="0"/>
              </a:spcAft>
              <a:buFont typeface="Wingdings" panose="05000000000000000000" pitchFamily="2" charset="2"/>
              <a:buChar char="Ø"/>
              <a:defRPr/>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What is the background of the introduction of the transportation safety management system?</a:t>
            </a:r>
          </a:p>
          <a:p>
            <a:pPr marL="0" indent="0" defTabSz="685800" fontAlgn="auto">
              <a:spcAft>
                <a:spcPts val="0"/>
              </a:spcAft>
              <a:buNone/>
              <a:defRPr/>
            </a:pPr>
            <a:endPar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endParaRPr>
          </a:p>
          <a:p>
            <a:pPr defTabSz="685800" fontAlgn="auto">
              <a:spcAft>
                <a:spcPts val="0"/>
              </a:spcAft>
              <a:buFont typeface="Wingdings" panose="05000000000000000000" pitchFamily="2" charset="2"/>
              <a:buChar char="Ø"/>
              <a:defRPr/>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What action has the national government taken?</a:t>
            </a:r>
          </a:p>
          <a:p>
            <a:pPr marL="0" indent="0" defTabSz="685800" fontAlgn="auto">
              <a:spcAft>
                <a:spcPts val="0"/>
              </a:spcAft>
              <a:buNone/>
              <a:defRPr/>
            </a:pPr>
            <a:endPar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endParaRPr>
          </a:p>
          <a:p>
            <a:pPr defTabSz="685800" fontAlgn="auto">
              <a:spcAft>
                <a:spcPts val="0"/>
              </a:spcAft>
              <a:buFont typeface="Wingdings" panose="05000000000000000000" pitchFamily="2" charset="2"/>
              <a:buChar char="Ø"/>
              <a:defRPr/>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What actions are required of operators?</a:t>
            </a:r>
          </a:p>
          <a:p>
            <a:pPr marL="0" indent="0" defTabSz="685800" fontAlgn="auto">
              <a:spcAft>
                <a:spcPts val="0"/>
              </a:spcAft>
              <a:buNone/>
              <a:defRPr/>
            </a:pPr>
            <a:endPar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endParaRPr>
          </a:p>
          <a:p>
            <a:pPr defTabSz="685800" fontAlgn="auto">
              <a:spcAft>
                <a:spcPts val="0"/>
              </a:spcAft>
              <a:buFont typeface="Wingdings" panose="05000000000000000000" pitchFamily="2" charset="2"/>
              <a:buChar char="Ø"/>
              <a:defRPr/>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What actions are required of workers?</a:t>
            </a:r>
          </a:p>
          <a:p>
            <a:pPr marL="0" indent="0" defTabSz="685800" fontAlgn="auto">
              <a:spcAft>
                <a:spcPts val="0"/>
              </a:spcAft>
              <a:buNone/>
              <a:defRPr/>
            </a:pPr>
            <a:endPar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defTabSz="685800" fontAlgn="auto">
              <a:spcAft>
                <a:spcPts val="0"/>
              </a:spcAft>
              <a:buNone/>
              <a:defRPr/>
            </a:pPr>
            <a:endPar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B1EBA4B2-FF40-4DF7-A668-CAC01AB55360}"/>
              </a:ext>
            </a:extLst>
          </p:cNvPr>
          <p:cNvSpPr>
            <a:spLocks noGrp="1"/>
          </p:cNvSpPr>
          <p:nvPr>
            <p:ph type="sldNum" sz="quarter" idx="12"/>
          </p:nvPr>
        </p:nvSpPr>
        <p:spPr/>
        <p:txBody>
          <a:bodyPr/>
          <a:lstStyle/>
          <a:p>
            <a:fld id="{613E9692-C90D-4349-9E86-60BDB96A9591}" type="slidenum">
              <a:rPr lang="en-US" altLang="ja-JP" smtClean="0"/>
              <a:pPr/>
              <a:t>27</a:t>
            </a:fld>
            <a:endParaRPr lang="en-US" altLang="ja-JP"/>
          </a:p>
        </p:txBody>
      </p:sp>
    </p:spTree>
    <p:extLst>
      <p:ext uri="{BB962C8B-B14F-4D97-AF65-F5344CB8AC3E}">
        <p14:creationId xmlns:p14="http://schemas.microsoft.com/office/powerpoint/2010/main" val="33988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F4FFFB3-2E49-4656-8E38-EC9C33F4220D}"/>
              </a:ext>
            </a:extLst>
          </p:cNvPr>
          <p:cNvSpPr txBox="1">
            <a:spLocks noChangeArrowheads="1"/>
          </p:cNvSpPr>
          <p:nvPr/>
        </p:nvSpPr>
        <p:spPr bwMode="auto">
          <a:xfrm>
            <a:off x="395288" y="188913"/>
            <a:ext cx="8353425" cy="8806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3.2 Pending Issues for DMTCL</a:t>
            </a:r>
          </a:p>
        </p:txBody>
      </p:sp>
      <p:sp>
        <p:nvSpPr>
          <p:cNvPr id="10" name="コンテンツ プレースホルダー 2">
            <a:extLst>
              <a:ext uri="{FF2B5EF4-FFF2-40B4-BE49-F238E27FC236}">
                <a16:creationId xmlns:a16="http://schemas.microsoft.com/office/drawing/2014/main" id="{8F516A64-382B-4FF9-A060-4AB88837F06E}"/>
              </a:ext>
            </a:extLst>
          </p:cNvPr>
          <p:cNvSpPr txBox="1">
            <a:spLocks/>
          </p:cNvSpPr>
          <p:nvPr/>
        </p:nvSpPr>
        <p:spPr bwMode="auto">
          <a:xfrm>
            <a:off x="578813" y="1263286"/>
            <a:ext cx="7902248" cy="1765664"/>
          </a:xfrm>
          <a:prstGeom prst="rect">
            <a:avLst/>
          </a:prstGeom>
          <a:solidFill>
            <a:srgbClr val="FFFFCC"/>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457200" indent="-457200">
              <a:buFont typeface="+mj-lt"/>
              <a:buAutoNum type="arabicPeriod"/>
            </a:pPr>
            <a: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t>Consider the challenges for the introduction of a transportation safety management system to transport operators in Bangladesh.</a:t>
            </a:r>
          </a:p>
        </p:txBody>
      </p:sp>
      <p:sp>
        <p:nvSpPr>
          <p:cNvPr id="2" name="スライド番号プレースホルダー 1">
            <a:extLst>
              <a:ext uri="{FF2B5EF4-FFF2-40B4-BE49-F238E27FC236}">
                <a16:creationId xmlns:a16="http://schemas.microsoft.com/office/drawing/2014/main" id="{46FF4463-8719-4BC7-85FA-CE94991ECB7F}"/>
              </a:ext>
            </a:extLst>
          </p:cNvPr>
          <p:cNvSpPr>
            <a:spLocks noGrp="1"/>
          </p:cNvSpPr>
          <p:nvPr>
            <p:ph type="sldNum" sz="quarter" idx="12"/>
          </p:nvPr>
        </p:nvSpPr>
        <p:spPr/>
        <p:txBody>
          <a:bodyPr/>
          <a:lstStyle/>
          <a:p>
            <a:fld id="{613E9692-C90D-4349-9E86-60BDB96A9591}" type="slidenum">
              <a:rPr lang="en-US" altLang="ja-JP" smtClean="0"/>
              <a:pPr/>
              <a:t>28</a:t>
            </a:fld>
            <a:endParaRPr lang="en-US" altLang="ja-JP"/>
          </a:p>
        </p:txBody>
      </p:sp>
    </p:spTree>
    <p:extLst>
      <p:ext uri="{BB962C8B-B14F-4D97-AF65-F5344CB8AC3E}">
        <p14:creationId xmlns:p14="http://schemas.microsoft.com/office/powerpoint/2010/main" val="3167943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F4FFFB3-2E49-4656-8E38-EC9C33F4220D}"/>
              </a:ext>
            </a:extLst>
          </p:cNvPr>
          <p:cNvSpPr txBox="1">
            <a:spLocks noChangeArrowheads="1"/>
          </p:cNvSpPr>
          <p:nvPr/>
        </p:nvSpPr>
        <p:spPr bwMode="auto">
          <a:xfrm>
            <a:off x="395288" y="188913"/>
            <a:ext cx="8353425" cy="8806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3.2 Pending Issues for DMTCL</a:t>
            </a:r>
          </a:p>
        </p:txBody>
      </p:sp>
      <p:sp>
        <p:nvSpPr>
          <p:cNvPr id="10" name="コンテンツ プレースホルダー 2">
            <a:extLst>
              <a:ext uri="{FF2B5EF4-FFF2-40B4-BE49-F238E27FC236}">
                <a16:creationId xmlns:a16="http://schemas.microsoft.com/office/drawing/2014/main" id="{8F516A64-382B-4FF9-A060-4AB88837F06E}"/>
              </a:ext>
            </a:extLst>
          </p:cNvPr>
          <p:cNvSpPr txBox="1">
            <a:spLocks/>
          </p:cNvSpPr>
          <p:nvPr/>
        </p:nvSpPr>
        <p:spPr bwMode="auto">
          <a:xfrm>
            <a:off x="578813" y="1263286"/>
            <a:ext cx="7902248" cy="1765664"/>
          </a:xfrm>
          <a:prstGeom prst="rect">
            <a:avLst/>
          </a:prstGeom>
          <a:solidFill>
            <a:srgbClr val="FFFFCC"/>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457200" indent="-457200">
              <a:buFont typeface="+mj-lt"/>
              <a:buAutoNum type="arabicPeriod"/>
            </a:pPr>
            <a: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t>Consider the challenges for the introduction of a transportation safety management system to transport operators in Bangladesh.</a:t>
            </a:r>
          </a:p>
        </p:txBody>
      </p:sp>
      <p:sp>
        <p:nvSpPr>
          <p:cNvPr id="2" name="スライド番号プレースホルダー 1">
            <a:extLst>
              <a:ext uri="{FF2B5EF4-FFF2-40B4-BE49-F238E27FC236}">
                <a16:creationId xmlns:a16="http://schemas.microsoft.com/office/drawing/2014/main" id="{46FF4463-8719-4BC7-85FA-CE94991ECB7F}"/>
              </a:ext>
            </a:extLst>
          </p:cNvPr>
          <p:cNvSpPr>
            <a:spLocks noGrp="1"/>
          </p:cNvSpPr>
          <p:nvPr>
            <p:ph type="sldNum" sz="quarter" idx="12"/>
          </p:nvPr>
        </p:nvSpPr>
        <p:spPr/>
        <p:txBody>
          <a:bodyPr/>
          <a:lstStyle/>
          <a:p>
            <a:fld id="{613E9692-C90D-4349-9E86-60BDB96A9591}" type="slidenum">
              <a:rPr lang="en-US" altLang="ja-JP" smtClean="0"/>
              <a:pPr/>
              <a:t>29</a:t>
            </a:fld>
            <a:endParaRPr lang="en-US" altLang="ja-JP"/>
          </a:p>
        </p:txBody>
      </p:sp>
      <p:sp>
        <p:nvSpPr>
          <p:cNvPr id="3" name="正方形/長方形 2">
            <a:extLst>
              <a:ext uri="{FF2B5EF4-FFF2-40B4-BE49-F238E27FC236}">
                <a16:creationId xmlns:a16="http://schemas.microsoft.com/office/drawing/2014/main" id="{37F8B7DA-A804-4192-8887-B5BBE25C5131}"/>
              </a:ext>
            </a:extLst>
          </p:cNvPr>
          <p:cNvSpPr/>
          <p:nvPr/>
        </p:nvSpPr>
        <p:spPr>
          <a:xfrm>
            <a:off x="578813" y="3170988"/>
            <a:ext cx="8241010" cy="3139321"/>
          </a:xfrm>
          <a:prstGeom prst="rect">
            <a:avLst/>
          </a:prstGeom>
        </p:spPr>
        <p:txBody>
          <a:bodyPr wrap="square">
            <a:spAutoFit/>
          </a:bodyPr>
          <a:lstStyle/>
          <a:p>
            <a:pPr marL="0" indent="0">
              <a:buFont typeface="+mj-lt"/>
              <a:buNone/>
            </a:pPr>
            <a: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(ex)  a) Who should lead the SMS in the central government? </a:t>
            </a:r>
          </a:p>
          <a:p>
            <a:pPr marL="0" indent="0">
              <a:buFont typeface="+mj-lt"/>
              <a:buNone/>
            </a:pPr>
            <a: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In </a:t>
            </a:r>
            <a:r>
              <a:rPr lang="en-US"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Bangladesh</a:t>
            </a:r>
            <a: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the ministries are separated as …</a:t>
            </a:r>
            <a:b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Ministry of Railway</a:t>
            </a:r>
            <a:br>
              <a:rPr lang="en-GB" altLang="ja-JP"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  Ministry of Road Transport Bridge</a:t>
            </a:r>
            <a:br>
              <a:rPr lang="en-GB" altLang="ja-JP"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  Ministry of Civil Aviation and Tourism</a:t>
            </a:r>
            <a:br>
              <a:rPr lang="en-GB" altLang="ja-JP"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  Ministry of Shipping</a:t>
            </a:r>
          </a:p>
          <a:p>
            <a:pPr marL="0" indent="0">
              <a:buFont typeface="+mj-lt"/>
              <a:buNone/>
            </a:pPr>
            <a: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b) Can the ministry lead the SMS  or  </a:t>
            </a:r>
            <a:b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Can the ministry evaluate of monitor each operator’s</a:t>
            </a:r>
            <a:b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activity?</a:t>
            </a:r>
          </a:p>
          <a:p>
            <a:pPr marL="0" indent="0">
              <a:buFont typeface="+mj-lt"/>
              <a:buNone/>
            </a:pPr>
            <a: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c) Does the company staff follow the SMS lead by </a:t>
            </a:r>
            <a:b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the company’s managers?</a:t>
            </a:r>
          </a:p>
        </p:txBody>
      </p:sp>
    </p:spTree>
    <p:extLst>
      <p:ext uri="{BB962C8B-B14F-4D97-AF65-F5344CB8AC3E}">
        <p14:creationId xmlns:p14="http://schemas.microsoft.com/office/powerpoint/2010/main" val="211945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337C621E-881B-4777-807D-381FB7DAA7EA}" type="slidenum">
              <a:rPr lang="en-GB" altLang="ja-JP" smtClean="0">
                <a:latin typeface="Arial" panose="020B0604020202020204" pitchFamily="34" charset="0"/>
                <a:cs typeface="Arial" panose="020B0604020202020204" pitchFamily="34" charset="0"/>
              </a:rPr>
              <a:pPr/>
              <a:t>3</a:t>
            </a:fld>
            <a:endParaRPr lang="en-GB" altLang="ja-JP">
              <a:latin typeface="Arial" panose="020B0604020202020204" pitchFamily="34" charset="0"/>
              <a:cs typeface="Arial" panose="020B0604020202020204" pitchFamily="34" charset="0"/>
            </a:endParaRPr>
          </a:p>
        </p:txBody>
      </p:sp>
      <p:sp>
        <p:nvSpPr>
          <p:cNvPr id="64514" name="Rectangle 2"/>
          <p:cNvSpPr>
            <a:spLocks noGrp="1" noChangeArrowheads="1"/>
          </p:cNvSpPr>
          <p:nvPr>
            <p:ph type="title"/>
          </p:nvPr>
        </p:nvSpPr>
        <p:spPr>
          <a:ln/>
        </p:spPr>
        <p:txBody>
          <a:bodyPr/>
          <a:lstStyle/>
          <a:p>
            <a:r>
              <a:rPr lang="en-GB" altLang="ja-JP" dirty="0">
                <a:latin typeface="BIZ UDPゴシック" panose="020B0400000000000000" pitchFamily="34" charset="-128"/>
                <a:ea typeface="BIZ UDPゴシック" panose="020B0400000000000000" pitchFamily="34" charset="-128"/>
                <a:cs typeface="Arial" panose="020B0604020202020204" pitchFamily="34" charset="0"/>
              </a:rPr>
              <a:t>Outline</a:t>
            </a:r>
            <a:endParaRPr lang="en-GB" altLang="ja-JP" dirty="0">
              <a:solidFill>
                <a:schemeClr val="bg2"/>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C6BB1167-0E25-43E9-B0E6-83F4D0485C7A}"/>
              </a:ext>
            </a:extLst>
          </p:cNvPr>
          <p:cNvSpPr txBox="1"/>
          <p:nvPr/>
        </p:nvSpPr>
        <p:spPr>
          <a:xfrm>
            <a:off x="641478" y="1663309"/>
            <a:ext cx="7861043" cy="3970318"/>
          </a:xfrm>
          <a:prstGeom prst="rect">
            <a:avLst/>
          </a:prstGeom>
          <a:noFill/>
          <a:ln>
            <a:solidFill>
              <a:schemeClr val="tx1"/>
            </a:solidFill>
          </a:ln>
        </p:spPr>
        <p:txBody>
          <a:bodyPr wrap="square" rtlCol="0">
            <a:spAutoFit/>
          </a:bodyPr>
          <a:lstStyle/>
          <a:p>
            <a: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Purpose and Aims of this Course</a:t>
            </a: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endPar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endParaRPr>
          </a:p>
          <a:p>
            <a:pPr marL="342900" indent="-342900">
              <a:buFont typeface="Wingdings" panose="05000000000000000000" pitchFamily="2" charset="2"/>
              <a:buChar char="n"/>
            </a:pPr>
            <a:r>
              <a:rPr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Understand Japan’s transportation safety management system</a:t>
            </a:r>
          </a:p>
          <a:p>
            <a:pPr marL="342900" indent="-342900">
              <a:buFont typeface="Wingdings" panose="05000000000000000000" pitchFamily="2" charset="2"/>
              <a:buChar char="n"/>
            </a:pPr>
            <a:r>
              <a:rPr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Understand an outline of the approach of the guidelines</a:t>
            </a:r>
          </a:p>
          <a:p>
            <a:pPr marL="342900" indent="-342900">
              <a:buFont typeface="Wingdings" panose="05000000000000000000" pitchFamily="2" charset="2"/>
              <a:buChar char="n"/>
            </a:pPr>
            <a:r>
              <a:rPr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Pending issues for considering adaptation for DMTCL and Bangladesh</a:t>
            </a:r>
          </a:p>
        </p:txBody>
      </p:sp>
    </p:spTree>
    <p:extLst>
      <p:ext uri="{BB962C8B-B14F-4D97-AF65-F5344CB8AC3E}">
        <p14:creationId xmlns:p14="http://schemas.microsoft.com/office/powerpoint/2010/main" val="835294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F4FFFB3-2E49-4656-8E38-EC9C33F4220D}"/>
              </a:ext>
            </a:extLst>
          </p:cNvPr>
          <p:cNvSpPr txBox="1">
            <a:spLocks noChangeArrowheads="1"/>
          </p:cNvSpPr>
          <p:nvPr/>
        </p:nvSpPr>
        <p:spPr bwMode="auto">
          <a:xfrm>
            <a:off x="395288" y="188913"/>
            <a:ext cx="8353425" cy="8806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3.2 Pending Issues for DMTCL</a:t>
            </a:r>
          </a:p>
        </p:txBody>
      </p:sp>
      <p:sp>
        <p:nvSpPr>
          <p:cNvPr id="10" name="コンテンツ プレースホルダー 2">
            <a:extLst>
              <a:ext uri="{FF2B5EF4-FFF2-40B4-BE49-F238E27FC236}">
                <a16:creationId xmlns:a16="http://schemas.microsoft.com/office/drawing/2014/main" id="{8F516A64-382B-4FF9-A060-4AB88837F06E}"/>
              </a:ext>
            </a:extLst>
          </p:cNvPr>
          <p:cNvSpPr txBox="1">
            <a:spLocks/>
          </p:cNvSpPr>
          <p:nvPr/>
        </p:nvSpPr>
        <p:spPr bwMode="auto">
          <a:xfrm>
            <a:off x="578813" y="1263286"/>
            <a:ext cx="7902248" cy="1051289"/>
          </a:xfrm>
          <a:prstGeom prst="rect">
            <a:avLst/>
          </a:prstGeom>
          <a:solidFill>
            <a:srgbClr val="FFFFCC"/>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t>2. Consider your own opinions regarding </a:t>
            </a:r>
            <a:b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t>    measures to address these challenges. </a:t>
            </a:r>
          </a:p>
        </p:txBody>
      </p:sp>
      <p:sp>
        <p:nvSpPr>
          <p:cNvPr id="11" name="テキスト ボックス 10">
            <a:extLst>
              <a:ext uri="{FF2B5EF4-FFF2-40B4-BE49-F238E27FC236}">
                <a16:creationId xmlns:a16="http://schemas.microsoft.com/office/drawing/2014/main" id="{F388B43E-417F-4162-B649-AEE2D6171E5D}"/>
              </a:ext>
            </a:extLst>
          </p:cNvPr>
          <p:cNvSpPr txBox="1"/>
          <p:nvPr/>
        </p:nvSpPr>
        <p:spPr>
          <a:xfrm>
            <a:off x="9462268" y="859779"/>
            <a:ext cx="7495310" cy="6740307"/>
          </a:xfrm>
          <a:prstGeom prst="rect">
            <a:avLst/>
          </a:prstGeom>
          <a:noFill/>
          <a:ln>
            <a:solidFill>
              <a:schemeClr val="tx1"/>
            </a:solidFill>
          </a:ln>
        </p:spPr>
        <p:txBody>
          <a:bodyPr wrap="square" rtlCol="0">
            <a:spAutoFit/>
          </a:bodyPr>
          <a:lstStyle/>
          <a:p>
            <a:r>
              <a:rPr lang="en-GB" altLang="ja-JP" sz="2400" dirty="0">
                <a:latin typeface="Arial" panose="020B0604020202020204" pitchFamily="34" charset="0"/>
                <a:cs typeface="Arial" panose="020B0604020202020204" pitchFamily="34" charset="0"/>
              </a:rPr>
              <a:t>【</a:t>
            </a:r>
            <a:r>
              <a:rPr lang="ja-JP" altLang="en-GB" sz="2400" dirty="0">
                <a:latin typeface="Arial" panose="020B0604020202020204" pitchFamily="34" charset="0"/>
                <a:cs typeface="Arial" panose="020B0604020202020204" pitchFamily="34" charset="0"/>
              </a:rPr>
              <a:t>考えられる課題</a:t>
            </a:r>
            <a:r>
              <a:rPr lang="en-GB" altLang="ja-JP" sz="2400" dirty="0">
                <a:latin typeface="Arial" panose="020B0604020202020204" pitchFamily="34" charset="0"/>
                <a:cs typeface="Arial" panose="020B0604020202020204" pitchFamily="34" charset="0"/>
              </a:rPr>
              <a:t>】</a:t>
            </a:r>
          </a:p>
          <a:p>
            <a:r>
              <a:rPr kumimoji="1" lang="ja-JP" altLang="en-GB" sz="2400" dirty="0">
                <a:latin typeface="Arial" panose="020B0604020202020204" pitchFamily="34" charset="0"/>
                <a:cs typeface="Arial" panose="020B0604020202020204" pitchFamily="34" charset="0"/>
              </a:rPr>
              <a:t>・国が主導できるか。</a:t>
            </a:r>
            <a:endParaRPr kumimoji="1"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・事業者が自主的に取り組めるか</a:t>
            </a:r>
            <a:endParaRPr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・社員が従うか</a:t>
            </a:r>
            <a:endParaRPr lang="en-GB" altLang="ja-JP" sz="2400" dirty="0">
              <a:latin typeface="Arial" panose="020B0604020202020204" pitchFamily="34" charset="0"/>
              <a:cs typeface="Arial" panose="020B0604020202020204" pitchFamily="34" charset="0"/>
            </a:endParaRPr>
          </a:p>
          <a:p>
            <a:r>
              <a:rPr kumimoji="1" lang="ja-JP" altLang="en-GB" sz="2400" dirty="0">
                <a:latin typeface="Arial" panose="020B0604020202020204" pitchFamily="34" charset="0"/>
                <a:cs typeface="Arial" panose="020B0604020202020204" pitchFamily="34" charset="0"/>
              </a:rPr>
              <a:t>・国が事業者を評価できるか</a:t>
            </a:r>
            <a:endParaRPr kumimoji="1"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・監督省庁が異なる。</a:t>
            </a:r>
            <a:endParaRPr lang="en-GB" altLang="ja-JP" sz="2400" dirty="0">
              <a:latin typeface="Arial" panose="020B0604020202020204" pitchFamily="34" charset="0"/>
              <a:cs typeface="Arial" panose="020B0604020202020204" pitchFamily="34" charset="0"/>
            </a:endParaRPr>
          </a:p>
          <a:p>
            <a:r>
              <a:rPr kumimoji="1" lang="en-GB" altLang="ja-JP" sz="2400" dirty="0" err="1">
                <a:latin typeface="Arial" panose="020B0604020202020204" pitchFamily="34" charset="0"/>
                <a:cs typeface="Arial" panose="020B0604020202020204" pitchFamily="34" charset="0"/>
              </a:rPr>
              <a:t>DMTCL</a:t>
            </a:r>
            <a:r>
              <a:rPr kumimoji="1" lang="en-GB" altLang="ja-JP" sz="2400" dirty="0">
                <a:latin typeface="Arial" panose="020B0604020202020204" pitchFamily="34" charset="0"/>
                <a:cs typeface="Arial" panose="020B0604020202020204" pitchFamily="34" charset="0"/>
              </a:rPr>
              <a:t>/</a:t>
            </a:r>
            <a:r>
              <a:rPr kumimoji="1" lang="ja-JP" altLang="en-GB" sz="2400" dirty="0">
                <a:latin typeface="Arial" panose="020B0604020202020204" pitchFamily="34" charset="0"/>
                <a:cs typeface="Arial" panose="020B0604020202020204" pitchFamily="34" charset="0"/>
              </a:rPr>
              <a:t>道路全般</a:t>
            </a:r>
            <a:r>
              <a:rPr kumimoji="1" lang="en-GB" altLang="ja-JP" sz="2400" dirty="0">
                <a:latin typeface="Arial" panose="020B0604020202020204" pitchFamily="34" charset="0"/>
                <a:cs typeface="Arial" panose="020B0604020202020204" pitchFamily="34" charset="0"/>
              </a:rPr>
              <a:t>→Ministry of Road Transport Bridge</a:t>
            </a:r>
          </a:p>
          <a:p>
            <a:r>
              <a:rPr kumimoji="1" lang="en-GB" altLang="ja-JP" sz="2400" dirty="0" err="1">
                <a:latin typeface="Arial" panose="020B0604020202020204" pitchFamily="34" charset="0"/>
                <a:cs typeface="Arial" panose="020B0604020202020204" pitchFamily="34" charset="0"/>
              </a:rPr>
              <a:t>BR→Ministry</a:t>
            </a:r>
            <a:r>
              <a:rPr kumimoji="1" lang="en-GB" altLang="ja-JP" sz="2400" dirty="0">
                <a:latin typeface="Arial" panose="020B0604020202020204" pitchFamily="34" charset="0"/>
                <a:cs typeface="Arial" panose="020B0604020202020204" pitchFamily="34" charset="0"/>
              </a:rPr>
              <a:t> of Railway</a:t>
            </a:r>
          </a:p>
          <a:p>
            <a:r>
              <a:rPr kumimoji="1" lang="ja-JP" altLang="en-GB" sz="2400" dirty="0">
                <a:latin typeface="Arial" panose="020B0604020202020204" pitchFamily="34" charset="0"/>
                <a:cs typeface="Arial" panose="020B0604020202020204" pitchFamily="34" charset="0"/>
              </a:rPr>
              <a:t>空港</a:t>
            </a:r>
            <a:r>
              <a:rPr kumimoji="1" lang="en-GB" altLang="ja-JP" sz="2400" dirty="0">
                <a:latin typeface="Arial" panose="020B0604020202020204" pitchFamily="34" charset="0"/>
                <a:cs typeface="Arial" panose="020B0604020202020204" pitchFamily="34" charset="0"/>
              </a:rPr>
              <a:t>→Ministry of Civil Aviation and Tourism</a:t>
            </a:r>
          </a:p>
          <a:p>
            <a:r>
              <a:rPr lang="ja-JP" altLang="en-GB" sz="2400" dirty="0">
                <a:latin typeface="Arial" panose="020B0604020202020204" pitchFamily="34" charset="0"/>
                <a:cs typeface="Arial" panose="020B0604020202020204" pitchFamily="34" charset="0"/>
              </a:rPr>
              <a:t>港湾</a:t>
            </a:r>
            <a:r>
              <a:rPr lang="en-GB" altLang="ja-JP" sz="2400" dirty="0">
                <a:latin typeface="Arial" panose="020B0604020202020204" pitchFamily="34" charset="0"/>
                <a:cs typeface="Arial" panose="020B0604020202020204" pitchFamily="34" charset="0"/>
              </a:rPr>
              <a:t>→Ministry of Shipping</a:t>
            </a:r>
            <a:endParaRPr kumimoji="1" lang="en-GB" altLang="ja-JP" sz="2400" dirty="0">
              <a:latin typeface="Arial" panose="020B0604020202020204" pitchFamily="34" charset="0"/>
              <a:cs typeface="Arial" panose="020B0604020202020204" pitchFamily="34" charset="0"/>
            </a:endParaRPr>
          </a:p>
          <a:p>
            <a:endParaRPr lang="en-GB" altLang="ja-JP" sz="2400" dirty="0">
              <a:latin typeface="Arial" panose="020B0604020202020204" pitchFamily="34" charset="0"/>
              <a:cs typeface="Arial" panose="020B0604020202020204" pitchFamily="34" charset="0"/>
            </a:endParaRPr>
          </a:p>
          <a:p>
            <a:r>
              <a:rPr kumimoji="1" lang="en-GB" altLang="ja-JP" sz="2400" dirty="0">
                <a:latin typeface="Arial" panose="020B0604020202020204" pitchFamily="34" charset="0"/>
                <a:cs typeface="Arial" panose="020B0604020202020204" pitchFamily="34" charset="0"/>
              </a:rPr>
              <a:t>【</a:t>
            </a:r>
            <a:r>
              <a:rPr lang="ja-JP" altLang="en-GB" sz="2400" dirty="0">
                <a:latin typeface="Arial" panose="020B0604020202020204" pitchFamily="34" charset="0"/>
                <a:cs typeface="Arial" panose="020B0604020202020204" pitchFamily="34" charset="0"/>
              </a:rPr>
              <a:t>考えられる</a:t>
            </a:r>
            <a:r>
              <a:rPr kumimoji="1" lang="ja-JP" altLang="en-GB" sz="2400" dirty="0">
                <a:latin typeface="Arial" panose="020B0604020202020204" pitchFamily="34" charset="0"/>
                <a:cs typeface="Arial" panose="020B0604020202020204" pitchFamily="34" charset="0"/>
              </a:rPr>
              <a:t>対応策</a:t>
            </a:r>
            <a:r>
              <a:rPr kumimoji="1" lang="en-GB" altLang="ja-JP" sz="2400" dirty="0">
                <a:latin typeface="Arial" panose="020B0604020202020204" pitchFamily="34" charset="0"/>
                <a:cs typeface="Arial" panose="020B0604020202020204" pitchFamily="34" charset="0"/>
              </a:rPr>
              <a:t>】</a:t>
            </a:r>
          </a:p>
          <a:p>
            <a:r>
              <a:rPr lang="ja-JP" altLang="en-GB" sz="2400" dirty="0">
                <a:latin typeface="Arial" panose="020B0604020202020204" pitchFamily="34" charset="0"/>
                <a:cs typeface="Arial" panose="020B0604020202020204" pitchFamily="34" charset="0"/>
              </a:rPr>
              <a:t>・評価業務について日本の支援を得る</a:t>
            </a:r>
            <a:endParaRPr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・国としての制度ではなく</a:t>
            </a:r>
            <a:r>
              <a:rPr lang="en-GB" altLang="ja-JP" sz="2400" dirty="0" err="1">
                <a:latin typeface="Arial" panose="020B0604020202020204" pitchFamily="34" charset="0"/>
                <a:cs typeface="Arial" panose="020B0604020202020204" pitchFamily="34" charset="0"/>
              </a:rPr>
              <a:t>DMTCL</a:t>
            </a:r>
            <a:r>
              <a:rPr lang="ja-JP" altLang="en-GB" sz="2400" dirty="0">
                <a:latin typeface="Arial" panose="020B0604020202020204" pitchFamily="34" charset="0"/>
                <a:cs typeface="Arial" panose="020B0604020202020204" pitchFamily="34" charset="0"/>
              </a:rPr>
              <a:t>内で取り組む</a:t>
            </a:r>
            <a:endParaRPr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・省庁横断組織を作る</a:t>
            </a:r>
            <a:endParaRPr lang="en-GB" altLang="ja-JP" sz="2400" dirty="0">
              <a:latin typeface="Arial" panose="020B0604020202020204" pitchFamily="34" charset="0"/>
              <a:cs typeface="Arial" panose="020B0604020202020204" pitchFamily="34" charset="0"/>
            </a:endParaRPr>
          </a:p>
          <a:p>
            <a:endParaRPr lang="en-GB" altLang="ja-JP" sz="2400" dirty="0">
              <a:latin typeface="Arial" panose="020B0604020202020204" pitchFamily="34" charset="0"/>
              <a:cs typeface="Arial" panose="020B0604020202020204" pitchFamily="34" charset="0"/>
            </a:endParaRPr>
          </a:p>
          <a:p>
            <a:endParaRPr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運輸業界全体では</a:t>
            </a:r>
            <a:r>
              <a:rPr lang="en-GB" altLang="ja-JP" sz="2400" dirty="0">
                <a:latin typeface="Arial" panose="020B0604020202020204" pitchFamily="34" charset="0"/>
                <a:cs typeface="Arial" panose="020B0604020202020204" pitchFamily="34" charset="0"/>
              </a:rPr>
              <a:t>BR</a:t>
            </a:r>
            <a:r>
              <a:rPr lang="ja-JP" altLang="en-GB" sz="2400" dirty="0">
                <a:latin typeface="Arial" panose="020B0604020202020204" pitchFamily="34" charset="0"/>
                <a:cs typeface="Arial" panose="020B0604020202020204" pitchFamily="34" charset="0"/>
              </a:rPr>
              <a:t>との協働可能性を問いたい。</a:t>
            </a:r>
            <a:endParaRPr kumimoji="1" lang="en-GB" altLang="ja-JP" sz="2400" dirty="0">
              <a:latin typeface="Arial" panose="020B0604020202020204" pitchFamily="34" charset="0"/>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46FF4463-8719-4BC7-85FA-CE94991ECB7F}"/>
              </a:ext>
            </a:extLst>
          </p:cNvPr>
          <p:cNvSpPr>
            <a:spLocks noGrp="1"/>
          </p:cNvSpPr>
          <p:nvPr>
            <p:ph type="sldNum" sz="quarter" idx="12"/>
          </p:nvPr>
        </p:nvSpPr>
        <p:spPr/>
        <p:txBody>
          <a:bodyPr/>
          <a:lstStyle/>
          <a:p>
            <a:fld id="{613E9692-C90D-4349-9E86-60BDB96A9591}" type="slidenum">
              <a:rPr lang="en-US" altLang="ja-JP" smtClean="0"/>
              <a:pPr/>
              <a:t>30</a:t>
            </a:fld>
            <a:endParaRPr lang="en-US" altLang="ja-JP"/>
          </a:p>
        </p:txBody>
      </p:sp>
    </p:spTree>
    <p:extLst>
      <p:ext uri="{BB962C8B-B14F-4D97-AF65-F5344CB8AC3E}">
        <p14:creationId xmlns:p14="http://schemas.microsoft.com/office/powerpoint/2010/main" val="2175444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F4FFFB3-2E49-4656-8E38-EC9C33F4220D}"/>
              </a:ext>
            </a:extLst>
          </p:cNvPr>
          <p:cNvSpPr txBox="1">
            <a:spLocks noChangeArrowheads="1"/>
          </p:cNvSpPr>
          <p:nvPr/>
        </p:nvSpPr>
        <p:spPr bwMode="auto">
          <a:xfrm>
            <a:off x="395288" y="188913"/>
            <a:ext cx="8353425" cy="8806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3.2 Pending Issues for DMTCL</a:t>
            </a:r>
          </a:p>
        </p:txBody>
      </p:sp>
      <p:sp>
        <p:nvSpPr>
          <p:cNvPr id="10" name="コンテンツ プレースホルダー 2">
            <a:extLst>
              <a:ext uri="{FF2B5EF4-FFF2-40B4-BE49-F238E27FC236}">
                <a16:creationId xmlns:a16="http://schemas.microsoft.com/office/drawing/2014/main" id="{8F516A64-382B-4FF9-A060-4AB88837F06E}"/>
              </a:ext>
            </a:extLst>
          </p:cNvPr>
          <p:cNvSpPr txBox="1">
            <a:spLocks/>
          </p:cNvSpPr>
          <p:nvPr/>
        </p:nvSpPr>
        <p:spPr bwMode="auto">
          <a:xfrm>
            <a:off x="578813" y="1263286"/>
            <a:ext cx="7902248" cy="1051289"/>
          </a:xfrm>
          <a:prstGeom prst="rect">
            <a:avLst/>
          </a:prstGeom>
          <a:solidFill>
            <a:srgbClr val="FFFFCC"/>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t>2. Consider your own opinions regarding </a:t>
            </a:r>
            <a:b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400" kern="0" dirty="0">
                <a:latin typeface="BIZ UDPゴシック" panose="020B0400000000000000" pitchFamily="34" charset="-128"/>
                <a:ea typeface="BIZ UDPゴシック" panose="020B0400000000000000" pitchFamily="34" charset="-128"/>
                <a:cs typeface="Arial" panose="020B0604020202020204" pitchFamily="34" charset="0"/>
              </a:rPr>
              <a:t>    measures to address these challenges. </a:t>
            </a:r>
          </a:p>
        </p:txBody>
      </p:sp>
      <p:sp>
        <p:nvSpPr>
          <p:cNvPr id="11" name="テキスト ボックス 10">
            <a:extLst>
              <a:ext uri="{FF2B5EF4-FFF2-40B4-BE49-F238E27FC236}">
                <a16:creationId xmlns:a16="http://schemas.microsoft.com/office/drawing/2014/main" id="{F388B43E-417F-4162-B649-AEE2D6171E5D}"/>
              </a:ext>
            </a:extLst>
          </p:cNvPr>
          <p:cNvSpPr txBox="1"/>
          <p:nvPr/>
        </p:nvSpPr>
        <p:spPr>
          <a:xfrm>
            <a:off x="9462268" y="859779"/>
            <a:ext cx="7495310" cy="6740307"/>
          </a:xfrm>
          <a:prstGeom prst="rect">
            <a:avLst/>
          </a:prstGeom>
          <a:noFill/>
          <a:ln>
            <a:solidFill>
              <a:schemeClr val="tx1"/>
            </a:solidFill>
          </a:ln>
        </p:spPr>
        <p:txBody>
          <a:bodyPr wrap="square" rtlCol="0">
            <a:spAutoFit/>
          </a:bodyPr>
          <a:lstStyle/>
          <a:p>
            <a:r>
              <a:rPr lang="en-GB" altLang="ja-JP" sz="2400" dirty="0">
                <a:latin typeface="Arial" panose="020B0604020202020204" pitchFamily="34" charset="0"/>
                <a:cs typeface="Arial" panose="020B0604020202020204" pitchFamily="34" charset="0"/>
              </a:rPr>
              <a:t>【</a:t>
            </a:r>
            <a:r>
              <a:rPr lang="ja-JP" altLang="en-GB" sz="2400" dirty="0">
                <a:latin typeface="Arial" panose="020B0604020202020204" pitchFamily="34" charset="0"/>
                <a:cs typeface="Arial" panose="020B0604020202020204" pitchFamily="34" charset="0"/>
              </a:rPr>
              <a:t>考えられる課題</a:t>
            </a:r>
            <a:r>
              <a:rPr lang="en-GB" altLang="ja-JP" sz="2400" dirty="0">
                <a:latin typeface="Arial" panose="020B0604020202020204" pitchFamily="34" charset="0"/>
                <a:cs typeface="Arial" panose="020B0604020202020204" pitchFamily="34" charset="0"/>
              </a:rPr>
              <a:t>】</a:t>
            </a:r>
          </a:p>
          <a:p>
            <a:r>
              <a:rPr kumimoji="1" lang="ja-JP" altLang="en-GB" sz="2400" dirty="0">
                <a:latin typeface="Arial" panose="020B0604020202020204" pitchFamily="34" charset="0"/>
                <a:cs typeface="Arial" panose="020B0604020202020204" pitchFamily="34" charset="0"/>
              </a:rPr>
              <a:t>・国が主導できるか。</a:t>
            </a:r>
            <a:endParaRPr kumimoji="1"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・事業者が自主的に取り組めるか</a:t>
            </a:r>
            <a:endParaRPr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・社員が従うか</a:t>
            </a:r>
            <a:endParaRPr lang="en-GB" altLang="ja-JP" sz="2400" dirty="0">
              <a:latin typeface="Arial" panose="020B0604020202020204" pitchFamily="34" charset="0"/>
              <a:cs typeface="Arial" panose="020B0604020202020204" pitchFamily="34" charset="0"/>
            </a:endParaRPr>
          </a:p>
          <a:p>
            <a:r>
              <a:rPr kumimoji="1" lang="ja-JP" altLang="en-GB" sz="2400" dirty="0">
                <a:latin typeface="Arial" panose="020B0604020202020204" pitchFamily="34" charset="0"/>
                <a:cs typeface="Arial" panose="020B0604020202020204" pitchFamily="34" charset="0"/>
              </a:rPr>
              <a:t>・国が事業者を評価できるか</a:t>
            </a:r>
            <a:endParaRPr kumimoji="1"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・監督省庁が異なる。</a:t>
            </a:r>
            <a:endParaRPr lang="en-GB" altLang="ja-JP" sz="2400" dirty="0">
              <a:latin typeface="Arial" panose="020B0604020202020204" pitchFamily="34" charset="0"/>
              <a:cs typeface="Arial" panose="020B0604020202020204" pitchFamily="34" charset="0"/>
            </a:endParaRPr>
          </a:p>
          <a:p>
            <a:r>
              <a:rPr kumimoji="1" lang="en-GB" altLang="ja-JP" sz="2400" dirty="0" err="1">
                <a:latin typeface="Arial" panose="020B0604020202020204" pitchFamily="34" charset="0"/>
                <a:cs typeface="Arial" panose="020B0604020202020204" pitchFamily="34" charset="0"/>
              </a:rPr>
              <a:t>DMTCL</a:t>
            </a:r>
            <a:r>
              <a:rPr kumimoji="1" lang="en-GB" altLang="ja-JP" sz="2400" dirty="0">
                <a:latin typeface="Arial" panose="020B0604020202020204" pitchFamily="34" charset="0"/>
                <a:cs typeface="Arial" panose="020B0604020202020204" pitchFamily="34" charset="0"/>
              </a:rPr>
              <a:t>/</a:t>
            </a:r>
            <a:r>
              <a:rPr kumimoji="1" lang="ja-JP" altLang="en-GB" sz="2400" dirty="0">
                <a:latin typeface="Arial" panose="020B0604020202020204" pitchFamily="34" charset="0"/>
                <a:cs typeface="Arial" panose="020B0604020202020204" pitchFamily="34" charset="0"/>
              </a:rPr>
              <a:t>道路全般</a:t>
            </a:r>
            <a:r>
              <a:rPr kumimoji="1" lang="en-GB" altLang="ja-JP" sz="2400" dirty="0">
                <a:latin typeface="Arial" panose="020B0604020202020204" pitchFamily="34" charset="0"/>
                <a:cs typeface="Arial" panose="020B0604020202020204" pitchFamily="34" charset="0"/>
              </a:rPr>
              <a:t>→Ministry of Road Transport Bridge</a:t>
            </a:r>
          </a:p>
          <a:p>
            <a:r>
              <a:rPr kumimoji="1" lang="en-GB" altLang="ja-JP" sz="2400" dirty="0" err="1">
                <a:latin typeface="Arial" panose="020B0604020202020204" pitchFamily="34" charset="0"/>
                <a:cs typeface="Arial" panose="020B0604020202020204" pitchFamily="34" charset="0"/>
              </a:rPr>
              <a:t>BR→Ministry</a:t>
            </a:r>
            <a:r>
              <a:rPr kumimoji="1" lang="en-GB" altLang="ja-JP" sz="2400" dirty="0">
                <a:latin typeface="Arial" panose="020B0604020202020204" pitchFamily="34" charset="0"/>
                <a:cs typeface="Arial" panose="020B0604020202020204" pitchFamily="34" charset="0"/>
              </a:rPr>
              <a:t> of Railway</a:t>
            </a:r>
          </a:p>
          <a:p>
            <a:r>
              <a:rPr kumimoji="1" lang="ja-JP" altLang="en-GB" sz="2400" dirty="0">
                <a:latin typeface="Arial" panose="020B0604020202020204" pitchFamily="34" charset="0"/>
                <a:cs typeface="Arial" panose="020B0604020202020204" pitchFamily="34" charset="0"/>
              </a:rPr>
              <a:t>空港</a:t>
            </a:r>
            <a:r>
              <a:rPr kumimoji="1" lang="en-GB" altLang="ja-JP" sz="2400" dirty="0">
                <a:latin typeface="Arial" panose="020B0604020202020204" pitchFamily="34" charset="0"/>
                <a:cs typeface="Arial" panose="020B0604020202020204" pitchFamily="34" charset="0"/>
              </a:rPr>
              <a:t>→Ministry of Civil Aviation and Tourism</a:t>
            </a:r>
          </a:p>
          <a:p>
            <a:r>
              <a:rPr lang="ja-JP" altLang="en-GB" sz="2400" dirty="0">
                <a:latin typeface="Arial" panose="020B0604020202020204" pitchFamily="34" charset="0"/>
                <a:cs typeface="Arial" panose="020B0604020202020204" pitchFamily="34" charset="0"/>
              </a:rPr>
              <a:t>港湾</a:t>
            </a:r>
            <a:r>
              <a:rPr lang="en-GB" altLang="ja-JP" sz="2400" dirty="0">
                <a:latin typeface="Arial" panose="020B0604020202020204" pitchFamily="34" charset="0"/>
                <a:cs typeface="Arial" panose="020B0604020202020204" pitchFamily="34" charset="0"/>
              </a:rPr>
              <a:t>→Ministry of Shipping</a:t>
            </a:r>
            <a:endParaRPr kumimoji="1" lang="en-GB" altLang="ja-JP" sz="2400" dirty="0">
              <a:latin typeface="Arial" panose="020B0604020202020204" pitchFamily="34" charset="0"/>
              <a:cs typeface="Arial" panose="020B0604020202020204" pitchFamily="34" charset="0"/>
            </a:endParaRPr>
          </a:p>
          <a:p>
            <a:endParaRPr lang="en-GB" altLang="ja-JP" sz="2400" dirty="0">
              <a:latin typeface="Arial" panose="020B0604020202020204" pitchFamily="34" charset="0"/>
              <a:cs typeface="Arial" panose="020B0604020202020204" pitchFamily="34" charset="0"/>
            </a:endParaRPr>
          </a:p>
          <a:p>
            <a:r>
              <a:rPr kumimoji="1" lang="en-GB" altLang="ja-JP" sz="2400" dirty="0">
                <a:latin typeface="Arial" panose="020B0604020202020204" pitchFamily="34" charset="0"/>
                <a:cs typeface="Arial" panose="020B0604020202020204" pitchFamily="34" charset="0"/>
              </a:rPr>
              <a:t>【</a:t>
            </a:r>
            <a:r>
              <a:rPr lang="ja-JP" altLang="en-GB" sz="2400" dirty="0">
                <a:latin typeface="Arial" panose="020B0604020202020204" pitchFamily="34" charset="0"/>
                <a:cs typeface="Arial" panose="020B0604020202020204" pitchFamily="34" charset="0"/>
              </a:rPr>
              <a:t>考えられる</a:t>
            </a:r>
            <a:r>
              <a:rPr kumimoji="1" lang="ja-JP" altLang="en-GB" sz="2400" dirty="0">
                <a:latin typeface="Arial" panose="020B0604020202020204" pitchFamily="34" charset="0"/>
                <a:cs typeface="Arial" panose="020B0604020202020204" pitchFamily="34" charset="0"/>
              </a:rPr>
              <a:t>対応策</a:t>
            </a:r>
            <a:r>
              <a:rPr kumimoji="1" lang="en-GB" altLang="ja-JP" sz="2400" dirty="0">
                <a:latin typeface="Arial" panose="020B0604020202020204" pitchFamily="34" charset="0"/>
                <a:cs typeface="Arial" panose="020B0604020202020204" pitchFamily="34" charset="0"/>
              </a:rPr>
              <a:t>】</a:t>
            </a:r>
          </a:p>
          <a:p>
            <a:r>
              <a:rPr lang="ja-JP" altLang="en-GB" sz="2400" dirty="0">
                <a:latin typeface="Arial" panose="020B0604020202020204" pitchFamily="34" charset="0"/>
                <a:cs typeface="Arial" panose="020B0604020202020204" pitchFamily="34" charset="0"/>
              </a:rPr>
              <a:t>・評価業務について日本の支援を得る</a:t>
            </a:r>
            <a:endParaRPr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・国としての制度ではなく</a:t>
            </a:r>
            <a:r>
              <a:rPr lang="en-GB" altLang="ja-JP" sz="2400" dirty="0" err="1">
                <a:latin typeface="Arial" panose="020B0604020202020204" pitchFamily="34" charset="0"/>
                <a:cs typeface="Arial" panose="020B0604020202020204" pitchFamily="34" charset="0"/>
              </a:rPr>
              <a:t>DMTCL</a:t>
            </a:r>
            <a:r>
              <a:rPr lang="ja-JP" altLang="en-GB" sz="2400" dirty="0">
                <a:latin typeface="Arial" panose="020B0604020202020204" pitchFamily="34" charset="0"/>
                <a:cs typeface="Arial" panose="020B0604020202020204" pitchFamily="34" charset="0"/>
              </a:rPr>
              <a:t>内で取り組む</a:t>
            </a:r>
            <a:endParaRPr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・省庁横断組織を作る</a:t>
            </a:r>
            <a:endParaRPr lang="en-GB" altLang="ja-JP" sz="2400" dirty="0">
              <a:latin typeface="Arial" panose="020B0604020202020204" pitchFamily="34" charset="0"/>
              <a:cs typeface="Arial" panose="020B0604020202020204" pitchFamily="34" charset="0"/>
            </a:endParaRPr>
          </a:p>
          <a:p>
            <a:endParaRPr lang="en-GB" altLang="ja-JP" sz="2400" dirty="0">
              <a:latin typeface="Arial" panose="020B0604020202020204" pitchFamily="34" charset="0"/>
              <a:cs typeface="Arial" panose="020B0604020202020204" pitchFamily="34" charset="0"/>
            </a:endParaRPr>
          </a:p>
          <a:p>
            <a:endParaRPr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運輸業界全体では</a:t>
            </a:r>
            <a:r>
              <a:rPr lang="en-GB" altLang="ja-JP" sz="2400" dirty="0">
                <a:latin typeface="Arial" panose="020B0604020202020204" pitchFamily="34" charset="0"/>
                <a:cs typeface="Arial" panose="020B0604020202020204" pitchFamily="34" charset="0"/>
              </a:rPr>
              <a:t>BR</a:t>
            </a:r>
            <a:r>
              <a:rPr lang="ja-JP" altLang="en-GB" sz="2400" dirty="0">
                <a:latin typeface="Arial" panose="020B0604020202020204" pitchFamily="34" charset="0"/>
                <a:cs typeface="Arial" panose="020B0604020202020204" pitchFamily="34" charset="0"/>
              </a:rPr>
              <a:t>との協働可能性を問いたい。</a:t>
            </a:r>
            <a:endParaRPr kumimoji="1" lang="en-GB" altLang="ja-JP" sz="2400" dirty="0">
              <a:latin typeface="Arial" panose="020B0604020202020204" pitchFamily="34" charset="0"/>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46FF4463-8719-4BC7-85FA-CE94991ECB7F}"/>
              </a:ext>
            </a:extLst>
          </p:cNvPr>
          <p:cNvSpPr>
            <a:spLocks noGrp="1"/>
          </p:cNvSpPr>
          <p:nvPr>
            <p:ph type="sldNum" sz="quarter" idx="12"/>
          </p:nvPr>
        </p:nvSpPr>
        <p:spPr/>
        <p:txBody>
          <a:bodyPr/>
          <a:lstStyle/>
          <a:p>
            <a:fld id="{613E9692-C90D-4349-9E86-60BDB96A9591}" type="slidenum">
              <a:rPr lang="en-US" altLang="ja-JP" smtClean="0"/>
              <a:pPr/>
              <a:t>31</a:t>
            </a:fld>
            <a:endParaRPr lang="en-US" altLang="ja-JP"/>
          </a:p>
        </p:txBody>
      </p:sp>
      <p:sp>
        <p:nvSpPr>
          <p:cNvPr id="3" name="正方形/長方形 2">
            <a:extLst>
              <a:ext uri="{FF2B5EF4-FFF2-40B4-BE49-F238E27FC236}">
                <a16:creationId xmlns:a16="http://schemas.microsoft.com/office/drawing/2014/main" id="{37F8B7DA-A804-4192-8887-B5BBE25C5131}"/>
              </a:ext>
            </a:extLst>
          </p:cNvPr>
          <p:cNvSpPr/>
          <p:nvPr/>
        </p:nvSpPr>
        <p:spPr>
          <a:xfrm>
            <a:off x="593101" y="2813796"/>
            <a:ext cx="8241010" cy="1200329"/>
          </a:xfrm>
          <a:prstGeom prst="rect">
            <a:avLst/>
          </a:prstGeom>
        </p:spPr>
        <p:txBody>
          <a:bodyPr wrap="square">
            <a:spAutoFit/>
          </a:bodyPr>
          <a:lstStyle/>
          <a:p>
            <a:pPr marL="0" indent="0">
              <a:buFont typeface="+mj-lt"/>
              <a:buNone/>
            </a:pPr>
            <a:r>
              <a:rPr lang="en-GB"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(ex) </a:t>
            </a:r>
            <a:r>
              <a:rPr lang="en-US"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a) </a:t>
            </a:r>
            <a:r>
              <a:rPr lang="en-US" altLang="ja-JP" kern="0" dirty="0" err="1">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DMTCL</a:t>
            </a:r>
            <a:r>
              <a:rPr lang="en-US"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develops their own SMS.</a:t>
            </a:r>
            <a:br>
              <a:rPr lang="en-US"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br>
            <a:r>
              <a:rPr lang="en-US"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b) developing SMS cooperation with BR </a:t>
            </a:r>
          </a:p>
          <a:p>
            <a:pPr marL="0" indent="0">
              <a:buFont typeface="+mj-lt"/>
              <a:buNone/>
            </a:pPr>
            <a:r>
              <a:rPr lang="en-US"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c) getting support from Japan on SMS evaluation</a:t>
            </a:r>
          </a:p>
          <a:p>
            <a:pPr marL="0" indent="0">
              <a:buFont typeface="+mj-lt"/>
              <a:buNone/>
            </a:pPr>
            <a:r>
              <a:rPr lang="en-US" altLang="ja-JP" kern="0" dirty="0">
                <a:solidFill>
                  <a:schemeClr val="tx1">
                    <a:lumMod val="65000"/>
                    <a:lumOff val="35000"/>
                  </a:schemeClr>
                </a:solidFill>
                <a:latin typeface="BIZ UDPゴシック" panose="020B0400000000000000" pitchFamily="34" charset="-128"/>
                <a:ea typeface="BIZ UDPゴシック" panose="020B0400000000000000" pitchFamily="34" charset="-128"/>
                <a:cs typeface="Arial" panose="020B0604020202020204" pitchFamily="34" charset="0"/>
              </a:rPr>
              <a:t>        d) Cross-ministerial SMS efforts</a:t>
            </a:r>
          </a:p>
        </p:txBody>
      </p:sp>
    </p:spTree>
    <p:extLst>
      <p:ext uri="{BB962C8B-B14F-4D97-AF65-F5344CB8AC3E}">
        <p14:creationId xmlns:p14="http://schemas.microsoft.com/office/powerpoint/2010/main" val="1546364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F4FFFB3-2E49-4656-8E38-EC9C33F4220D}"/>
              </a:ext>
            </a:extLst>
          </p:cNvPr>
          <p:cNvSpPr txBox="1">
            <a:spLocks noChangeArrowheads="1"/>
          </p:cNvSpPr>
          <p:nvPr/>
        </p:nvSpPr>
        <p:spPr bwMode="auto">
          <a:xfrm>
            <a:off x="395288" y="188913"/>
            <a:ext cx="8353425" cy="8806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3.2 Pending Issues for DMTCL</a:t>
            </a:r>
          </a:p>
        </p:txBody>
      </p:sp>
      <p:sp>
        <p:nvSpPr>
          <p:cNvPr id="10" name="コンテンツ プレースホルダー 2">
            <a:extLst>
              <a:ext uri="{FF2B5EF4-FFF2-40B4-BE49-F238E27FC236}">
                <a16:creationId xmlns:a16="http://schemas.microsoft.com/office/drawing/2014/main" id="{8F516A64-382B-4FF9-A060-4AB88837F06E}"/>
              </a:ext>
            </a:extLst>
          </p:cNvPr>
          <p:cNvSpPr txBox="1">
            <a:spLocks/>
          </p:cNvSpPr>
          <p:nvPr/>
        </p:nvSpPr>
        <p:spPr bwMode="auto">
          <a:xfrm>
            <a:off x="578813" y="1263286"/>
            <a:ext cx="7902248" cy="2008552"/>
          </a:xfrm>
          <a:prstGeom prst="rect">
            <a:avLst/>
          </a:prstGeom>
          <a:solidFill>
            <a:srgbClr val="FFFFCC"/>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442913" indent="-442913">
              <a:buNone/>
            </a:pPr>
            <a:r>
              <a:rPr lang="en-GB" altLang="ja-JP" sz="2200" kern="0" dirty="0">
                <a:latin typeface="BIZ UDPゴシック" panose="020B0400000000000000" pitchFamily="34" charset="-128"/>
                <a:ea typeface="BIZ UDPゴシック" panose="020B0400000000000000" pitchFamily="34" charset="-128"/>
                <a:cs typeface="Arial" panose="020B0604020202020204" pitchFamily="34" charset="0"/>
              </a:rPr>
              <a:t>3.  Consider the possibility of adapting the 14 examples of initiatives from Japan for introducing a safety management system by DMTCL. Also list any possible initiatives other than these</a:t>
            </a:r>
          </a:p>
        </p:txBody>
      </p:sp>
      <p:sp>
        <p:nvSpPr>
          <p:cNvPr id="11" name="テキスト ボックス 10">
            <a:extLst>
              <a:ext uri="{FF2B5EF4-FFF2-40B4-BE49-F238E27FC236}">
                <a16:creationId xmlns:a16="http://schemas.microsoft.com/office/drawing/2014/main" id="{F388B43E-417F-4162-B649-AEE2D6171E5D}"/>
              </a:ext>
            </a:extLst>
          </p:cNvPr>
          <p:cNvSpPr txBox="1"/>
          <p:nvPr/>
        </p:nvSpPr>
        <p:spPr>
          <a:xfrm>
            <a:off x="9462268" y="859779"/>
            <a:ext cx="7495310" cy="6740307"/>
          </a:xfrm>
          <a:prstGeom prst="rect">
            <a:avLst/>
          </a:prstGeom>
          <a:noFill/>
          <a:ln>
            <a:solidFill>
              <a:schemeClr val="tx1"/>
            </a:solidFill>
          </a:ln>
        </p:spPr>
        <p:txBody>
          <a:bodyPr wrap="square" rtlCol="0">
            <a:spAutoFit/>
          </a:bodyPr>
          <a:lstStyle/>
          <a:p>
            <a:r>
              <a:rPr lang="en-GB" altLang="ja-JP" sz="2400" dirty="0">
                <a:latin typeface="Arial" panose="020B0604020202020204" pitchFamily="34" charset="0"/>
                <a:cs typeface="Arial" panose="020B0604020202020204" pitchFamily="34" charset="0"/>
              </a:rPr>
              <a:t>【</a:t>
            </a:r>
            <a:r>
              <a:rPr lang="ja-JP" altLang="en-GB" sz="2400" dirty="0">
                <a:latin typeface="Arial" panose="020B0604020202020204" pitchFamily="34" charset="0"/>
                <a:cs typeface="Arial" panose="020B0604020202020204" pitchFamily="34" charset="0"/>
              </a:rPr>
              <a:t>考えられる課題</a:t>
            </a:r>
            <a:r>
              <a:rPr lang="en-GB" altLang="ja-JP" sz="2400" dirty="0">
                <a:latin typeface="Arial" panose="020B0604020202020204" pitchFamily="34" charset="0"/>
                <a:cs typeface="Arial" panose="020B0604020202020204" pitchFamily="34" charset="0"/>
              </a:rPr>
              <a:t>】</a:t>
            </a:r>
          </a:p>
          <a:p>
            <a:r>
              <a:rPr kumimoji="1" lang="ja-JP" altLang="en-GB" sz="2400" dirty="0">
                <a:latin typeface="Arial" panose="020B0604020202020204" pitchFamily="34" charset="0"/>
                <a:cs typeface="Arial" panose="020B0604020202020204" pitchFamily="34" charset="0"/>
              </a:rPr>
              <a:t>・国が主導できるか。</a:t>
            </a:r>
            <a:endParaRPr kumimoji="1"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・事業者が自主的に取り組めるか</a:t>
            </a:r>
            <a:endParaRPr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・社員が従うか</a:t>
            </a:r>
            <a:endParaRPr lang="en-GB" altLang="ja-JP" sz="2400" dirty="0">
              <a:latin typeface="Arial" panose="020B0604020202020204" pitchFamily="34" charset="0"/>
              <a:cs typeface="Arial" panose="020B0604020202020204" pitchFamily="34" charset="0"/>
            </a:endParaRPr>
          </a:p>
          <a:p>
            <a:r>
              <a:rPr kumimoji="1" lang="ja-JP" altLang="en-GB" sz="2400" dirty="0">
                <a:latin typeface="Arial" panose="020B0604020202020204" pitchFamily="34" charset="0"/>
                <a:cs typeface="Arial" panose="020B0604020202020204" pitchFamily="34" charset="0"/>
              </a:rPr>
              <a:t>・国が事業者を評価できるか</a:t>
            </a:r>
            <a:endParaRPr kumimoji="1"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・監督省庁が異なる。</a:t>
            </a:r>
            <a:endParaRPr lang="en-GB" altLang="ja-JP" sz="2400" dirty="0">
              <a:latin typeface="Arial" panose="020B0604020202020204" pitchFamily="34" charset="0"/>
              <a:cs typeface="Arial" panose="020B0604020202020204" pitchFamily="34" charset="0"/>
            </a:endParaRPr>
          </a:p>
          <a:p>
            <a:r>
              <a:rPr kumimoji="1" lang="en-GB" altLang="ja-JP" sz="2400" dirty="0" err="1">
                <a:latin typeface="Arial" panose="020B0604020202020204" pitchFamily="34" charset="0"/>
                <a:cs typeface="Arial" panose="020B0604020202020204" pitchFamily="34" charset="0"/>
              </a:rPr>
              <a:t>DMTCL</a:t>
            </a:r>
            <a:r>
              <a:rPr kumimoji="1" lang="en-GB" altLang="ja-JP" sz="2400" dirty="0">
                <a:latin typeface="Arial" panose="020B0604020202020204" pitchFamily="34" charset="0"/>
                <a:cs typeface="Arial" panose="020B0604020202020204" pitchFamily="34" charset="0"/>
              </a:rPr>
              <a:t>/</a:t>
            </a:r>
            <a:r>
              <a:rPr kumimoji="1" lang="ja-JP" altLang="en-GB" sz="2400" dirty="0">
                <a:latin typeface="Arial" panose="020B0604020202020204" pitchFamily="34" charset="0"/>
                <a:cs typeface="Arial" panose="020B0604020202020204" pitchFamily="34" charset="0"/>
              </a:rPr>
              <a:t>道路全般</a:t>
            </a:r>
            <a:r>
              <a:rPr kumimoji="1" lang="en-GB" altLang="ja-JP" sz="2400" dirty="0">
                <a:latin typeface="Arial" panose="020B0604020202020204" pitchFamily="34" charset="0"/>
                <a:cs typeface="Arial" panose="020B0604020202020204" pitchFamily="34" charset="0"/>
              </a:rPr>
              <a:t>→Ministry of Road Transport Bridge</a:t>
            </a:r>
          </a:p>
          <a:p>
            <a:r>
              <a:rPr kumimoji="1" lang="en-GB" altLang="ja-JP" sz="2400" dirty="0" err="1">
                <a:latin typeface="Arial" panose="020B0604020202020204" pitchFamily="34" charset="0"/>
                <a:cs typeface="Arial" panose="020B0604020202020204" pitchFamily="34" charset="0"/>
              </a:rPr>
              <a:t>BR→Ministry</a:t>
            </a:r>
            <a:r>
              <a:rPr kumimoji="1" lang="en-GB" altLang="ja-JP" sz="2400" dirty="0">
                <a:latin typeface="Arial" panose="020B0604020202020204" pitchFamily="34" charset="0"/>
                <a:cs typeface="Arial" panose="020B0604020202020204" pitchFamily="34" charset="0"/>
              </a:rPr>
              <a:t> of Railway</a:t>
            </a:r>
          </a:p>
          <a:p>
            <a:r>
              <a:rPr kumimoji="1" lang="ja-JP" altLang="en-GB" sz="2400" dirty="0">
                <a:latin typeface="Arial" panose="020B0604020202020204" pitchFamily="34" charset="0"/>
                <a:cs typeface="Arial" panose="020B0604020202020204" pitchFamily="34" charset="0"/>
              </a:rPr>
              <a:t>空港</a:t>
            </a:r>
            <a:r>
              <a:rPr kumimoji="1" lang="en-GB" altLang="ja-JP" sz="2400" dirty="0">
                <a:latin typeface="Arial" panose="020B0604020202020204" pitchFamily="34" charset="0"/>
                <a:cs typeface="Arial" panose="020B0604020202020204" pitchFamily="34" charset="0"/>
              </a:rPr>
              <a:t>→Ministry of Civil Aviation and Tourism</a:t>
            </a:r>
          </a:p>
          <a:p>
            <a:r>
              <a:rPr lang="ja-JP" altLang="en-GB" sz="2400" dirty="0">
                <a:latin typeface="Arial" panose="020B0604020202020204" pitchFamily="34" charset="0"/>
                <a:cs typeface="Arial" panose="020B0604020202020204" pitchFamily="34" charset="0"/>
              </a:rPr>
              <a:t>港湾</a:t>
            </a:r>
            <a:r>
              <a:rPr lang="en-GB" altLang="ja-JP" sz="2400" dirty="0">
                <a:latin typeface="Arial" panose="020B0604020202020204" pitchFamily="34" charset="0"/>
                <a:cs typeface="Arial" panose="020B0604020202020204" pitchFamily="34" charset="0"/>
              </a:rPr>
              <a:t>→Ministry of Shipping</a:t>
            </a:r>
            <a:endParaRPr kumimoji="1" lang="en-GB" altLang="ja-JP" sz="2400" dirty="0">
              <a:latin typeface="Arial" panose="020B0604020202020204" pitchFamily="34" charset="0"/>
              <a:cs typeface="Arial" panose="020B0604020202020204" pitchFamily="34" charset="0"/>
            </a:endParaRPr>
          </a:p>
          <a:p>
            <a:endParaRPr lang="en-GB" altLang="ja-JP" sz="2400" dirty="0">
              <a:latin typeface="Arial" panose="020B0604020202020204" pitchFamily="34" charset="0"/>
              <a:cs typeface="Arial" panose="020B0604020202020204" pitchFamily="34" charset="0"/>
            </a:endParaRPr>
          </a:p>
          <a:p>
            <a:r>
              <a:rPr kumimoji="1" lang="en-GB" altLang="ja-JP" sz="2400" dirty="0">
                <a:latin typeface="Arial" panose="020B0604020202020204" pitchFamily="34" charset="0"/>
                <a:cs typeface="Arial" panose="020B0604020202020204" pitchFamily="34" charset="0"/>
              </a:rPr>
              <a:t>【</a:t>
            </a:r>
            <a:r>
              <a:rPr lang="ja-JP" altLang="en-GB" sz="2400" dirty="0">
                <a:latin typeface="Arial" panose="020B0604020202020204" pitchFamily="34" charset="0"/>
                <a:cs typeface="Arial" panose="020B0604020202020204" pitchFamily="34" charset="0"/>
              </a:rPr>
              <a:t>考えられる</a:t>
            </a:r>
            <a:r>
              <a:rPr kumimoji="1" lang="ja-JP" altLang="en-GB" sz="2400" dirty="0">
                <a:latin typeface="Arial" panose="020B0604020202020204" pitchFamily="34" charset="0"/>
                <a:cs typeface="Arial" panose="020B0604020202020204" pitchFamily="34" charset="0"/>
              </a:rPr>
              <a:t>対応策</a:t>
            </a:r>
            <a:r>
              <a:rPr kumimoji="1" lang="en-GB" altLang="ja-JP" sz="2400" dirty="0">
                <a:latin typeface="Arial" panose="020B0604020202020204" pitchFamily="34" charset="0"/>
                <a:cs typeface="Arial" panose="020B0604020202020204" pitchFamily="34" charset="0"/>
              </a:rPr>
              <a:t>】</a:t>
            </a:r>
          </a:p>
          <a:p>
            <a:r>
              <a:rPr lang="ja-JP" altLang="en-GB" sz="2400" dirty="0">
                <a:latin typeface="Arial" panose="020B0604020202020204" pitchFamily="34" charset="0"/>
                <a:cs typeface="Arial" panose="020B0604020202020204" pitchFamily="34" charset="0"/>
              </a:rPr>
              <a:t>・評価業務について日本の支援を得る</a:t>
            </a:r>
            <a:endParaRPr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・国としての制度ではなく</a:t>
            </a:r>
            <a:r>
              <a:rPr lang="en-GB" altLang="ja-JP" sz="2400" dirty="0" err="1">
                <a:latin typeface="Arial" panose="020B0604020202020204" pitchFamily="34" charset="0"/>
                <a:cs typeface="Arial" panose="020B0604020202020204" pitchFamily="34" charset="0"/>
              </a:rPr>
              <a:t>DMTCL</a:t>
            </a:r>
            <a:r>
              <a:rPr lang="ja-JP" altLang="en-GB" sz="2400" dirty="0">
                <a:latin typeface="Arial" panose="020B0604020202020204" pitchFamily="34" charset="0"/>
                <a:cs typeface="Arial" panose="020B0604020202020204" pitchFamily="34" charset="0"/>
              </a:rPr>
              <a:t>内で取り組む</a:t>
            </a:r>
            <a:endParaRPr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・省庁横断組織を作る</a:t>
            </a:r>
            <a:endParaRPr lang="en-GB" altLang="ja-JP" sz="2400" dirty="0">
              <a:latin typeface="Arial" panose="020B0604020202020204" pitchFamily="34" charset="0"/>
              <a:cs typeface="Arial" panose="020B0604020202020204" pitchFamily="34" charset="0"/>
            </a:endParaRPr>
          </a:p>
          <a:p>
            <a:endParaRPr lang="en-GB" altLang="ja-JP" sz="2400" dirty="0">
              <a:latin typeface="Arial" panose="020B0604020202020204" pitchFamily="34" charset="0"/>
              <a:cs typeface="Arial" panose="020B0604020202020204" pitchFamily="34" charset="0"/>
            </a:endParaRPr>
          </a:p>
          <a:p>
            <a:endParaRPr lang="en-GB" altLang="ja-JP" sz="2400" dirty="0">
              <a:latin typeface="Arial" panose="020B0604020202020204" pitchFamily="34" charset="0"/>
              <a:cs typeface="Arial" panose="020B0604020202020204" pitchFamily="34" charset="0"/>
            </a:endParaRPr>
          </a:p>
          <a:p>
            <a:r>
              <a:rPr lang="ja-JP" altLang="en-GB" sz="2400" dirty="0">
                <a:latin typeface="Arial" panose="020B0604020202020204" pitchFamily="34" charset="0"/>
                <a:cs typeface="Arial" panose="020B0604020202020204" pitchFamily="34" charset="0"/>
              </a:rPr>
              <a:t>運輸業界全体では</a:t>
            </a:r>
            <a:r>
              <a:rPr lang="en-GB" altLang="ja-JP" sz="2400" dirty="0">
                <a:latin typeface="Arial" panose="020B0604020202020204" pitchFamily="34" charset="0"/>
                <a:cs typeface="Arial" panose="020B0604020202020204" pitchFamily="34" charset="0"/>
              </a:rPr>
              <a:t>BR</a:t>
            </a:r>
            <a:r>
              <a:rPr lang="ja-JP" altLang="en-GB" sz="2400" dirty="0">
                <a:latin typeface="Arial" panose="020B0604020202020204" pitchFamily="34" charset="0"/>
                <a:cs typeface="Arial" panose="020B0604020202020204" pitchFamily="34" charset="0"/>
              </a:rPr>
              <a:t>との協働可能性を問いたい。</a:t>
            </a:r>
            <a:endParaRPr kumimoji="1" lang="en-GB" altLang="ja-JP" sz="2400" dirty="0">
              <a:latin typeface="Arial" panose="020B0604020202020204" pitchFamily="34" charset="0"/>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46FF4463-8719-4BC7-85FA-CE94991ECB7F}"/>
              </a:ext>
            </a:extLst>
          </p:cNvPr>
          <p:cNvSpPr>
            <a:spLocks noGrp="1"/>
          </p:cNvSpPr>
          <p:nvPr>
            <p:ph type="sldNum" sz="quarter" idx="12"/>
          </p:nvPr>
        </p:nvSpPr>
        <p:spPr/>
        <p:txBody>
          <a:bodyPr/>
          <a:lstStyle/>
          <a:p>
            <a:fld id="{613E9692-C90D-4349-9E86-60BDB96A9591}" type="slidenum">
              <a:rPr lang="en-US" altLang="ja-JP" smtClean="0"/>
              <a:pPr/>
              <a:t>32</a:t>
            </a:fld>
            <a:endParaRPr lang="en-US" altLang="ja-JP"/>
          </a:p>
        </p:txBody>
      </p:sp>
      <p:sp>
        <p:nvSpPr>
          <p:cNvPr id="6" name="コンテンツ プレースホルダー 2">
            <a:extLst>
              <a:ext uri="{FF2B5EF4-FFF2-40B4-BE49-F238E27FC236}">
                <a16:creationId xmlns:a16="http://schemas.microsoft.com/office/drawing/2014/main" id="{AB08F39A-6FB7-44DE-8CD0-BC8D3137ACEE}"/>
              </a:ext>
            </a:extLst>
          </p:cNvPr>
          <p:cNvSpPr txBox="1">
            <a:spLocks/>
          </p:cNvSpPr>
          <p:nvPr/>
        </p:nvSpPr>
        <p:spPr bwMode="auto">
          <a:xfrm>
            <a:off x="620876" y="3796109"/>
            <a:ext cx="7902248" cy="1247377"/>
          </a:xfrm>
          <a:prstGeom prst="rect">
            <a:avLst/>
          </a:prstGeom>
          <a:solidFill>
            <a:srgbClr val="FFFFCC"/>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357188" indent="-357188">
              <a:buNone/>
            </a:pPr>
            <a:r>
              <a:rPr lang="en-GB" altLang="ja-JP" sz="2200" kern="0" dirty="0">
                <a:latin typeface="BIZ UDPゴシック" panose="020B0400000000000000" pitchFamily="34" charset="-128"/>
                <a:ea typeface="BIZ UDPゴシック" panose="020B0400000000000000" pitchFamily="34" charset="-128"/>
                <a:cs typeface="Arial" panose="020B0604020202020204" pitchFamily="34" charset="0"/>
              </a:rPr>
              <a:t>4. Consider how DMTCL supports the introduction of safety management system to BR if BR introduces in future.</a:t>
            </a:r>
          </a:p>
          <a:p>
            <a:pPr marL="457200" indent="-457200">
              <a:buFont typeface="+mj-lt"/>
              <a:buAutoNum type="arabicPeriod"/>
            </a:pPr>
            <a:endParaRPr lang="en-GB" altLang="ja-JP" sz="2200" kern="0" dirty="0">
              <a:latin typeface="BIZ UDPゴシック" panose="020B0400000000000000" pitchFamily="34" charset="-128"/>
              <a:ea typeface="BIZ UDPゴシック" panose="020B0400000000000000" pitchFamily="34" charset="-128"/>
              <a:cs typeface="Arial" panose="020B0604020202020204" pitchFamily="34" charset="0"/>
            </a:endParaRPr>
          </a:p>
        </p:txBody>
      </p:sp>
    </p:spTree>
    <p:extLst>
      <p:ext uri="{BB962C8B-B14F-4D97-AF65-F5344CB8AC3E}">
        <p14:creationId xmlns:p14="http://schemas.microsoft.com/office/powerpoint/2010/main" val="1669357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500A07F9-E7D4-4EF8-BF5D-E6054042E19E}"/>
              </a:ext>
            </a:extLst>
          </p:cNvPr>
          <p:cNvSpPr txBox="1">
            <a:spLocks noChangeArrowheads="1"/>
          </p:cNvSpPr>
          <p:nvPr/>
        </p:nvSpPr>
        <p:spPr bwMode="auto">
          <a:xfrm>
            <a:off x="174556" y="5676465"/>
            <a:ext cx="8794184" cy="112248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indent="0">
              <a:spcBef>
                <a:spcPct val="20000"/>
              </a:spcBef>
              <a:buNone/>
              <a:defRPr sz="2400" kern="0">
                <a:latin typeface="Arial" panose="020B0604020202020204" pitchFamily="34" charset="0"/>
                <a:ea typeface="+mn-ea"/>
                <a:cs typeface="Arial" panose="020B0604020202020204" pitchFamily="34" charset="0"/>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algn="ctr"/>
            <a:endParaRPr lang="en-GB" altLang="ja-JP" sz="3200" b="1">
              <a:ea typeface="ＭＳ Ｐゴシック" pitchFamily="50" charset="-128"/>
            </a:endParaRPr>
          </a:p>
        </p:txBody>
      </p:sp>
      <p:pic>
        <p:nvPicPr>
          <p:cNvPr id="4" name="図 3">
            <a:extLst>
              <a:ext uri="{FF2B5EF4-FFF2-40B4-BE49-F238E27FC236}">
                <a16:creationId xmlns:a16="http://schemas.microsoft.com/office/drawing/2014/main" id="{04920E3E-FF13-417C-8359-24BDE70B5D63}"/>
              </a:ext>
            </a:extLst>
          </p:cNvPr>
          <p:cNvPicPr>
            <a:picLocks noChangeAspect="1"/>
          </p:cNvPicPr>
          <p:nvPr/>
        </p:nvPicPr>
        <p:blipFill rotWithShape="1">
          <a:blip r:embed="rId3">
            <a:alphaModFix amt="20000"/>
          </a:blip>
          <a:srcRect l="32331" t="20800" r="41678" b="42863"/>
          <a:stretch/>
        </p:blipFill>
        <p:spPr>
          <a:xfrm>
            <a:off x="0" y="59055"/>
            <a:ext cx="9144000" cy="6858000"/>
          </a:xfrm>
          <a:prstGeom prst="rect">
            <a:avLst/>
          </a:prstGeom>
          <a:ln>
            <a:noFill/>
          </a:ln>
          <a:effectLst>
            <a:softEdge rad="63500"/>
          </a:effectLst>
        </p:spPr>
      </p:pic>
      <p:sp>
        <p:nvSpPr>
          <p:cNvPr id="15" name="Rectangle 3">
            <a:extLst>
              <a:ext uri="{FF2B5EF4-FFF2-40B4-BE49-F238E27FC236}">
                <a16:creationId xmlns:a16="http://schemas.microsoft.com/office/drawing/2014/main" id="{FE00D180-466C-43EF-8740-09B33E89ABF2}"/>
              </a:ext>
            </a:extLst>
          </p:cNvPr>
          <p:cNvSpPr txBox="1">
            <a:spLocks noChangeArrowheads="1"/>
          </p:cNvSpPr>
          <p:nvPr/>
        </p:nvSpPr>
        <p:spPr bwMode="auto">
          <a:xfrm>
            <a:off x="449443" y="2542740"/>
            <a:ext cx="8244409" cy="11224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indent="0">
              <a:spcBef>
                <a:spcPct val="20000"/>
              </a:spcBef>
              <a:buNone/>
              <a:defRPr sz="2400" kern="0">
                <a:latin typeface="Arial" panose="020B0604020202020204" pitchFamily="34" charset="0"/>
                <a:ea typeface="+mn-ea"/>
                <a:cs typeface="Arial" panose="020B0604020202020204" pitchFamily="34" charset="0"/>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algn="ctr"/>
            <a:r>
              <a:rPr lang="en-GB" altLang="ja-JP" sz="3200" dirty="0"/>
              <a:t>Thank you very much for your kind attention</a:t>
            </a:r>
          </a:p>
          <a:p>
            <a:pPr algn="ctr"/>
            <a:r>
              <a:rPr lang="en-GB" altLang="ja-JP" sz="3200" b="1" dirty="0" err="1">
                <a:ea typeface="ＭＳ Ｐゴシック" pitchFamily="50" charset="-128"/>
              </a:rPr>
              <a:t>আপনাদের</a:t>
            </a:r>
            <a:r>
              <a:rPr lang="en-GB" altLang="ja-JP" sz="3200" b="1" dirty="0">
                <a:ea typeface="ＭＳ Ｐゴシック" pitchFamily="50" charset="-128"/>
              </a:rPr>
              <a:t> </a:t>
            </a:r>
            <a:r>
              <a:rPr lang="en-GB" altLang="ja-JP" sz="3200" b="1" dirty="0" err="1">
                <a:ea typeface="ＭＳ Ｐゴシック" pitchFamily="50" charset="-128"/>
              </a:rPr>
              <a:t>সবাইকে</a:t>
            </a:r>
            <a:r>
              <a:rPr lang="en-GB" altLang="ja-JP" sz="3200" b="1" dirty="0">
                <a:ea typeface="ＭＳ Ｐゴシック" pitchFamily="50" charset="-128"/>
              </a:rPr>
              <a:t> </a:t>
            </a:r>
            <a:r>
              <a:rPr lang="en-GB" altLang="ja-JP" sz="3200" b="1" dirty="0" err="1">
                <a:ea typeface="ＭＳ Ｐゴシック" pitchFamily="50" charset="-128"/>
              </a:rPr>
              <a:t>ধন্যবাদ</a:t>
            </a:r>
            <a:endParaRPr lang="en-GB" altLang="ja-JP" sz="3200" b="1" dirty="0">
              <a:ea typeface="ＭＳ Ｐゴシック" pitchFamily="50" charset="-128"/>
            </a:endParaRPr>
          </a:p>
        </p:txBody>
      </p:sp>
      <p:sp>
        <p:nvSpPr>
          <p:cNvPr id="2" name="スライド番号プレースホルダー 1">
            <a:extLst>
              <a:ext uri="{FF2B5EF4-FFF2-40B4-BE49-F238E27FC236}">
                <a16:creationId xmlns:a16="http://schemas.microsoft.com/office/drawing/2014/main" id="{7CBE7C15-B22E-4D4F-99B3-2CFED9F49F2B}"/>
              </a:ext>
            </a:extLst>
          </p:cNvPr>
          <p:cNvSpPr>
            <a:spLocks noGrp="1"/>
          </p:cNvSpPr>
          <p:nvPr>
            <p:ph type="sldNum" sz="quarter" idx="12"/>
          </p:nvPr>
        </p:nvSpPr>
        <p:spPr/>
        <p:txBody>
          <a:bodyPr/>
          <a:lstStyle/>
          <a:p>
            <a:fld id="{613E9692-C90D-4349-9E86-60BDB96A9591}" type="slidenum">
              <a:rPr lang="en-US" altLang="ja-JP" smtClean="0"/>
              <a:pPr/>
              <a:t>33</a:t>
            </a:fld>
            <a:endParaRPr lang="en-US" altLang="ja-JP"/>
          </a:p>
        </p:txBody>
      </p:sp>
    </p:spTree>
    <p:extLst>
      <p:ext uri="{BB962C8B-B14F-4D97-AF65-F5344CB8AC3E}">
        <p14:creationId xmlns:p14="http://schemas.microsoft.com/office/powerpoint/2010/main" val="201585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489175" y="1973179"/>
            <a:ext cx="8448834" cy="2021305"/>
          </a:xfrm>
        </p:spPr>
        <p:txBody>
          <a:bodyPr/>
          <a:lstStyle/>
          <a:p>
            <a:pPr marL="541338" indent="-541338"/>
            <a:r>
              <a:rPr lang="en-GB" altLang="ja-JP" dirty="0">
                <a:latin typeface="HGPｺﾞｼｯｸE (Headings)"/>
                <a:ea typeface="+mj-lt"/>
                <a:cs typeface="Arial" panose="020B0604020202020204" pitchFamily="34" charset="0"/>
              </a:rPr>
              <a:t>1. Background to the Introduction of the Transportation Safety Management System in Japan</a:t>
            </a:r>
            <a:endParaRPr lang="en-GB" dirty="0">
              <a:solidFill>
                <a:schemeClr val="bg2"/>
              </a:solidFill>
              <a:latin typeface="HGPｺﾞｼｯｸE (Headings)"/>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39749" y="4400884"/>
            <a:ext cx="8448833" cy="1346200"/>
          </a:xfrm>
        </p:spPr>
        <p:txBody>
          <a:bodyPr/>
          <a:lstStyle/>
          <a:p>
            <a:r>
              <a:rPr kumimoji="1" lang="en-GB" altLang="ja-JP" sz="2400" dirty="0">
                <a:latin typeface="Arial" panose="020B0604020202020204" pitchFamily="34" charset="0"/>
                <a:cs typeface="Arial" panose="020B0604020202020204" pitchFamily="34" charset="0"/>
              </a:rPr>
              <a:t>In this chapter, you will learn about the history and background of the introduction of Japan’s transportation safety management system and understand its importance.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F4FFFB3-2E49-4656-8E38-EC9C33F4220D}"/>
              </a:ext>
            </a:extLst>
          </p:cNvPr>
          <p:cNvSpPr txBox="1">
            <a:spLocks noChangeArrowheads="1"/>
          </p:cNvSpPr>
          <p:nvPr/>
        </p:nvSpPr>
        <p:spPr bwMode="auto">
          <a:xfrm>
            <a:off x="359192" y="188912"/>
            <a:ext cx="8484017" cy="12909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625475" indent="-625475"/>
            <a:r>
              <a:rPr lang="en-GB" altLang="ja-JP" sz="3200"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1.1 Background to the Introduction of the Transportation Safety Management System</a:t>
            </a:r>
          </a:p>
        </p:txBody>
      </p:sp>
      <p:sp>
        <p:nvSpPr>
          <p:cNvPr id="10" name="コンテンツ プレースホルダー 2">
            <a:extLst>
              <a:ext uri="{FF2B5EF4-FFF2-40B4-BE49-F238E27FC236}">
                <a16:creationId xmlns:a16="http://schemas.microsoft.com/office/drawing/2014/main" id="{8F516A64-382B-4FF9-A060-4AB88837F06E}"/>
              </a:ext>
            </a:extLst>
          </p:cNvPr>
          <p:cNvSpPr txBox="1">
            <a:spLocks/>
          </p:cNvSpPr>
          <p:nvPr/>
        </p:nvSpPr>
        <p:spPr bwMode="auto">
          <a:xfrm>
            <a:off x="712306" y="2420884"/>
            <a:ext cx="7777788" cy="2921001"/>
          </a:xfrm>
          <a:prstGeom prst="rect">
            <a:avLst/>
          </a:prstGeom>
          <a:solidFill>
            <a:srgbClr val="FFFFCC"/>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180975" indent="-180975">
              <a:buFont typeface="Arial" panose="020B0604020202020204" pitchFamily="34" charset="0"/>
              <a:buChar char="•"/>
            </a:pPr>
            <a:r>
              <a:rPr lang="en-GB" altLang="ja-JP" sz="2800" kern="0" dirty="0">
                <a:latin typeface="BIZ UDPゴシック" panose="020B0400000000000000" pitchFamily="34" charset="-128"/>
                <a:ea typeface="BIZ UDPゴシック" panose="020B0400000000000000" pitchFamily="34" charset="-128"/>
                <a:cs typeface="Arial" panose="020B0604020202020204" pitchFamily="34" charset="0"/>
              </a:rPr>
              <a:t>Consider why Japan decided to introduce a transportation safety management system in 2006, </a:t>
            </a:r>
            <a:br>
              <a:rPr lang="en-GB" altLang="ja-JP" sz="2800" kern="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800" kern="0" dirty="0">
                <a:latin typeface="BIZ UDPゴシック" panose="020B0400000000000000" pitchFamily="34" charset="-128"/>
                <a:ea typeface="BIZ UDPゴシック" panose="020B0400000000000000" pitchFamily="34" charset="-128"/>
                <a:cs typeface="Arial" panose="020B0604020202020204" pitchFamily="34" charset="0"/>
              </a:rPr>
              <a:t>more than 100 years after rail transportation commenced in Japan in 1872.</a:t>
            </a:r>
          </a:p>
          <a:p>
            <a:pPr marL="0" indent="0">
              <a:buNone/>
            </a:pPr>
            <a:endParaRPr lang="en-GB" altLang="ja-JP" sz="2800" kern="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F388B43E-417F-4162-B649-AEE2D6171E5D}"/>
              </a:ext>
            </a:extLst>
          </p:cNvPr>
          <p:cNvSpPr txBox="1"/>
          <p:nvPr/>
        </p:nvSpPr>
        <p:spPr>
          <a:xfrm>
            <a:off x="9543010" y="1434562"/>
            <a:ext cx="5220739" cy="4893647"/>
          </a:xfrm>
          <a:prstGeom prst="rect">
            <a:avLst/>
          </a:prstGeom>
          <a:noFill/>
          <a:ln>
            <a:solidFill>
              <a:schemeClr val="tx1"/>
            </a:solidFill>
          </a:ln>
        </p:spPr>
        <p:txBody>
          <a:bodyPr wrap="square" rtlCol="0">
            <a:spAutoFit/>
          </a:bodyPr>
          <a:lstStyle/>
          <a:p>
            <a:r>
              <a:rPr kumimoji="1" lang="ja-JP" altLang="en-GB" sz="2400">
                <a:latin typeface="Arial" panose="020B0604020202020204" pitchFamily="34" charset="0"/>
                <a:cs typeface="Arial" panose="020B0604020202020204" pitchFamily="34" charset="0"/>
              </a:rPr>
              <a:t>福知山線脱線事故が契機だが、インフラのレベルが上がり、インフラによる事故は減少しているが、それらを扱う人のミス、すなわちヒューマンエラーが増えた。</a:t>
            </a:r>
            <a:endParaRPr kumimoji="1" lang="en-GB" altLang="ja-JP" sz="2400">
              <a:latin typeface="Arial" panose="020B0604020202020204" pitchFamily="34" charset="0"/>
              <a:cs typeface="Arial" panose="020B0604020202020204" pitchFamily="34" charset="0"/>
            </a:endParaRPr>
          </a:p>
          <a:p>
            <a:endParaRPr lang="en-GB" altLang="ja-JP" sz="2400">
              <a:latin typeface="Arial" panose="020B0604020202020204" pitchFamily="34" charset="0"/>
              <a:cs typeface="Arial" panose="020B0604020202020204" pitchFamily="34" charset="0"/>
            </a:endParaRPr>
          </a:p>
          <a:p>
            <a:r>
              <a:rPr kumimoji="1" lang="ja-JP" altLang="en-GB" sz="2400">
                <a:latin typeface="Arial" panose="020B0604020202020204" pitchFamily="34" charset="0"/>
                <a:cs typeface="Arial" panose="020B0604020202020204" pitchFamily="34" charset="0"/>
              </a:rPr>
              <a:t>鉄道輸送のみならず、空港や海運、自動車等のヒューマンエラーも多く発生。</a:t>
            </a:r>
            <a:endParaRPr kumimoji="1" lang="en-GB" altLang="ja-JP" sz="2400">
              <a:latin typeface="Arial" panose="020B0604020202020204" pitchFamily="34" charset="0"/>
              <a:cs typeface="Arial" panose="020B0604020202020204" pitchFamily="34" charset="0"/>
            </a:endParaRPr>
          </a:p>
          <a:p>
            <a:endParaRPr lang="en-GB" altLang="ja-JP" sz="2400">
              <a:latin typeface="Arial" panose="020B0604020202020204" pitchFamily="34" charset="0"/>
              <a:cs typeface="Arial" panose="020B0604020202020204" pitchFamily="34" charset="0"/>
            </a:endParaRPr>
          </a:p>
          <a:p>
            <a:r>
              <a:rPr kumimoji="1" lang="ja-JP" altLang="en-GB" sz="2400">
                <a:latin typeface="Arial" panose="020B0604020202020204" pitchFamily="34" charset="0"/>
                <a:cs typeface="Arial" panose="020B0604020202020204" pitchFamily="34" charset="0"/>
              </a:rPr>
              <a:t>個人のヒューマンエラーを防ぐためには組織としての体制作りが課題で、そのためには国が管理し、体制構築の管理をすべきため。</a:t>
            </a:r>
            <a:endParaRPr kumimoji="1" lang="en-GB" altLang="ja-JP" sz="2400">
              <a:latin typeface="Arial" panose="020B0604020202020204" pitchFamily="34" charset="0"/>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EF630461-400A-4548-872D-46FD903BA651}"/>
              </a:ext>
            </a:extLst>
          </p:cNvPr>
          <p:cNvSpPr>
            <a:spLocks noGrp="1"/>
          </p:cNvSpPr>
          <p:nvPr>
            <p:ph type="sldNum" sz="quarter" idx="12"/>
          </p:nvPr>
        </p:nvSpPr>
        <p:spPr/>
        <p:txBody>
          <a:bodyPr/>
          <a:lstStyle/>
          <a:p>
            <a:fld id="{0D4B1D02-E406-44D3-B4FB-C9088C6DDDC1}" type="slidenum">
              <a:rPr lang="en-US" altLang="ja-JP" smtClean="0"/>
              <a:pPr/>
              <a:t>5</a:t>
            </a:fld>
            <a:endParaRPr lang="en-US" altLang="ja-JP"/>
          </a:p>
        </p:txBody>
      </p:sp>
    </p:spTree>
    <p:extLst>
      <p:ext uri="{BB962C8B-B14F-4D97-AF65-F5344CB8AC3E}">
        <p14:creationId xmlns:p14="http://schemas.microsoft.com/office/powerpoint/2010/main" val="85492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B81417E-12E1-4D20-B77E-0E81315A2408}"/>
              </a:ext>
            </a:extLst>
          </p:cNvPr>
          <p:cNvSpPr/>
          <p:nvPr/>
        </p:nvSpPr>
        <p:spPr>
          <a:xfrm>
            <a:off x="0" y="0"/>
            <a:ext cx="4572000" cy="139700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37CC92FF-FAE4-481C-9501-0E9DE203E0C7}"/>
              </a:ext>
            </a:extLst>
          </p:cNvPr>
          <p:cNvSpPr>
            <a:spLocks noGrp="1"/>
          </p:cNvSpPr>
          <p:nvPr>
            <p:ph idx="1"/>
          </p:nvPr>
        </p:nvSpPr>
        <p:spPr>
          <a:xfrm>
            <a:off x="182472" y="1450525"/>
            <a:ext cx="4317791" cy="3462228"/>
          </a:xfrm>
        </p:spPr>
        <p:txBody>
          <a:bodyPr>
            <a:noAutofit/>
          </a:bodyPr>
          <a:lstStyle/>
          <a:p>
            <a:pPr marL="91440" lvl="0" indent="-91440" eaLnBrk="1" fontAlgn="auto" hangingPunct="1">
              <a:spcBef>
                <a:spcPts val="1200"/>
              </a:spcBef>
              <a:spcAft>
                <a:spcPts val="200"/>
              </a:spcAft>
              <a:buClr>
                <a:srgbClr val="E48312"/>
              </a:buClr>
              <a:buSzPct val="100000"/>
              <a:buFont typeface="Calibri" panose="020F0502020204030204" pitchFamily="34" charset="0"/>
              <a:buChar char=" "/>
            </a:pP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 Date</a:t>
            </a:r>
          </a:p>
          <a:p>
            <a:pPr marL="400050" lvl="1" indent="0" fontAlgn="auto">
              <a:spcBef>
                <a:spcPts val="1200"/>
              </a:spcBef>
              <a:spcAft>
                <a:spcPts val="200"/>
              </a:spcAft>
              <a:buClr>
                <a:srgbClr val="E48312"/>
              </a:buClr>
              <a:buSzPct val="100000"/>
              <a:buNone/>
            </a:pP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April 25, 2005</a:t>
            </a:r>
          </a:p>
          <a:p>
            <a:pPr marL="91440" lvl="0" indent="-91440" eaLnBrk="1" fontAlgn="auto" hangingPunct="1">
              <a:spcBef>
                <a:spcPts val="1200"/>
              </a:spcBef>
              <a:spcAft>
                <a:spcPts val="200"/>
              </a:spcAft>
              <a:buClr>
                <a:srgbClr val="E48312"/>
              </a:buClr>
              <a:buSzPct val="100000"/>
              <a:buFont typeface="Calibri" panose="020F0502020204030204" pitchFamily="34" charset="0"/>
              <a:buChar char=" "/>
            </a:pP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 Damage</a:t>
            </a:r>
          </a:p>
          <a:p>
            <a:pPr marL="444500" lvl="1" indent="0" fontAlgn="auto">
              <a:spcBef>
                <a:spcPts val="200"/>
              </a:spcBef>
              <a:spcAft>
                <a:spcPts val="400"/>
              </a:spcAft>
              <a:buClr>
                <a:srgbClr val="E48312"/>
              </a:buClr>
              <a:buNone/>
            </a:pP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107 dead </a:t>
            </a:r>
            <a:b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(including 1 driver), and 562 injured</a:t>
            </a:r>
          </a:p>
          <a:p>
            <a:pPr marL="91440" lvl="0" indent="-91440" eaLnBrk="1" fontAlgn="auto" hangingPunct="1">
              <a:spcBef>
                <a:spcPts val="1200"/>
              </a:spcBef>
              <a:spcAft>
                <a:spcPts val="200"/>
              </a:spcAft>
              <a:buClr>
                <a:srgbClr val="E48312"/>
              </a:buClr>
              <a:buSzPct val="100000"/>
              <a:buFont typeface="Calibri" panose="020F0502020204030204" pitchFamily="34" charset="0"/>
              <a:buChar char=" "/>
            </a:pP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 Causes</a:t>
            </a:r>
          </a:p>
          <a:p>
            <a:pPr marL="400050" lvl="1" indent="0" fontAlgn="auto">
              <a:spcBef>
                <a:spcPts val="200"/>
              </a:spcBef>
              <a:spcAft>
                <a:spcPts val="400"/>
              </a:spcAft>
              <a:buClr>
                <a:srgbClr val="E48312"/>
              </a:buClr>
              <a:buNone/>
            </a:pP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Excess speed, inadequate ATS, crew management methods etc.</a:t>
            </a:r>
          </a:p>
        </p:txBody>
      </p:sp>
      <p:pic>
        <p:nvPicPr>
          <p:cNvPr id="6" name="図 5" descr="建物, アパート, 道路, ストリート が含まれている画像&#10;&#10;自動的に生成された説明">
            <a:extLst>
              <a:ext uri="{FF2B5EF4-FFF2-40B4-BE49-F238E27FC236}">
                <a16:creationId xmlns:a16="http://schemas.microsoft.com/office/drawing/2014/main" id="{22435DAA-B924-4AD1-9A58-AFA9077332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20" b="5324"/>
          <a:stretch/>
        </p:blipFill>
        <p:spPr>
          <a:xfrm>
            <a:off x="4572000" y="0"/>
            <a:ext cx="4548963" cy="6233553"/>
          </a:xfrm>
          <a:prstGeom prst="rect">
            <a:avLst/>
          </a:prstGeom>
        </p:spPr>
      </p:pic>
      <p:sp>
        <p:nvSpPr>
          <p:cNvPr id="7" name="コンテンツ プレースホルダー 2">
            <a:extLst>
              <a:ext uri="{FF2B5EF4-FFF2-40B4-BE49-F238E27FC236}">
                <a16:creationId xmlns:a16="http://schemas.microsoft.com/office/drawing/2014/main" id="{0F9812EE-4710-426D-9AE5-4D3B29DCF0F9}"/>
              </a:ext>
            </a:extLst>
          </p:cNvPr>
          <p:cNvSpPr txBox="1">
            <a:spLocks/>
          </p:cNvSpPr>
          <p:nvPr/>
        </p:nvSpPr>
        <p:spPr bwMode="auto">
          <a:xfrm>
            <a:off x="182472" y="3315"/>
            <a:ext cx="4499809" cy="752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GB" altLang="ja-JP" sz="2800" kern="0" dirty="0">
                <a:latin typeface="BIZ UDPゴシック" panose="020B0400000000000000" pitchFamily="34" charset="-128"/>
                <a:ea typeface="BIZ UDPゴシック" panose="020B0400000000000000" pitchFamily="34" charset="-128"/>
                <a:cs typeface="Arial" panose="020B0604020202020204" pitchFamily="34" charset="0"/>
              </a:rPr>
              <a:t>JR West </a:t>
            </a:r>
            <a:br>
              <a:rPr lang="en-GB" altLang="ja-JP" sz="2800" kern="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800" kern="0" dirty="0" err="1">
                <a:latin typeface="BIZ UDPゴシック" panose="020B0400000000000000" pitchFamily="34" charset="-128"/>
                <a:ea typeface="BIZ UDPゴシック" panose="020B0400000000000000" pitchFamily="34" charset="-128"/>
                <a:cs typeface="Arial" panose="020B0604020202020204" pitchFamily="34" charset="0"/>
              </a:rPr>
              <a:t>Fukuchiyama</a:t>
            </a:r>
            <a:r>
              <a:rPr lang="en-GB" altLang="ja-JP" sz="2800" kern="0" dirty="0">
                <a:latin typeface="BIZ UDPゴシック" panose="020B0400000000000000" pitchFamily="34" charset="-128"/>
                <a:ea typeface="BIZ UDPゴシック" panose="020B0400000000000000" pitchFamily="34" charset="-128"/>
                <a:cs typeface="Arial" panose="020B0604020202020204" pitchFamily="34" charset="0"/>
              </a:rPr>
              <a:t> Line Derailment Accident</a:t>
            </a:r>
          </a:p>
        </p:txBody>
      </p:sp>
      <p:sp>
        <p:nvSpPr>
          <p:cNvPr id="4" name="スライド番号プレースホルダー 3">
            <a:extLst>
              <a:ext uri="{FF2B5EF4-FFF2-40B4-BE49-F238E27FC236}">
                <a16:creationId xmlns:a16="http://schemas.microsoft.com/office/drawing/2014/main" id="{E61F8A9E-D9E1-4F6E-8190-5BFF7F1FCCB2}"/>
              </a:ext>
            </a:extLst>
          </p:cNvPr>
          <p:cNvSpPr>
            <a:spLocks noGrp="1"/>
          </p:cNvSpPr>
          <p:nvPr>
            <p:ph type="sldNum" sz="quarter" idx="12"/>
          </p:nvPr>
        </p:nvSpPr>
        <p:spPr/>
        <p:txBody>
          <a:bodyPr/>
          <a:lstStyle/>
          <a:p>
            <a:fld id="{613E9692-C90D-4349-9E86-60BDB96A9591}" type="slidenum">
              <a:rPr lang="en-US" altLang="ja-JP" smtClean="0"/>
              <a:pPr/>
              <a:t>6</a:t>
            </a:fld>
            <a:endParaRPr lang="en-US" altLang="ja-JP"/>
          </a:p>
        </p:txBody>
      </p:sp>
    </p:spTree>
    <p:extLst>
      <p:ext uri="{BB962C8B-B14F-4D97-AF65-F5344CB8AC3E}">
        <p14:creationId xmlns:p14="http://schemas.microsoft.com/office/powerpoint/2010/main" val="235750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4">
            <a:extLst>
              <a:ext uri="{FF2B5EF4-FFF2-40B4-BE49-F238E27FC236}">
                <a16:creationId xmlns:a16="http://schemas.microsoft.com/office/drawing/2014/main" id="{362A5241-644B-4458-8341-7C5C8AF1555A}"/>
              </a:ext>
            </a:extLst>
          </p:cNvPr>
          <p:cNvSpPr>
            <a:spLocks noChangeArrowheads="1"/>
          </p:cNvSpPr>
          <p:nvPr/>
        </p:nvSpPr>
        <p:spPr bwMode="auto">
          <a:xfrm>
            <a:off x="3243263" y="1499553"/>
            <a:ext cx="2924175" cy="471805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389" tIns="42194" rIns="84389" bIns="42194"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en-GB" altLang="ja-JP" sz="1662" dirty="0">
              <a:solidFill>
                <a:srgbClr val="000000"/>
              </a:solidFill>
              <a:cs typeface="Arial" panose="020B0604020202020204" pitchFamily="34" charset="0"/>
            </a:endParaRPr>
          </a:p>
        </p:txBody>
      </p:sp>
      <p:grpSp>
        <p:nvGrpSpPr>
          <p:cNvPr id="25603" name="グループ化 5">
            <a:extLst>
              <a:ext uri="{FF2B5EF4-FFF2-40B4-BE49-F238E27FC236}">
                <a16:creationId xmlns:a16="http://schemas.microsoft.com/office/drawing/2014/main" id="{44D97FCC-BC90-4E21-98BB-727A830CFA71}"/>
              </a:ext>
            </a:extLst>
          </p:cNvPr>
          <p:cNvGrpSpPr>
            <a:grpSpLocks/>
          </p:cNvGrpSpPr>
          <p:nvPr/>
        </p:nvGrpSpPr>
        <p:grpSpPr bwMode="auto">
          <a:xfrm>
            <a:off x="6244390" y="1438391"/>
            <a:ext cx="2791334" cy="4878187"/>
            <a:chOff x="6764380" y="770767"/>
            <a:chExt cx="3024309" cy="5285033"/>
          </a:xfrm>
        </p:grpSpPr>
        <p:sp>
          <p:nvSpPr>
            <p:cNvPr id="224285" name="Rectangle 4">
              <a:extLst>
                <a:ext uri="{FF2B5EF4-FFF2-40B4-BE49-F238E27FC236}">
                  <a16:creationId xmlns:a16="http://schemas.microsoft.com/office/drawing/2014/main" id="{34B7B87D-1656-4BD7-957F-B27AFF7BE340}"/>
                </a:ext>
              </a:extLst>
            </p:cNvPr>
            <p:cNvSpPr>
              <a:spLocks noChangeArrowheads="1"/>
            </p:cNvSpPr>
            <p:nvPr/>
          </p:nvSpPr>
          <p:spPr bwMode="auto">
            <a:xfrm>
              <a:off x="6764380" y="770767"/>
              <a:ext cx="3024302" cy="5285033"/>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389" tIns="42194" rIns="84389" bIns="42194"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en-GB" altLang="ja-JP" sz="1662" dirty="0">
                <a:solidFill>
                  <a:srgbClr val="000000"/>
                </a:solidFill>
                <a:cs typeface="Arial" panose="020B0604020202020204" pitchFamily="34" charset="0"/>
              </a:endParaRPr>
            </a:p>
          </p:txBody>
        </p:sp>
        <p:sp>
          <p:nvSpPr>
            <p:cNvPr id="224286" name="Oval 11">
              <a:extLst>
                <a:ext uri="{FF2B5EF4-FFF2-40B4-BE49-F238E27FC236}">
                  <a16:creationId xmlns:a16="http://schemas.microsoft.com/office/drawing/2014/main" id="{9DCC9A73-FEED-4ADF-B7AE-E46DC5836324}"/>
                </a:ext>
              </a:extLst>
            </p:cNvPr>
            <p:cNvSpPr>
              <a:spLocks noChangeArrowheads="1"/>
            </p:cNvSpPr>
            <p:nvPr/>
          </p:nvSpPr>
          <p:spPr bwMode="auto">
            <a:xfrm>
              <a:off x="8337362" y="797424"/>
              <a:ext cx="1320959" cy="41115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84389" tIns="42194" rIns="84389" bIns="42194"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200" b="1" dirty="0">
                  <a:cs typeface="Arial" panose="020B0604020202020204" pitchFamily="34" charset="0"/>
                </a:rPr>
                <a:t>Shipping</a:t>
              </a:r>
            </a:p>
          </p:txBody>
        </p:sp>
        <p:sp>
          <p:nvSpPr>
            <p:cNvPr id="224287" name="Oval 12">
              <a:extLst>
                <a:ext uri="{FF2B5EF4-FFF2-40B4-BE49-F238E27FC236}">
                  <a16:creationId xmlns:a16="http://schemas.microsoft.com/office/drawing/2014/main" id="{FBCA81D9-299E-43F3-A132-4E84C64E3C59}"/>
                </a:ext>
              </a:extLst>
            </p:cNvPr>
            <p:cNvSpPr>
              <a:spLocks noChangeArrowheads="1"/>
            </p:cNvSpPr>
            <p:nvPr/>
          </p:nvSpPr>
          <p:spPr bwMode="auto">
            <a:xfrm>
              <a:off x="8337362" y="3342874"/>
              <a:ext cx="1296879" cy="41115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84389" tIns="42194" rIns="84389" bIns="42194"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200" b="1" dirty="0">
                  <a:cs typeface="Arial" panose="020B0604020202020204" pitchFamily="34" charset="0"/>
                </a:rPr>
                <a:t>Airline</a:t>
              </a:r>
            </a:p>
          </p:txBody>
        </p:sp>
        <p:sp>
          <p:nvSpPr>
            <p:cNvPr id="224288" name="Text Box 14">
              <a:extLst>
                <a:ext uri="{FF2B5EF4-FFF2-40B4-BE49-F238E27FC236}">
                  <a16:creationId xmlns:a16="http://schemas.microsoft.com/office/drawing/2014/main" id="{9878C08F-261D-468F-98E4-862D3D57F8C6}"/>
                </a:ext>
              </a:extLst>
            </p:cNvPr>
            <p:cNvSpPr txBox="1">
              <a:spLocks noChangeArrowheads="1"/>
            </p:cNvSpPr>
            <p:nvPr/>
          </p:nvSpPr>
          <p:spPr bwMode="auto">
            <a:xfrm>
              <a:off x="6825483" y="837030"/>
              <a:ext cx="1728598" cy="43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9" tIns="42194" rIns="84389" bIns="42194"/>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defRPr/>
              </a:pPr>
              <a:r>
                <a:rPr lang="en-GB" altLang="ja-JP" sz="1477" dirty="0">
                  <a:solidFill>
                    <a:srgbClr val="000000"/>
                  </a:solidFill>
                  <a:cs typeface="Arial" panose="020B0604020202020204" pitchFamily="34" charset="0"/>
                </a:rPr>
                <a:t>●May 2005</a:t>
              </a:r>
            </a:p>
          </p:txBody>
        </p:sp>
        <p:sp>
          <p:nvSpPr>
            <p:cNvPr id="224289" name="Text Box 15">
              <a:extLst>
                <a:ext uri="{FF2B5EF4-FFF2-40B4-BE49-F238E27FC236}">
                  <a16:creationId xmlns:a16="http://schemas.microsoft.com/office/drawing/2014/main" id="{70694C50-5EB4-41EF-A560-96FFEFA4A3B2}"/>
                </a:ext>
              </a:extLst>
            </p:cNvPr>
            <p:cNvSpPr txBox="1">
              <a:spLocks noChangeArrowheads="1"/>
            </p:cNvSpPr>
            <p:nvPr/>
          </p:nvSpPr>
          <p:spPr bwMode="auto">
            <a:xfrm>
              <a:off x="6877626" y="5520493"/>
              <a:ext cx="2695237" cy="52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89" tIns="42194" rIns="84389" bIns="42194"/>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defRPr/>
              </a:pPr>
              <a:r>
                <a:rPr lang="en-GB" altLang="ja-JP" sz="1200" dirty="0">
                  <a:solidFill>
                    <a:srgbClr val="000000"/>
                  </a:solidFill>
                  <a:cs typeface="Arial" panose="020B0604020202020204" pitchFamily="34" charset="0"/>
                </a:rPr>
                <a:t>Cabin attendant forgot to operate the </a:t>
              </a:r>
            </a:p>
            <a:p>
              <a:pPr eaLnBrk="1" hangingPunct="1">
                <a:spcBef>
                  <a:spcPct val="30000"/>
                </a:spcBef>
                <a:buFontTx/>
                <a:buNone/>
                <a:defRPr/>
              </a:pPr>
              <a:r>
                <a:rPr lang="en-GB" altLang="ja-JP" sz="1200" dirty="0">
                  <a:solidFill>
                    <a:srgbClr val="000000"/>
                  </a:solidFill>
                  <a:cs typeface="Arial" panose="020B0604020202020204" pitchFamily="34" charset="0"/>
                </a:rPr>
                <a:t>emergency exit door</a:t>
              </a:r>
            </a:p>
          </p:txBody>
        </p:sp>
        <p:pic>
          <p:nvPicPr>
            <p:cNvPr id="25632" name="Picture 18">
              <a:extLst>
                <a:ext uri="{FF2B5EF4-FFF2-40B4-BE49-F238E27FC236}">
                  <a16:creationId xmlns:a16="http://schemas.microsoft.com/office/drawing/2014/main" id="{9C23B98A-533B-460D-BEFA-7C95A7C663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125" y="1480467"/>
              <a:ext cx="2576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5633" name="Picture 19" descr="客室ドア１">
              <a:extLst>
                <a:ext uri="{FF2B5EF4-FFF2-40B4-BE49-F238E27FC236}">
                  <a16:creationId xmlns:a16="http://schemas.microsoft.com/office/drawing/2014/main" id="{AB6FFA97-619A-432F-9E12-5D02732DB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25" y="3783930"/>
              <a:ext cx="260191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92" name="Text Box 27">
              <a:extLst>
                <a:ext uri="{FF2B5EF4-FFF2-40B4-BE49-F238E27FC236}">
                  <a16:creationId xmlns:a16="http://schemas.microsoft.com/office/drawing/2014/main" id="{21A6F77E-E0DB-4DDD-B0B1-206B2F909E0C}"/>
                </a:ext>
              </a:extLst>
            </p:cNvPr>
            <p:cNvSpPr txBox="1">
              <a:spLocks noChangeArrowheads="1"/>
            </p:cNvSpPr>
            <p:nvPr/>
          </p:nvSpPr>
          <p:spPr bwMode="auto">
            <a:xfrm>
              <a:off x="6809737" y="2862346"/>
              <a:ext cx="2978952" cy="28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defRPr/>
              </a:pPr>
              <a:r>
                <a:rPr lang="en-GB" altLang="ja-JP" sz="1200" dirty="0">
                  <a:solidFill>
                    <a:srgbClr val="000000"/>
                  </a:solidFill>
                  <a:cs typeface="Arial" panose="020B0604020202020204" pitchFamily="34" charset="0"/>
                </a:rPr>
                <a:t>Ferry breakwater collision (23 injured)</a:t>
              </a:r>
            </a:p>
          </p:txBody>
        </p:sp>
        <p:sp>
          <p:nvSpPr>
            <p:cNvPr id="224293" name="Text Box 32">
              <a:extLst>
                <a:ext uri="{FF2B5EF4-FFF2-40B4-BE49-F238E27FC236}">
                  <a16:creationId xmlns:a16="http://schemas.microsoft.com/office/drawing/2014/main" id="{E26A4825-C00F-4A8F-ACC4-E3434CABF5AA}"/>
                </a:ext>
              </a:extLst>
            </p:cNvPr>
            <p:cNvSpPr txBox="1">
              <a:spLocks noChangeArrowheads="1"/>
            </p:cNvSpPr>
            <p:nvPr/>
          </p:nvSpPr>
          <p:spPr bwMode="auto">
            <a:xfrm>
              <a:off x="6866853" y="3418144"/>
              <a:ext cx="1490519" cy="3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GB" altLang="ja-JP" sz="1477" dirty="0">
                  <a:solidFill>
                    <a:srgbClr val="000000"/>
                  </a:solidFill>
                  <a:cs typeface="Arial" panose="020B0604020202020204" pitchFamily="34" charset="0"/>
                </a:rPr>
                <a:t>●March 2005</a:t>
              </a:r>
              <a:endParaRPr lang="en-GB" altLang="ja-JP" sz="1477" dirty="0">
                <a:solidFill>
                  <a:srgbClr val="A50021"/>
                </a:solidFill>
                <a:cs typeface="Arial" panose="020B0604020202020204" pitchFamily="34" charset="0"/>
              </a:endParaRPr>
            </a:p>
          </p:txBody>
        </p:sp>
      </p:grpSp>
      <p:grpSp>
        <p:nvGrpSpPr>
          <p:cNvPr id="25606" name="グループ化 7">
            <a:extLst>
              <a:ext uri="{FF2B5EF4-FFF2-40B4-BE49-F238E27FC236}">
                <a16:creationId xmlns:a16="http://schemas.microsoft.com/office/drawing/2014/main" id="{CDC0F62C-8182-4BA5-AF5B-E66B207EBA3D}"/>
              </a:ext>
            </a:extLst>
          </p:cNvPr>
          <p:cNvGrpSpPr>
            <a:grpSpLocks/>
          </p:cNvGrpSpPr>
          <p:nvPr/>
        </p:nvGrpSpPr>
        <p:grpSpPr bwMode="auto">
          <a:xfrm>
            <a:off x="3139491" y="1443946"/>
            <a:ext cx="3084512" cy="4776599"/>
            <a:chOff x="3401067" y="858545"/>
            <a:chExt cx="3340822" cy="5174911"/>
          </a:xfrm>
        </p:grpSpPr>
        <p:sp>
          <p:nvSpPr>
            <p:cNvPr id="224277" name="Text Box 13">
              <a:extLst>
                <a:ext uri="{FF2B5EF4-FFF2-40B4-BE49-F238E27FC236}">
                  <a16:creationId xmlns:a16="http://schemas.microsoft.com/office/drawing/2014/main" id="{184BC620-DFE0-466E-A750-8FE7A5491AA1}"/>
                </a:ext>
              </a:extLst>
            </p:cNvPr>
            <p:cNvSpPr txBox="1">
              <a:spLocks noChangeArrowheads="1"/>
            </p:cNvSpPr>
            <p:nvPr/>
          </p:nvSpPr>
          <p:spPr bwMode="auto">
            <a:xfrm>
              <a:off x="3571287" y="5541008"/>
              <a:ext cx="3153586" cy="49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89" tIns="42194" rIns="84389" bIns="42194">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5000"/>
                </a:spcBef>
                <a:buFont typeface="Wingdings" panose="05000000000000000000" pitchFamily="2" charset="2"/>
                <a:buNone/>
                <a:defRPr/>
              </a:pPr>
              <a:r>
                <a:rPr lang="en-GB" altLang="ja-JP" sz="1200" dirty="0">
                  <a:solidFill>
                    <a:srgbClr val="000000"/>
                  </a:solidFill>
                  <a:cs typeface="Arial" panose="020B0604020202020204" pitchFamily="34" charset="0"/>
                </a:rPr>
                <a:t>Truck railway crossing collision accident (drunk driving)</a:t>
              </a:r>
            </a:p>
          </p:txBody>
        </p:sp>
        <p:sp>
          <p:nvSpPr>
            <p:cNvPr id="224278" name="Text Box 26">
              <a:extLst>
                <a:ext uri="{FF2B5EF4-FFF2-40B4-BE49-F238E27FC236}">
                  <a16:creationId xmlns:a16="http://schemas.microsoft.com/office/drawing/2014/main" id="{EBCB1547-7466-4DF0-8FCD-E03ACFD57E25}"/>
                </a:ext>
              </a:extLst>
            </p:cNvPr>
            <p:cNvSpPr txBox="1">
              <a:spLocks noChangeArrowheads="1"/>
            </p:cNvSpPr>
            <p:nvPr/>
          </p:nvSpPr>
          <p:spPr bwMode="auto">
            <a:xfrm>
              <a:off x="3505769" y="950742"/>
              <a:ext cx="1330281" cy="32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defRPr/>
              </a:pPr>
              <a:r>
                <a:rPr lang="en-GB" altLang="ja-JP" sz="1477" dirty="0">
                  <a:solidFill>
                    <a:srgbClr val="000000"/>
                  </a:solidFill>
                  <a:cs typeface="Arial" panose="020B0604020202020204" pitchFamily="34" charset="0"/>
                </a:rPr>
                <a:t>●April 2005</a:t>
              </a:r>
            </a:p>
          </p:txBody>
        </p:sp>
        <p:sp>
          <p:nvSpPr>
            <p:cNvPr id="224279" name="Text Box 28">
              <a:extLst>
                <a:ext uri="{FF2B5EF4-FFF2-40B4-BE49-F238E27FC236}">
                  <a16:creationId xmlns:a16="http://schemas.microsoft.com/office/drawing/2014/main" id="{913EF9E8-CF57-4F48-A2C0-AA4BA98E6117}"/>
                </a:ext>
              </a:extLst>
            </p:cNvPr>
            <p:cNvSpPr txBox="1">
              <a:spLocks noChangeArrowheads="1"/>
            </p:cNvSpPr>
            <p:nvPr/>
          </p:nvSpPr>
          <p:spPr bwMode="auto">
            <a:xfrm>
              <a:off x="3401067" y="2895926"/>
              <a:ext cx="3340822" cy="28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defRPr/>
              </a:pPr>
              <a:r>
                <a:rPr lang="en-GB" altLang="ja-JP" sz="1200" dirty="0">
                  <a:solidFill>
                    <a:srgbClr val="000000"/>
                  </a:solidFill>
                  <a:cs typeface="Arial" panose="020B0604020202020204" pitchFamily="34" charset="0"/>
                </a:rPr>
                <a:t>Bus overturn accident (3 dead, 20 injured)</a:t>
              </a:r>
              <a:endParaRPr lang="en-GB" altLang="ja-JP" sz="1100" dirty="0">
                <a:solidFill>
                  <a:srgbClr val="000000"/>
                </a:solidFill>
                <a:cs typeface="Arial" panose="020B0604020202020204" pitchFamily="34" charset="0"/>
              </a:endParaRPr>
            </a:p>
          </p:txBody>
        </p:sp>
        <p:sp>
          <p:nvSpPr>
            <p:cNvPr id="224281" name="Text Box 26">
              <a:extLst>
                <a:ext uri="{FF2B5EF4-FFF2-40B4-BE49-F238E27FC236}">
                  <a16:creationId xmlns:a16="http://schemas.microsoft.com/office/drawing/2014/main" id="{252007EA-1CD0-489C-8279-DD25AE1DFE3C}"/>
                </a:ext>
              </a:extLst>
            </p:cNvPr>
            <p:cNvSpPr txBox="1">
              <a:spLocks noChangeArrowheads="1"/>
            </p:cNvSpPr>
            <p:nvPr/>
          </p:nvSpPr>
          <p:spPr bwMode="auto">
            <a:xfrm>
              <a:off x="3540611" y="3427368"/>
              <a:ext cx="1330281" cy="32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defRPr/>
              </a:pPr>
              <a:r>
                <a:rPr lang="en-GB" altLang="ja-JP" sz="1477" dirty="0">
                  <a:solidFill>
                    <a:srgbClr val="000000"/>
                  </a:solidFill>
                  <a:cs typeface="Arial" panose="020B0604020202020204" pitchFamily="34" charset="0"/>
                </a:rPr>
                <a:t>●April 2005</a:t>
              </a:r>
            </a:p>
          </p:txBody>
        </p:sp>
        <p:pic>
          <p:nvPicPr>
            <p:cNvPr id="25624" name="Picture 16">
              <a:extLst>
                <a:ext uri="{FF2B5EF4-FFF2-40B4-BE49-F238E27FC236}">
                  <a16:creationId xmlns:a16="http://schemas.microsoft.com/office/drawing/2014/main" id="{5C88B18A-F92E-4CA3-A38E-509441187D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575" y="1227485"/>
              <a:ext cx="2943225"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24284" name="Oval 10">
              <a:extLst>
                <a:ext uri="{FF2B5EF4-FFF2-40B4-BE49-F238E27FC236}">
                  <a16:creationId xmlns:a16="http://schemas.microsoft.com/office/drawing/2014/main" id="{DA3E7657-AC11-4EE1-8563-51D972A5FB3E}"/>
                </a:ext>
              </a:extLst>
            </p:cNvPr>
            <p:cNvSpPr>
              <a:spLocks noChangeArrowheads="1"/>
            </p:cNvSpPr>
            <p:nvPr/>
          </p:nvSpPr>
          <p:spPr bwMode="auto">
            <a:xfrm>
              <a:off x="5082924" y="858545"/>
              <a:ext cx="1658421" cy="411146"/>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84389" tIns="42194" rIns="84389" bIns="42194"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200" b="1" dirty="0">
                  <a:cs typeface="Arial" panose="020B0604020202020204" pitchFamily="34" charset="0"/>
                </a:rPr>
                <a:t>Automobile</a:t>
              </a:r>
            </a:p>
          </p:txBody>
        </p:sp>
        <p:pic>
          <p:nvPicPr>
            <p:cNvPr id="25625" name="Picture 17">
              <a:extLst>
                <a:ext uri="{FF2B5EF4-FFF2-40B4-BE49-F238E27FC236}">
                  <a16:creationId xmlns:a16="http://schemas.microsoft.com/office/drawing/2014/main" id="{E50430ED-4C2A-4EA4-A72A-B549BF8EA1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4575" y="3748435"/>
              <a:ext cx="3133725"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24280" name="Oval 10">
              <a:extLst>
                <a:ext uri="{FF2B5EF4-FFF2-40B4-BE49-F238E27FC236}">
                  <a16:creationId xmlns:a16="http://schemas.microsoft.com/office/drawing/2014/main" id="{57E2B913-1A05-4D79-8BF2-C9E1DC99C3E6}"/>
                </a:ext>
              </a:extLst>
            </p:cNvPr>
            <p:cNvSpPr>
              <a:spLocks noChangeArrowheads="1"/>
            </p:cNvSpPr>
            <p:nvPr/>
          </p:nvSpPr>
          <p:spPr bwMode="auto">
            <a:xfrm>
              <a:off x="5161114" y="3406500"/>
              <a:ext cx="1560143" cy="411146"/>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84389" tIns="42194" rIns="84389" bIns="42194"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200" b="1" dirty="0">
                  <a:cs typeface="Arial" panose="020B0604020202020204" pitchFamily="34" charset="0"/>
                </a:rPr>
                <a:t>Automobile</a:t>
              </a:r>
            </a:p>
          </p:txBody>
        </p:sp>
      </p:grpSp>
      <p:sp>
        <p:nvSpPr>
          <p:cNvPr id="224264" name="Rectangle 4">
            <a:extLst>
              <a:ext uri="{FF2B5EF4-FFF2-40B4-BE49-F238E27FC236}">
                <a16:creationId xmlns:a16="http://schemas.microsoft.com/office/drawing/2014/main" id="{AF4B822F-B8C5-4074-B89A-E24DC434581E}"/>
              </a:ext>
            </a:extLst>
          </p:cNvPr>
          <p:cNvSpPr>
            <a:spLocks noChangeArrowheads="1"/>
          </p:cNvSpPr>
          <p:nvPr/>
        </p:nvSpPr>
        <p:spPr bwMode="auto">
          <a:xfrm>
            <a:off x="141288" y="1499553"/>
            <a:ext cx="3033712" cy="5451475"/>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389" tIns="42194" rIns="84389" bIns="42194"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en-GB" altLang="ja-JP" sz="1662" dirty="0">
              <a:solidFill>
                <a:srgbClr val="000000"/>
              </a:solidFill>
              <a:cs typeface="Arial" panose="020B0604020202020204" pitchFamily="34" charset="0"/>
            </a:endParaRPr>
          </a:p>
        </p:txBody>
      </p:sp>
      <p:grpSp>
        <p:nvGrpSpPr>
          <p:cNvPr id="25610" name="グループ化 2">
            <a:extLst>
              <a:ext uri="{FF2B5EF4-FFF2-40B4-BE49-F238E27FC236}">
                <a16:creationId xmlns:a16="http://schemas.microsoft.com/office/drawing/2014/main" id="{80E3EC1E-6B54-4C4B-BFB0-69C9C2684491}"/>
              </a:ext>
            </a:extLst>
          </p:cNvPr>
          <p:cNvGrpSpPr>
            <a:grpSpLocks/>
          </p:cNvGrpSpPr>
          <p:nvPr/>
        </p:nvGrpSpPr>
        <p:grpSpPr bwMode="auto">
          <a:xfrm>
            <a:off x="119063" y="1461409"/>
            <a:ext cx="3124200" cy="5288006"/>
            <a:chOff x="128464" y="579419"/>
            <a:chExt cx="3384674" cy="5729901"/>
          </a:xfrm>
        </p:grpSpPr>
        <p:pic>
          <p:nvPicPr>
            <p:cNvPr id="25611" name="Picture 21">
              <a:extLst>
                <a:ext uri="{FF2B5EF4-FFF2-40B4-BE49-F238E27FC236}">
                  <a16:creationId xmlns:a16="http://schemas.microsoft.com/office/drawing/2014/main" id="{BEBF949E-37FA-42DB-A45D-D651C6A9C8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050" y="948333"/>
              <a:ext cx="2951163"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224270" name="Text Box 25">
              <a:extLst>
                <a:ext uri="{FF2B5EF4-FFF2-40B4-BE49-F238E27FC236}">
                  <a16:creationId xmlns:a16="http://schemas.microsoft.com/office/drawing/2014/main" id="{280D5566-CF70-4294-A99C-67A587AD328A}"/>
                </a:ext>
              </a:extLst>
            </p:cNvPr>
            <p:cNvSpPr txBox="1">
              <a:spLocks noChangeArrowheads="1"/>
            </p:cNvSpPr>
            <p:nvPr/>
          </p:nvSpPr>
          <p:spPr bwMode="auto">
            <a:xfrm>
              <a:off x="200698" y="660314"/>
              <a:ext cx="1490394" cy="3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GB" altLang="ja-JP" sz="1477" dirty="0">
                  <a:solidFill>
                    <a:srgbClr val="000000"/>
                  </a:solidFill>
                  <a:cs typeface="Arial" panose="020B0604020202020204" pitchFamily="34" charset="0"/>
                </a:rPr>
                <a:t>●March 2005</a:t>
              </a:r>
            </a:p>
          </p:txBody>
        </p:sp>
        <p:sp>
          <p:nvSpPr>
            <p:cNvPr id="224271" name="Text Box 29">
              <a:extLst>
                <a:ext uri="{FF2B5EF4-FFF2-40B4-BE49-F238E27FC236}">
                  <a16:creationId xmlns:a16="http://schemas.microsoft.com/office/drawing/2014/main" id="{F373D948-5FF5-4E1F-905A-49E8F490B76D}"/>
                </a:ext>
              </a:extLst>
            </p:cNvPr>
            <p:cNvSpPr txBox="1">
              <a:spLocks noChangeArrowheads="1"/>
            </p:cNvSpPr>
            <p:nvPr/>
          </p:nvSpPr>
          <p:spPr bwMode="auto">
            <a:xfrm>
              <a:off x="200698" y="2531848"/>
              <a:ext cx="3145614" cy="50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200" dirty="0">
                  <a:solidFill>
                    <a:srgbClr val="000000"/>
                  </a:solidFill>
                  <a:cs typeface="Arial" panose="020B0604020202020204" pitchFamily="34" charset="0"/>
                </a:rPr>
                <a:t>Level crossing accident</a:t>
              </a:r>
            </a:p>
            <a:p>
              <a:pPr algn="ctr" eaLnBrk="1" hangingPunct="1">
                <a:spcBef>
                  <a:spcPct val="0"/>
                </a:spcBef>
                <a:buFontTx/>
                <a:buNone/>
                <a:defRPr/>
              </a:pPr>
              <a:r>
                <a:rPr lang="en-GB" altLang="ja-JP" sz="1200" dirty="0">
                  <a:solidFill>
                    <a:srgbClr val="000000"/>
                  </a:solidFill>
                  <a:cs typeface="Arial" panose="020B0604020202020204" pitchFamily="34" charset="0"/>
                </a:rPr>
                <a:t>(2 dead, 2 injured)</a:t>
              </a:r>
            </a:p>
          </p:txBody>
        </p:sp>
        <p:sp>
          <p:nvSpPr>
            <p:cNvPr id="224272" name="Text Box 30">
              <a:extLst>
                <a:ext uri="{FF2B5EF4-FFF2-40B4-BE49-F238E27FC236}">
                  <a16:creationId xmlns:a16="http://schemas.microsoft.com/office/drawing/2014/main" id="{863C2119-8B9C-48E3-8E35-C4F5B631F878}"/>
                </a:ext>
              </a:extLst>
            </p:cNvPr>
            <p:cNvSpPr txBox="1">
              <a:spLocks noChangeArrowheads="1"/>
            </p:cNvSpPr>
            <p:nvPr/>
          </p:nvSpPr>
          <p:spPr bwMode="auto">
            <a:xfrm>
              <a:off x="128464" y="3070259"/>
              <a:ext cx="1330621" cy="3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GB" altLang="ja-JP" sz="1477" dirty="0">
                  <a:solidFill>
                    <a:srgbClr val="000000"/>
                  </a:solidFill>
                  <a:cs typeface="Arial" panose="020B0604020202020204" pitchFamily="34" charset="0"/>
                </a:rPr>
                <a:t>●April 2005</a:t>
              </a:r>
            </a:p>
          </p:txBody>
        </p:sp>
        <p:sp>
          <p:nvSpPr>
            <p:cNvPr id="224273" name="Oval 5">
              <a:extLst>
                <a:ext uri="{FF2B5EF4-FFF2-40B4-BE49-F238E27FC236}">
                  <a16:creationId xmlns:a16="http://schemas.microsoft.com/office/drawing/2014/main" id="{61A0C839-5B05-4ED8-96B2-BBED5B452B07}"/>
                </a:ext>
              </a:extLst>
            </p:cNvPr>
            <p:cNvSpPr>
              <a:spLocks noChangeArrowheads="1"/>
            </p:cNvSpPr>
            <p:nvPr/>
          </p:nvSpPr>
          <p:spPr bwMode="auto">
            <a:xfrm>
              <a:off x="2011615" y="3142005"/>
              <a:ext cx="1439519" cy="41121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84389" tIns="42194" rIns="84389" bIns="42194"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200" b="1" dirty="0">
                  <a:cs typeface="Arial" panose="020B0604020202020204" pitchFamily="34" charset="0"/>
                </a:rPr>
                <a:t>Railway</a:t>
              </a:r>
            </a:p>
          </p:txBody>
        </p:sp>
        <p:sp>
          <p:nvSpPr>
            <p:cNvPr id="224274" name="Oval 5">
              <a:extLst>
                <a:ext uri="{FF2B5EF4-FFF2-40B4-BE49-F238E27FC236}">
                  <a16:creationId xmlns:a16="http://schemas.microsoft.com/office/drawing/2014/main" id="{9A745AE8-668C-418D-9FF8-F80806D7821A}"/>
                </a:ext>
              </a:extLst>
            </p:cNvPr>
            <p:cNvSpPr>
              <a:spLocks noChangeArrowheads="1"/>
            </p:cNvSpPr>
            <p:nvPr/>
          </p:nvSpPr>
          <p:spPr bwMode="auto">
            <a:xfrm>
              <a:off x="1856917" y="579419"/>
              <a:ext cx="1439519" cy="41121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84389" tIns="42194" rIns="84389" bIns="42194"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GB" altLang="ja-JP" sz="1200" b="1" dirty="0">
                  <a:cs typeface="Arial" panose="020B0604020202020204" pitchFamily="34" charset="0"/>
                </a:rPr>
                <a:t>Railway</a:t>
              </a:r>
            </a:p>
          </p:txBody>
        </p:sp>
        <p:pic>
          <p:nvPicPr>
            <p:cNvPr id="25617" name="図 1">
              <a:extLst>
                <a:ext uri="{FF2B5EF4-FFF2-40B4-BE49-F238E27FC236}">
                  <a16:creationId xmlns:a16="http://schemas.microsoft.com/office/drawing/2014/main" id="{EB30214A-A1E8-4684-94BD-E2FD861A89F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275" y="3539133"/>
              <a:ext cx="16891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76" name="Text Box 6">
              <a:extLst>
                <a:ext uri="{FF2B5EF4-FFF2-40B4-BE49-F238E27FC236}">
                  <a16:creationId xmlns:a16="http://schemas.microsoft.com/office/drawing/2014/main" id="{612E23D1-0311-41E2-B91E-350CEF2007A3}"/>
                </a:ext>
              </a:extLst>
            </p:cNvPr>
            <p:cNvSpPr txBox="1">
              <a:spLocks noChangeArrowheads="1"/>
            </p:cNvSpPr>
            <p:nvPr/>
          </p:nvSpPr>
          <p:spPr bwMode="auto">
            <a:xfrm>
              <a:off x="1918832" y="4322535"/>
              <a:ext cx="1594306" cy="69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9" tIns="42194" rIns="84389" bIns="42194">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35000"/>
                </a:spcBef>
                <a:spcAft>
                  <a:spcPts val="600"/>
                </a:spcAft>
                <a:buFont typeface="Wingdings" panose="05000000000000000000" pitchFamily="2" charset="2"/>
                <a:buNone/>
                <a:defRPr/>
              </a:pPr>
              <a:r>
                <a:rPr lang="en-GB" altLang="ja-JP" sz="1200" dirty="0">
                  <a:solidFill>
                    <a:srgbClr val="000000"/>
                  </a:solidFill>
                  <a:cs typeface="Arial" panose="020B0604020202020204" pitchFamily="34" charset="0"/>
                </a:rPr>
                <a:t>Train derailment accident (107 dead, 562 injured)</a:t>
              </a:r>
            </a:p>
          </p:txBody>
        </p:sp>
      </p:grpSp>
      <p:sp>
        <p:nvSpPr>
          <p:cNvPr id="37" name="Rectangle 2">
            <a:extLst>
              <a:ext uri="{FF2B5EF4-FFF2-40B4-BE49-F238E27FC236}">
                <a16:creationId xmlns:a16="http://schemas.microsoft.com/office/drawing/2014/main" id="{624F0174-65AB-4139-9C2E-C3AD3277DD04}"/>
              </a:ext>
            </a:extLst>
          </p:cNvPr>
          <p:cNvSpPr txBox="1">
            <a:spLocks noChangeArrowheads="1"/>
          </p:cNvSpPr>
          <p:nvPr/>
        </p:nvSpPr>
        <p:spPr bwMode="auto">
          <a:xfrm>
            <a:off x="214815" y="76199"/>
            <a:ext cx="8353425" cy="14076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625475" indent="-625475"/>
            <a:r>
              <a:rPr lang="en-GB" altLang="ja-JP" sz="25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1.3 Transportation Accidents that Triggered the Introduction of the Transportation Safety Management System</a:t>
            </a:r>
          </a:p>
        </p:txBody>
      </p:sp>
      <p:sp>
        <p:nvSpPr>
          <p:cNvPr id="2" name="スライド番号プレースホルダー 1">
            <a:extLst>
              <a:ext uri="{FF2B5EF4-FFF2-40B4-BE49-F238E27FC236}">
                <a16:creationId xmlns:a16="http://schemas.microsoft.com/office/drawing/2014/main" id="{999891E1-438E-42C2-8252-8EB130E30A14}"/>
              </a:ext>
            </a:extLst>
          </p:cNvPr>
          <p:cNvSpPr>
            <a:spLocks noGrp="1"/>
          </p:cNvSpPr>
          <p:nvPr>
            <p:ph type="sldNum" sz="quarter" idx="12"/>
          </p:nvPr>
        </p:nvSpPr>
        <p:spPr/>
        <p:txBody>
          <a:bodyPr/>
          <a:lstStyle/>
          <a:p>
            <a:fld id="{0DFA4290-9606-4929-BBDC-B81E197C3F30}" type="slidenum">
              <a:rPr lang="en-US" altLang="ja-JP" smtClean="0"/>
              <a:pPr/>
              <a:t>7</a:t>
            </a:fld>
            <a:endParaRPr lang="en-US" altLang="ja-JP"/>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a:extLst>
              <a:ext uri="{FF2B5EF4-FFF2-40B4-BE49-F238E27FC236}">
                <a16:creationId xmlns:a16="http://schemas.microsoft.com/office/drawing/2014/main" id="{624F0174-65AB-4139-9C2E-C3AD3277DD04}"/>
              </a:ext>
            </a:extLst>
          </p:cNvPr>
          <p:cNvSpPr txBox="1">
            <a:spLocks noChangeArrowheads="1"/>
          </p:cNvSpPr>
          <p:nvPr/>
        </p:nvSpPr>
        <p:spPr bwMode="auto">
          <a:xfrm>
            <a:off x="192088" y="188912"/>
            <a:ext cx="8748712" cy="1627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22313" indent="-722313"/>
            <a:r>
              <a:rPr lang="en-GB" altLang="ja-JP" sz="2700" b="1" kern="0" dirty="0">
                <a:solidFill>
                  <a:srgbClr val="000000"/>
                </a:solidFill>
                <a:latin typeface="BIZ UDPゴシック" panose="020B0400000000000000" pitchFamily="34" charset="-128"/>
                <a:ea typeface="BIZ UDPゴシック" panose="020B0400000000000000" pitchFamily="34" charset="-128"/>
                <a:cs typeface="Biome Light" panose="020B0502040204020203" pitchFamily="34" charset="0"/>
              </a:rPr>
              <a:t>1.3 Transportation Accidents that Triggered the Introduction of the Transportation Safety Management System</a:t>
            </a:r>
          </a:p>
        </p:txBody>
      </p:sp>
      <p:sp>
        <p:nvSpPr>
          <p:cNvPr id="36" name="テキスト ボックス 35">
            <a:extLst>
              <a:ext uri="{FF2B5EF4-FFF2-40B4-BE49-F238E27FC236}">
                <a16:creationId xmlns:a16="http://schemas.microsoft.com/office/drawing/2014/main" id="{00D1F105-853B-4D52-BC1F-38910E340A01}"/>
              </a:ext>
            </a:extLst>
          </p:cNvPr>
          <p:cNvSpPr txBox="1"/>
          <p:nvPr/>
        </p:nvSpPr>
        <p:spPr>
          <a:xfrm>
            <a:off x="641684" y="2436439"/>
            <a:ext cx="8013031" cy="2323713"/>
          </a:xfrm>
          <a:prstGeom prst="rect">
            <a:avLst/>
          </a:prstGeom>
          <a:noFill/>
          <a:ln>
            <a:solidFill>
              <a:schemeClr val="tx1"/>
            </a:solidFill>
          </a:ln>
        </p:spPr>
        <p:txBody>
          <a:bodyPr wrap="square" rtlCol="0">
            <a:spAutoFit/>
          </a:bodyPr>
          <a:lstStyle/>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Many accidents and problems caused by human error in the transportation industry in 2005. </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The nation had a sense of crisis.</a:t>
            </a:r>
            <a:endPar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30D069AD-50B2-4083-B0CE-287FCE7D054C}"/>
              </a:ext>
            </a:extLst>
          </p:cNvPr>
          <p:cNvSpPr>
            <a:spLocks noGrp="1"/>
          </p:cNvSpPr>
          <p:nvPr>
            <p:ph type="sldNum" sz="quarter" idx="12"/>
          </p:nvPr>
        </p:nvSpPr>
        <p:spPr/>
        <p:txBody>
          <a:bodyPr/>
          <a:lstStyle/>
          <a:p>
            <a:fld id="{0DFA4290-9606-4929-BBDC-B81E197C3F30}" type="slidenum">
              <a:rPr lang="en-US" altLang="ja-JP" smtClean="0"/>
              <a:pPr/>
              <a:t>8</a:t>
            </a:fld>
            <a:endParaRPr lang="en-US" altLang="ja-JP"/>
          </a:p>
        </p:txBody>
      </p:sp>
    </p:spTree>
    <p:extLst>
      <p:ext uri="{BB962C8B-B14F-4D97-AF65-F5344CB8AC3E}">
        <p14:creationId xmlns:p14="http://schemas.microsoft.com/office/powerpoint/2010/main" val="352095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8A7AFF2-4390-41FA-AD1B-BCD1B3E738D4}"/>
              </a:ext>
            </a:extLst>
          </p:cNvPr>
          <p:cNvSpPr/>
          <p:nvPr/>
        </p:nvSpPr>
        <p:spPr>
          <a:xfrm>
            <a:off x="242888" y="3124200"/>
            <a:ext cx="8748712" cy="2590800"/>
          </a:xfrm>
          <a:prstGeom prst="rect">
            <a:avLst/>
          </a:prstGeom>
          <a:solidFill>
            <a:srgbClr val="E8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Rectangle 2">
            <a:extLst>
              <a:ext uri="{FF2B5EF4-FFF2-40B4-BE49-F238E27FC236}">
                <a16:creationId xmlns:a16="http://schemas.microsoft.com/office/drawing/2014/main" id="{624F0174-65AB-4139-9C2E-C3AD3277DD04}"/>
              </a:ext>
            </a:extLst>
          </p:cNvPr>
          <p:cNvSpPr txBox="1">
            <a:spLocks noChangeArrowheads="1"/>
          </p:cNvSpPr>
          <p:nvPr/>
        </p:nvSpPr>
        <p:spPr bwMode="auto">
          <a:xfrm>
            <a:off x="192088" y="188912"/>
            <a:ext cx="8748712" cy="1627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22313" indent="-722313"/>
            <a:r>
              <a:rPr lang="en-GB" altLang="ja-JP" sz="2700" b="1" kern="0" dirty="0">
                <a:solidFill>
                  <a:srgbClr val="000000"/>
                </a:solidFill>
                <a:latin typeface="BIZ UDPゴシック" panose="020B0400000000000000" pitchFamily="34" charset="-128"/>
                <a:ea typeface="BIZ UDPゴシック" panose="020B0400000000000000" pitchFamily="34" charset="-128"/>
                <a:cs typeface="Biome Light" panose="020B0502040204020203" pitchFamily="34" charset="0"/>
              </a:rPr>
              <a:t>1.3 Transportation Accidents that Triggered the Introduction of the Transportation Safety Management System</a:t>
            </a:r>
          </a:p>
        </p:txBody>
      </p:sp>
      <p:sp>
        <p:nvSpPr>
          <p:cNvPr id="38" name="コンテンツ プレースホルダー 2">
            <a:extLst>
              <a:ext uri="{FF2B5EF4-FFF2-40B4-BE49-F238E27FC236}">
                <a16:creationId xmlns:a16="http://schemas.microsoft.com/office/drawing/2014/main" id="{05C71F6B-9613-49E7-BF7C-EC8CE79C3CC9}"/>
              </a:ext>
            </a:extLst>
          </p:cNvPr>
          <p:cNvSpPr txBox="1">
            <a:spLocks/>
          </p:cNvSpPr>
          <p:nvPr/>
        </p:nvSpPr>
        <p:spPr bwMode="auto">
          <a:xfrm>
            <a:off x="466271" y="2338524"/>
            <a:ext cx="8474529" cy="20135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GB" altLang="ja-JP" sz="2500" b="1" u="sng" dirty="0">
                <a:latin typeface="BIZ UDPゴシック" panose="020B0400000000000000" pitchFamily="34" charset="-128"/>
                <a:ea typeface="BIZ UDPゴシック" panose="020B0400000000000000" pitchFamily="34" charset="-128"/>
                <a:cs typeface="Arial" panose="020B0604020202020204" pitchFamily="34" charset="0"/>
              </a:rPr>
              <a:t>Background factors thought to be common:</a:t>
            </a:r>
            <a:br>
              <a:rPr lang="en-GB" altLang="ja-JP" sz="2500" b="1" u="sng"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500" b="1" u="sng" dirty="0">
              <a:latin typeface="BIZ UDPゴシック" panose="020B0400000000000000" pitchFamily="34" charset="-128"/>
              <a:ea typeface="BIZ UDPゴシック" panose="020B0400000000000000" pitchFamily="34" charset="-128"/>
              <a:cs typeface="Arial" panose="020B0604020202020204" pitchFamily="34" charset="0"/>
            </a:endParaRPr>
          </a:p>
          <a:p>
            <a:pPr>
              <a:buFont typeface="Arial" panose="020B0604020202020204" pitchFamily="34" charset="0"/>
              <a:buChar char="•"/>
            </a:pPr>
            <a:r>
              <a:rPr lang="en-GB" altLang="ja-JP" sz="25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Insufficient involvement of management </a:t>
            </a: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in ensuring safety</a:t>
            </a:r>
            <a:b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endParaRPr>
          </a:p>
          <a:p>
            <a:pPr>
              <a:buFont typeface="Arial" panose="020B0604020202020204" pitchFamily="34" charset="0"/>
              <a:buChar char="•"/>
            </a:pPr>
            <a:r>
              <a:rPr lang="en-GB" altLang="ja-JP" sz="25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Insufficient communication and sharing of information</a:t>
            </a:r>
            <a:r>
              <a:rPr lang="en-GB" altLang="ja-JP" sz="250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between management and work sites</a:t>
            </a:r>
          </a:p>
          <a:p>
            <a:pPr>
              <a:buFont typeface="Arial" panose="020B0604020202020204" pitchFamily="34" charset="0"/>
              <a:buChar char="•"/>
            </a:pPr>
            <a:endPar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89784392-DCD5-4DE3-B4C0-2F65B67CEE10}"/>
              </a:ext>
            </a:extLst>
          </p:cNvPr>
          <p:cNvSpPr>
            <a:spLocks noGrp="1"/>
          </p:cNvSpPr>
          <p:nvPr>
            <p:ph type="sldNum" sz="quarter" idx="12"/>
          </p:nvPr>
        </p:nvSpPr>
        <p:spPr/>
        <p:txBody>
          <a:bodyPr/>
          <a:lstStyle/>
          <a:p>
            <a:fld id="{0DFA4290-9606-4929-BBDC-B81E197C3F30}" type="slidenum">
              <a:rPr lang="en-US" altLang="ja-JP" smtClean="0"/>
              <a:pPr/>
              <a:t>9</a:t>
            </a:fld>
            <a:endParaRPr lang="en-US" altLang="ja-JP"/>
          </a:p>
        </p:txBody>
      </p:sp>
    </p:spTree>
    <p:extLst>
      <p:ext uri="{BB962C8B-B14F-4D97-AF65-F5344CB8AC3E}">
        <p14:creationId xmlns:p14="http://schemas.microsoft.com/office/powerpoint/2010/main" val="2566628078"/>
      </p:ext>
    </p:extLst>
  </p:cSld>
  <p:clrMapOvr>
    <a:masterClrMapping/>
  </p:clrMapOvr>
</p:sld>
</file>

<file path=ppt/theme/theme1.xml><?xml version="1.0" encoding="utf-8"?>
<a:theme xmlns:a="http://schemas.openxmlformats.org/drawingml/2006/main" name="pp2007">
  <a:themeElements>
    <a:clrScheme name="powerpoint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fontScheme name="powerpoint">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中表紙">
  <a:themeElements>
    <a:clrScheme name="中表紙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fontScheme name="中表紙">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中表紙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FF4559CEE92BE47976BE74BF03E4FCD" ma:contentTypeVersion="11" ma:contentTypeDescription="新しいドキュメントを作成します。" ma:contentTypeScope="" ma:versionID="827c2a13d4c0df66fbcd47f697541c36">
  <xsd:schema xmlns:xsd="http://www.w3.org/2001/XMLSchema" xmlns:xs="http://www.w3.org/2001/XMLSchema" xmlns:p="http://schemas.microsoft.com/office/2006/metadata/properties" xmlns:ns2="d282456b-f019-48ec-9c30-01228d37f622" targetNamespace="http://schemas.microsoft.com/office/2006/metadata/properties" ma:root="true" ma:fieldsID="91c3ae95ab05599a206e3316baee8576" ns2:_="">
    <xsd:import namespace="d282456b-f019-48ec-9c30-01228d37f6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82456b-f019-48ec-9c30-01228d37f6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FA9257-5561-4DF2-9099-6685F384C938}">
  <ds:schemaRefs>
    <ds:schemaRef ds:uri="http://purl.org/dc/elements/1.1/"/>
    <ds:schemaRef ds:uri="http://schemas.microsoft.com/office/2006/metadata/properties"/>
    <ds:schemaRef ds:uri="http://purl.org/dc/terms/"/>
    <ds:schemaRef ds:uri="http://schemas.openxmlformats.org/package/2006/metadata/core-properties"/>
    <ds:schemaRef ds:uri="d282456b-f019-48ec-9c30-01228d37f622"/>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880C5FD5-FB89-470C-A834-C0DF84748228}">
  <ds:schemaRefs>
    <ds:schemaRef ds:uri="http://schemas.microsoft.com/sharepoint/v3/contenttype/forms"/>
  </ds:schemaRefs>
</ds:datastoreItem>
</file>

<file path=customXml/itemProps3.xml><?xml version="1.0" encoding="utf-8"?>
<ds:datastoreItem xmlns:ds="http://schemas.openxmlformats.org/officeDocument/2006/customXml" ds:itemID="{AFA58C1F-BD4A-4763-9FB5-5168AE6D76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82456b-f019-48ec-9c30-01228d37f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MRT6 Safety Management Project</Template>
  <TotalTime>8784</TotalTime>
  <Words>9457</Words>
  <Application>Microsoft Office PowerPoint</Application>
  <PresentationFormat>画面に合わせる (4:3)</PresentationFormat>
  <Paragraphs>926</Paragraphs>
  <Slides>33</Slides>
  <Notes>32</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33</vt:i4>
      </vt:variant>
    </vt:vector>
  </HeadingPairs>
  <TitlesOfParts>
    <vt:vector size="43" baseType="lpstr">
      <vt:lpstr>BIZ UDPゴシック</vt:lpstr>
      <vt:lpstr>HGPｺﾞｼｯｸE</vt:lpstr>
      <vt:lpstr>HGPｺﾞｼｯｸE (Headings)</vt:lpstr>
      <vt:lpstr>游ゴシック</vt:lpstr>
      <vt:lpstr>Arial</vt:lpstr>
      <vt:lpstr>Arial Narrow</vt:lpstr>
      <vt:lpstr>Calibri</vt:lpstr>
      <vt:lpstr>Wingdings</vt:lpstr>
      <vt:lpstr>pp2007</vt:lpstr>
      <vt:lpstr>中表紙</vt:lpstr>
      <vt:lpstr>The Project on  Technical Assistance for  MRT Safety Management System on Line 6</vt:lpstr>
      <vt:lpstr>Outline</vt:lpstr>
      <vt:lpstr>Outline</vt:lpstr>
      <vt:lpstr>1. Background to the Introduction of the Transportation Safety Management System in Japan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 Guidelines for Building Japan’s Safety Management System</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Summary and Pending Issues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日本工営株式会社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表紙タイトル○○○○○○  (HGPゴシックE 44pt)</dc:title>
  <dc:creator>Yoshiyuki Tajima(田島　佳幸)</dc:creator>
  <cp:lastModifiedBy>Atsushi Mochizuki(望月　篤)</cp:lastModifiedBy>
  <cp:revision>483</cp:revision>
  <dcterms:created xsi:type="dcterms:W3CDTF">2021-01-10T05:59:31Z</dcterms:created>
  <dcterms:modified xsi:type="dcterms:W3CDTF">2021-07-01T05:40:15Z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0x010100CFF4559CEE92BE47976BE74BF03E4FCD</vt:lpwstr>
  </property>
</Properties>
</file>