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27B90-838F-43A9-9DC4-88510D8362CC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398CF-AC06-435B-9E70-08E4DCFB8B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w`bvRcyi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Rv‡bi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Rwic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msµvšÍ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cÖwZ‡e`b</a:t>
            </a:r>
            <a:endParaRPr lang="en-US" sz="32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8077200" cy="4648200"/>
          </a:xfrm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w`bvRcyi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VvKziMuvI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I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cÂMo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Rjvi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23wU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Dc‡Rjv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wb‡q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w`bvRcyi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MwVZ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f‚wg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gš¿Yvj‡qi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20/05/2012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wLªt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Zvwi‡Li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31.036.00.00.067.2010-383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bs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¯§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viK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gvZv‡eK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2012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mb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†_‡K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byZb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wn‡m‡e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w`bvRcyi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hvÎv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ïiæ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ZrKvjxb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gvbbxq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f‚wg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cÖwZgš¿x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Rbve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G¨vW‡fv‡KU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gvt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gv¯ÍvwdRzi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ingvb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Ggwc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02/07/2012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wLªt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Zvwi‡L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G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Rv‡bi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Kvh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©µg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AvbyôvwbK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fv‡e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D‡Øvab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K‡ib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2005-2006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mv‡j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G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Rv‡bi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4wU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Dc‡Rjvq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e¸ov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Rv‡bi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Aax‡b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19wU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Dc‡Rjvq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iscyi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Rv‡bi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Aax‡b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ch©v‡qi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KvR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ïiæ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 </a:t>
            </a:r>
            <a:endParaRPr lang="en-US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Rv‡bi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gvU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‡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3102wU|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g‡a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w`bvRcyi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I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cÂMo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cŠimfvi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25wU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Rwic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Kvh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©µg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gvSvix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kni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cÖK‡íi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AvIZvq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Rwic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Kvh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©µg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kl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n‡q‡Q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eZ©gv‡b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164wU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Zmw`K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1385wU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AvcwË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946wU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Avcxj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Kvh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©µg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Pjgvb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Av‡Q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91wU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gŠRvi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Rwic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Kvh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©µg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evKx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Av‡Q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SutonnyMJ" pitchFamily="2" charset="0"/>
                <a:cs typeface="SutonnyMJ" pitchFamily="2" charset="0"/>
              </a:rPr>
              <a:t>c~‡e©v³ 20/05/2012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wLªt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Zvwi‡L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f‚wg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gš¿Yvj‡qi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383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bs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¯§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viKg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~‡j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mviv‡`‡k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†h 9wU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Rvbvj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‡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m‡Uj‡g›U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Awd‡mi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Kvh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©µg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ïiæi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Av‡`k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†`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qv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g‡a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w`bvRcyi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GKwU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 algn="just"/>
            <a:r>
              <a:rPr lang="en-US" dirty="0" smtClean="0">
                <a:latin typeface="SutonnyMJ" pitchFamily="2" charset="0"/>
                <a:cs typeface="SutonnyMJ" pitchFamily="2" charset="0"/>
              </a:rPr>
              <a:t>H 9wUi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g‡a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KejgvÎ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w`bvRcyi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ivRkvnx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Rvgvjcyi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cUzqvLvjx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Rv‡b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Rwic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Kvh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©µg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ïiæ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n‡q‡Q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</a:p>
          <a:p>
            <a:pPr algn="just"/>
            <a:r>
              <a:rPr lang="en-US" dirty="0" smtClean="0">
                <a:latin typeface="SutonnyMJ" pitchFamily="2" charset="0"/>
                <a:cs typeface="SutonnyMJ" pitchFamily="2" charset="0"/>
              </a:rPr>
              <a:t>G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m„R‡bi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c~‡e© †h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mKj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KvR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m¤úbœ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n‡qwQj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†m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Kv‡Ri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avivevwnKZv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eRvq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i‡L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bem„ó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w`bvRcyi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Rv‡bi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Kvh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©µg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Pjgvb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219200" y="5943600"/>
            <a:ext cx="7010400" cy="685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cwiwkó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 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ÒKÓ †Z †`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Lv‡bv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n‡q‡Q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8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>
                <a:latin typeface="SutonnyMJ" pitchFamily="2" charset="0"/>
                <a:cs typeface="SutonnyMJ" pitchFamily="2" charset="0"/>
              </a:rPr>
              <a:t>gš¿Yvj‡qi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wb‡`©kbvg‡Z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cÖ‡Z¨K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Dc‡Rjvq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12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K‡i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Kg©KZ©v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Kg©Pvix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Ges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Rvbvj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m‡Uj‡g›U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Awd‡m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9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Kg©KZ©v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Kg©Pvix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c`vqb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K_v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_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vK‡jI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Kvh©vj‡q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5/6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R‡bi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ewk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Kg©KZ©v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Kg©Pvix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c`vqb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nqwb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</a:p>
          <a:p>
            <a:pPr algn="just"/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cÖ‡Z¨K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Dc‡Rjv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m‡Uj‡g›U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Awd‡m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2/3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Kg©KZ©v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c`vqb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n‡jI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Kv_vI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3/4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R‡bi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ewk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Kg©Pvix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c`vqb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nqwb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 algn="ctr">
              <a:buNone/>
            </a:pPr>
            <a:endParaRPr lang="en-US" dirty="0" smtClean="0">
              <a:latin typeface="SutonnyMJ" pitchFamily="2" charset="0"/>
              <a:cs typeface="SutonnyMJ" pitchFamily="2" charset="0"/>
            </a:endParaRPr>
          </a:p>
          <a:p>
            <a:pPr algn="just"/>
            <a:r>
              <a:rPr lang="en-US" dirty="0" smtClean="0">
                <a:latin typeface="SutonnyMJ" pitchFamily="2" charset="0"/>
                <a:cs typeface="SutonnyMJ" pitchFamily="2" charset="0"/>
              </a:rPr>
              <a:t> 21wU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Dc‡Rjvq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1Rb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gvÎ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PZz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_©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kÖwbi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Kg©Pvix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c`vqb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n‡jI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2wU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Dc‡Rjvq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4_©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kÖwbi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Kg©Pvix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 algn="just"/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bvwUk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Rvixi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Afv‡e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cÖgvc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gvZv‡eK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AvcwË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Avcxj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wb¯úwË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mn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Ab¨vb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Kvh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©µg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m¤úbœ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m¤¢e n‡”Q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 </a:t>
            </a:r>
          </a:p>
          <a:p>
            <a:pPr algn="just"/>
            <a:r>
              <a:rPr lang="en-US" dirty="0" smtClean="0">
                <a:latin typeface="SutonnyMJ" pitchFamily="2" charset="0"/>
                <a:cs typeface="SutonnyMJ" pitchFamily="2" charset="0"/>
              </a:rPr>
              <a:t>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wel‡q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wWwR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Awd‡mi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gva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¨‡g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eûevi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cÎvjvc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n‡q‡Q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3429000"/>
            <a:ext cx="67056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Rbej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msµvšÍ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Z_¨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cwiwkó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ÒLÓ †Z †`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Lv‡bv</a:t>
            </a:r>
            <a:r>
              <a:rPr lang="en-US" sz="28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n‡q‡Q</a:t>
            </a:r>
            <a:r>
              <a:rPr lang="en-US" sz="2400" dirty="0" smtClean="0">
                <a:latin typeface="SutonnyMJ" pitchFamily="2" charset="0"/>
                <a:cs typeface="SutonnyMJ" pitchFamily="2" charset="0"/>
              </a:rPr>
              <a:t>|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2000" dirty="0" err="1" smtClean="0">
                <a:latin typeface="SutonnyMJ" pitchFamily="2" charset="0"/>
                <a:cs typeface="SutonnyMJ" pitchFamily="2" charset="0"/>
              </a:rPr>
              <a:t>cwiwkó</a:t>
            </a:r>
            <a:r>
              <a:rPr lang="en-US" sz="2000" dirty="0" smtClean="0">
                <a:latin typeface="SutonnyMJ" pitchFamily="2" charset="0"/>
                <a:cs typeface="SutonnyMJ" pitchFamily="2" charset="0"/>
              </a:rPr>
              <a:t>-L</a:t>
            </a:r>
            <a:endParaRPr lang="en-US" sz="20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MYcÖRvZš¿x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evsjv‡`k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miKvi</a:t>
            </a: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 algn="ctr"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Rvbvj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‡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m‡Uj‡g›U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Awdmv‡ii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Kvh©vjq</a:t>
            </a: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 algn="ctr">
              <a:buNone/>
            </a:pP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w`bvRcyi</a:t>
            </a: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AÎ 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Rv‡bi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Rbe‡ji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mswÿß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weeiY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t</a:t>
            </a:r>
          </a:p>
          <a:p>
            <a:pPr>
              <a:buNone/>
            </a:pP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2| Dc-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mnKvix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m‡Uj‡g›U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Awdmvi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23wU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wecix‡Z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20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Av‡Qb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3| 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ckKvi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23wU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wecix‡Z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04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Av‡Qb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4|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mv‡f©qvi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23wU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wecix‡Z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23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Av‡Qb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5|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wW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g¨vb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23wU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wecix‡Z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17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Av‡Qb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6|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Kwcó-Kvg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-‡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eÂ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mnKvix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23wU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wecix‡Z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17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Av‡Qb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7| 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iKW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wKcvi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23wU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wecix‡Z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07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Av‡Qb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8|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LvwiR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mnKvix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23wU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wecix‡Z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11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Av‡Qb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9| 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huvP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gvnivi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23wU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wecix‡Z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01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Av‡Qb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10|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cÖ‡mm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mvf©vi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23wU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wecix‡Z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02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Av‡Qb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11|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GgGjGmGm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23wU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wecix‡Z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10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Av‡Qb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12| 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PBbg¨vb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23wU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c‡`i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wecix‡Z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14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Kg©iZ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Av‡Qb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	Dc-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mnKvix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m‡Uj‡g›U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Awdmvi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03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ckKvi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19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wW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g¨vb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06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, we/wm 06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, 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iKW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wKcvi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16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LvwiR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mnKvix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12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huvP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gvnivi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22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cÖ‡mm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mvf©vi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21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GgGjGmGm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13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Rb,Ges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PBbg¨vb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09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mn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Kg©KZ©v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Kg©Pvix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wb‡qvM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cÖ`v‡bi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Rb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m`q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Aby‡iva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Rvbv‡bv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nj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 algn="ctr"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                                                                                                                                    ‡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gvnv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¤§` 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Mvjvg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gv¯Ídv</a:t>
            </a: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 algn="ctr"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                                                                                                                                   ‡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Rvbvj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m‡Uj‡g›U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Awdmvi</a:t>
            </a: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 algn="ctr"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                                                                                                                                      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w`bvRcyi</a:t>
            </a: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gnvcwiPvjK</a:t>
            </a: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f‚wg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iKW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© I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Rwic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Awa`ßi</a:t>
            </a:r>
            <a:endParaRPr lang="en-US" sz="1600" dirty="0" smtClean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sz="1600" dirty="0" err="1" smtClean="0">
                <a:latin typeface="SutonnyMJ" pitchFamily="2" charset="0"/>
                <a:cs typeface="SutonnyMJ" pitchFamily="2" charset="0"/>
              </a:rPr>
              <a:t>ZRMuvI</a:t>
            </a:r>
            <a:r>
              <a:rPr lang="en-US" sz="1600" dirty="0" smtClean="0">
                <a:latin typeface="SutonnyMJ" pitchFamily="2" charset="0"/>
                <a:cs typeface="SutonnyMJ" pitchFamily="2" charset="0"/>
              </a:rPr>
              <a:t>, XvKv-1208</a:t>
            </a:r>
          </a:p>
          <a:p>
            <a:pPr>
              <a:buNone/>
            </a:pPr>
            <a:endParaRPr lang="en-US" sz="1600" dirty="0">
              <a:latin typeface="SutonnyMJ" pitchFamily="2" charset="0"/>
              <a:cs typeface="SutonnyMJ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752600"/>
          <a:ext cx="7391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280"/>
                <a:gridCol w="2103120"/>
                <a:gridCol w="1600200"/>
                <a:gridCol w="1295400"/>
                <a:gridCol w="914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µ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wgK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bs</a:t>
                      </a:r>
                      <a:endParaRPr lang="en-US" dirty="0">
                        <a:solidFill>
                          <a:schemeClr val="tx1"/>
                        </a:solidFill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gÄyixK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…Z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 c`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msL¨v</a:t>
                      </a:r>
                      <a:endParaRPr lang="en-US" dirty="0">
                        <a:solidFill>
                          <a:schemeClr val="tx1"/>
                        </a:solidFill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Kg©iZ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 c`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msL¨v</a:t>
                      </a:r>
                      <a:endParaRPr lang="en-US" dirty="0">
                        <a:solidFill>
                          <a:schemeClr val="tx1"/>
                        </a:solidFill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k~b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¨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 c`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msL¨v</a:t>
                      </a:r>
                      <a:endParaRPr lang="en-US" dirty="0">
                        <a:solidFill>
                          <a:schemeClr val="tx1"/>
                        </a:solidFill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gšÍe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¨</a:t>
                      </a:r>
                      <a:endParaRPr lang="en-US" dirty="0">
                        <a:solidFill>
                          <a:schemeClr val="tx1"/>
                        </a:solidFill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285</a:t>
                      </a:r>
                      <a:endParaRPr lang="en-US" dirty="0">
                        <a:solidFill>
                          <a:schemeClr val="tx1"/>
                        </a:solidFill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156</a:t>
                      </a:r>
                      <a:endParaRPr lang="en-US" dirty="0">
                        <a:solidFill>
                          <a:schemeClr val="tx1"/>
                        </a:solidFill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SutonnyMJ" pitchFamily="2" charset="0"/>
                          <a:cs typeface="SutonnyMJ" pitchFamily="2" charset="0"/>
                        </a:rPr>
                        <a:t>129</a:t>
                      </a:r>
                      <a:endParaRPr lang="en-US" dirty="0">
                        <a:solidFill>
                          <a:schemeClr val="tx1"/>
                        </a:solidFill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602</Words>
  <Application>Microsoft Office PowerPoint</Application>
  <PresentationFormat>On-screen Show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w`bvRcyi †Rv‡bi Rwic msµvšÍ cÖwZ‡e`b</vt:lpstr>
      <vt:lpstr>Slide 2</vt:lpstr>
      <vt:lpstr>   </vt:lpstr>
      <vt:lpstr>Slide 4</vt:lpstr>
      <vt:lpstr>cwiwkó-L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w`bvRcyi †Rv‡bi Rwi‡ci AMÖMwZ msµvšÍ cÖwZ‡e`b</dc:title>
  <dc:creator>User</dc:creator>
  <cp:lastModifiedBy>User</cp:lastModifiedBy>
  <cp:revision>36</cp:revision>
  <dcterms:created xsi:type="dcterms:W3CDTF">2015-03-31T09:48:55Z</dcterms:created>
  <dcterms:modified xsi:type="dcterms:W3CDTF">2015-04-01T11:25:59Z</dcterms:modified>
</cp:coreProperties>
</file>