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79300" cy="9134475" type="ledger"/>
  <p:notesSz cx="6858000" cy="9144000"/>
  <p:defaultTextStyle>
    <a:defPPr>
      <a:defRPr lang="en-US"/>
    </a:defPPr>
    <a:lvl1pPr marL="0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16" y="-108"/>
      </p:cViewPr>
      <p:guideLst>
        <p:guide orient="horz" pos="2877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109A2-CE1B-434F-B473-184B06F44476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C7E94-A50F-4CA0-8193-10890DB94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9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CC7E94-A50F-4CA0-8193-10890DB94F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39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521" y="4405214"/>
            <a:ext cx="9479688" cy="1957992"/>
          </a:xfrm>
        </p:spPr>
        <p:txBody>
          <a:bodyPr anchor="b"/>
          <a:lstStyle>
            <a:lvl1pPr>
              <a:defRPr sz="5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4521" y="6363205"/>
            <a:ext cx="9479688" cy="1147364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8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4522" y="2407305"/>
            <a:ext cx="9487547" cy="53962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0165" y="900025"/>
            <a:ext cx="1961904" cy="69065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4521" y="900026"/>
            <a:ext cx="7282482" cy="69065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3349196" indent="-304472">
              <a:buClr>
                <a:schemeClr val="tx2"/>
              </a:buClr>
              <a:buSzPct val="101000"/>
              <a:buFont typeface="Courier New" pitchFamily="49" charset="0"/>
              <a:buChar char="o"/>
              <a:defRPr sz="1600"/>
            </a:lvl6pPr>
            <a:lvl7pPr marL="395814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7pPr>
            <a:lvl8pPr marL="4567085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8pPr>
            <a:lvl9pPr marL="517603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522" y="4406846"/>
            <a:ext cx="9479686" cy="1956360"/>
          </a:xfrm>
        </p:spPr>
        <p:txBody>
          <a:bodyPr anchor="b"/>
          <a:lstStyle>
            <a:lvl1pPr algn="r">
              <a:defRPr sz="43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4522" y="6363206"/>
            <a:ext cx="9479686" cy="1146005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894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522" y="900028"/>
            <a:ext cx="9487547" cy="12313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4521" y="2410486"/>
            <a:ext cx="4623548" cy="5396108"/>
          </a:xfrm>
        </p:spPr>
        <p:txBody>
          <a:bodyPr>
            <a:normAutofit/>
          </a:bodyPr>
          <a:lstStyle>
            <a:lvl5pPr>
              <a:defRPr/>
            </a:lvl5pPr>
            <a:lvl6pPr marL="3349196" indent="-304472">
              <a:buClr>
                <a:schemeClr val="tx2"/>
              </a:buClr>
              <a:buSzPct val="101000"/>
              <a:buFont typeface="Courier New" pitchFamily="49" charset="0"/>
              <a:buChar char="o"/>
              <a:defRPr sz="1600"/>
            </a:lvl6pPr>
            <a:lvl7pPr marL="395814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7pPr>
            <a:lvl8pPr marL="4567085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8pPr>
            <a:lvl9pPr marL="517603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1231" y="2410485"/>
            <a:ext cx="4620838" cy="5396109"/>
          </a:xfrm>
        </p:spPr>
        <p:txBody>
          <a:bodyPr>
            <a:normAutofit/>
          </a:bodyPr>
          <a:lstStyle>
            <a:lvl5pPr>
              <a:defRPr/>
            </a:lvl5pPr>
            <a:lvl6pPr marL="3349196" indent="-304472">
              <a:buClr>
                <a:schemeClr val="tx2"/>
              </a:buClr>
              <a:buSzPct val="101000"/>
              <a:buFont typeface="Courier New" pitchFamily="49" charset="0"/>
              <a:buChar char="o"/>
              <a:defRPr sz="1600"/>
            </a:lvl6pPr>
            <a:lvl7pPr marL="395814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7pPr>
            <a:lvl8pPr marL="4567085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8pPr>
            <a:lvl9pPr marL="517603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5341" y="2414718"/>
            <a:ext cx="4192727" cy="767549"/>
          </a:xfrm>
        </p:spPr>
        <p:txBody>
          <a:bodyPr anchor="b">
            <a:noAutofit/>
          </a:bodyPr>
          <a:lstStyle>
            <a:lvl1pPr marL="0" indent="0">
              <a:buNone/>
              <a:defRPr sz="3200" b="0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521" y="3182268"/>
            <a:ext cx="4623548" cy="4624326"/>
          </a:xfrm>
        </p:spPr>
        <p:txBody>
          <a:bodyPr>
            <a:normAutofit/>
          </a:bodyPr>
          <a:lstStyle>
            <a:lvl5pPr>
              <a:defRPr/>
            </a:lvl5pPr>
            <a:lvl6pPr marL="3349196" indent="-304472">
              <a:buClr>
                <a:schemeClr val="tx2"/>
              </a:buClr>
              <a:buSzPct val="101000"/>
              <a:buFont typeface="Courier New" pitchFamily="49" charset="0"/>
              <a:buChar char="o"/>
              <a:defRPr sz="1600"/>
            </a:lvl6pPr>
            <a:lvl7pPr marL="395814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7pPr>
            <a:lvl8pPr marL="4567085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8pPr>
            <a:lvl9pPr marL="517603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49155" y="2414718"/>
            <a:ext cx="4185619" cy="767549"/>
          </a:xfrm>
        </p:spPr>
        <p:txBody>
          <a:bodyPr anchor="b">
            <a:noAutofit/>
          </a:bodyPr>
          <a:lstStyle>
            <a:lvl1pPr marL="0" indent="0">
              <a:buNone/>
              <a:defRPr sz="3200" b="0"/>
            </a:lvl1pPr>
            <a:lvl2pPr marL="608945" indent="0">
              <a:buNone/>
              <a:defRPr sz="2700" b="1"/>
            </a:lvl2pPr>
            <a:lvl3pPr marL="1217889" indent="0">
              <a:buNone/>
              <a:defRPr sz="2400" b="1"/>
            </a:lvl3pPr>
            <a:lvl4pPr marL="1826834" indent="0">
              <a:buNone/>
              <a:defRPr sz="2100" b="1"/>
            </a:lvl4pPr>
            <a:lvl5pPr marL="2435779" indent="0">
              <a:buNone/>
              <a:defRPr sz="2100" b="1"/>
            </a:lvl5pPr>
            <a:lvl6pPr marL="3044723" indent="0">
              <a:buNone/>
              <a:defRPr sz="2100" b="1"/>
            </a:lvl6pPr>
            <a:lvl7pPr marL="3653668" indent="0">
              <a:buNone/>
              <a:defRPr sz="2100" b="1"/>
            </a:lvl7pPr>
            <a:lvl8pPr marL="4262613" indent="0">
              <a:buNone/>
              <a:defRPr sz="2100" b="1"/>
            </a:lvl8pPr>
            <a:lvl9pPr marL="487155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1231" y="3182268"/>
            <a:ext cx="4623545" cy="4624326"/>
          </a:xfrm>
        </p:spPr>
        <p:txBody>
          <a:bodyPr>
            <a:normAutofit/>
          </a:bodyPr>
          <a:lstStyle>
            <a:lvl5pPr>
              <a:defRPr/>
            </a:lvl5pPr>
            <a:lvl6pPr marL="3349196" indent="-304472">
              <a:buClr>
                <a:schemeClr val="tx2"/>
              </a:buClr>
              <a:buSzPct val="101000"/>
              <a:buFont typeface="Courier New" pitchFamily="49" charset="0"/>
              <a:buChar char="o"/>
              <a:defRPr sz="1600"/>
            </a:lvl6pPr>
            <a:lvl7pPr marL="395814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7pPr>
            <a:lvl8pPr marL="4567085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8pPr>
            <a:lvl9pPr marL="517603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521" y="594164"/>
            <a:ext cx="3543838" cy="1579501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22" y="594164"/>
            <a:ext cx="5700548" cy="7212430"/>
          </a:xfrm>
        </p:spPr>
        <p:txBody>
          <a:bodyPr>
            <a:normAutofit/>
          </a:bodyPr>
          <a:lstStyle>
            <a:lvl5pPr>
              <a:defRPr/>
            </a:lvl5pPr>
            <a:lvl6pPr marL="3349196" indent="-304472">
              <a:buClr>
                <a:schemeClr val="tx2"/>
              </a:buClr>
              <a:buSzPct val="101000"/>
              <a:buFont typeface="Courier New" pitchFamily="49" charset="0"/>
              <a:buChar char="o"/>
              <a:defRPr sz="1600"/>
            </a:lvl6pPr>
            <a:lvl7pPr marL="395814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7pPr>
            <a:lvl8pPr marL="4567085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8pPr>
            <a:lvl9pPr marL="5176030" indent="-304472">
              <a:buClr>
                <a:schemeClr val="tx2"/>
              </a:buClr>
              <a:buFont typeface="Courier New" pitchFamily="49" charset="0"/>
              <a:buChar char="o"/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521" y="2173666"/>
            <a:ext cx="3543838" cy="563292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521" y="1847484"/>
            <a:ext cx="4637014" cy="1482792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521" y="3330277"/>
            <a:ext cx="4637014" cy="3370086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608945" indent="0">
              <a:buNone/>
              <a:defRPr sz="1600"/>
            </a:lvl2pPr>
            <a:lvl3pPr marL="1217889" indent="0">
              <a:buNone/>
              <a:defRPr sz="1300"/>
            </a:lvl3pPr>
            <a:lvl4pPr marL="1826834" indent="0">
              <a:buNone/>
              <a:defRPr sz="1200"/>
            </a:lvl4pPr>
            <a:lvl5pPr marL="2435779" indent="0">
              <a:buNone/>
              <a:defRPr sz="1200"/>
            </a:lvl5pPr>
            <a:lvl6pPr marL="3044723" indent="0">
              <a:buNone/>
              <a:defRPr sz="1200"/>
            </a:lvl6pPr>
            <a:lvl7pPr marL="3653668" indent="0">
              <a:buNone/>
              <a:defRPr sz="1200"/>
            </a:lvl7pPr>
            <a:lvl8pPr marL="4262613" indent="0">
              <a:buNone/>
              <a:defRPr sz="1200"/>
            </a:lvl8pPr>
            <a:lvl9pPr marL="487155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6285129" y="1322721"/>
            <a:ext cx="2460285" cy="2038460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495626" y="2131377"/>
            <a:ext cx="4567238" cy="4567238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22"/>
            <a:ext cx="12323611" cy="9134526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608945" rtl="0" eaLnBrk="1" latinLnBrk="0" hangingPunct="1"/>
                  <a:endParaRPr lang="en-US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521" y="900028"/>
            <a:ext cx="9490255" cy="1231349"/>
          </a:xfrm>
          <a:prstGeom prst="rect">
            <a:avLst/>
          </a:prstGeom>
        </p:spPr>
        <p:txBody>
          <a:bodyPr vert="horz" lIns="121789" tIns="60894" rIns="121789" bIns="60894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4522" y="2407305"/>
            <a:ext cx="9490253" cy="5396289"/>
          </a:xfrm>
          <a:prstGeom prst="rect">
            <a:avLst/>
          </a:prstGeom>
        </p:spPr>
        <p:txBody>
          <a:bodyPr vert="horz" lIns="121789" tIns="60894" rIns="121789" bIns="60894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4184" y="7927481"/>
            <a:ext cx="2841837" cy="486326"/>
          </a:xfrm>
          <a:prstGeom prst="rect">
            <a:avLst/>
          </a:prstGeom>
        </p:spPr>
        <p:txBody>
          <a:bodyPr vert="horz" lIns="121789" tIns="60894" rIns="121789" bIns="60894" rtlCol="0" anchor="b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66FDBB6-E060-4FA0-9BF4-8476E7790DA9}" type="datetimeFigureOut">
              <a:rPr lang="en-US" smtClean="0"/>
              <a:t>16-Oct-11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2954" y="7927481"/>
            <a:ext cx="7001231" cy="486326"/>
          </a:xfrm>
          <a:prstGeom prst="rect">
            <a:avLst/>
          </a:prstGeom>
        </p:spPr>
        <p:txBody>
          <a:bodyPr vert="horz" lIns="121789" tIns="60894" rIns="121789" bIns="60894" rtlCol="0" anchor="b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50" y="7927481"/>
            <a:ext cx="810204" cy="486326"/>
          </a:xfrm>
          <a:prstGeom prst="rect">
            <a:avLst/>
          </a:prstGeom>
        </p:spPr>
        <p:txBody>
          <a:bodyPr vert="horz" lIns="121789" tIns="60894" rIns="121789" bIns="60894" rtlCol="0" anchor="b"/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70C4D88-4C21-4526-9EE6-E3DFBD9AA5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8945" rtl="0" eaLnBrk="1" latinLnBrk="0" hangingPunct="1">
        <a:spcBef>
          <a:spcPct val="0"/>
        </a:spcBef>
        <a:buNone/>
        <a:defRPr sz="43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6709" indent="-456709" algn="l" defTabSz="608945" rtl="0" eaLnBrk="1" latinLnBrk="0" hangingPunct="1">
        <a:spcBef>
          <a:spcPct val="20000"/>
        </a:spcBef>
        <a:spcAft>
          <a:spcPts val="799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89535" indent="-380590" algn="l" defTabSz="608945" rtl="0" eaLnBrk="1" latinLnBrk="0" hangingPunct="1">
        <a:spcBef>
          <a:spcPct val="20000"/>
        </a:spcBef>
        <a:spcAft>
          <a:spcPts val="799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522362" indent="-304472" algn="l" defTabSz="608945" rtl="0" eaLnBrk="1" latinLnBrk="0" hangingPunct="1">
        <a:spcBef>
          <a:spcPct val="20000"/>
        </a:spcBef>
        <a:spcAft>
          <a:spcPts val="799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131306" indent="-304472" algn="l" defTabSz="608945" rtl="0" eaLnBrk="1" latinLnBrk="0" hangingPunct="1">
        <a:spcBef>
          <a:spcPct val="20000"/>
        </a:spcBef>
        <a:spcAft>
          <a:spcPts val="799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740251" indent="-304472" algn="l" defTabSz="608945" rtl="0" eaLnBrk="1" latinLnBrk="0" hangingPunct="1">
        <a:spcBef>
          <a:spcPct val="20000"/>
        </a:spcBef>
        <a:spcAft>
          <a:spcPts val="799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349196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608945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60894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148080" y="919711"/>
            <a:ext cx="10961370" cy="181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89" tIns="60894" rIns="121789" bIns="60894" anchor="ctr">
            <a:spAutoFit/>
          </a:bodyPr>
          <a:lstStyle/>
          <a:p>
            <a:pPr algn="ctr"/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জোনাল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 </a:t>
            </a:r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সেটেলমেন্ট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 </a:t>
            </a:r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অফিস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, </a:t>
            </a:r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কুমিল্লার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 </a:t>
            </a:r>
            <a:endParaRPr lang="en-US" sz="5500" b="1" dirty="0">
              <a:solidFill>
                <a:srgbClr val="0000CC"/>
              </a:solidFill>
              <a:latin typeface="SutonnyMJ" pitchFamily="2" charset="0"/>
            </a:endParaRPr>
          </a:p>
          <a:p>
            <a:pPr algn="ctr"/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জরিপ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 </a:t>
            </a:r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কার্যক্রম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 </a:t>
            </a:r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উপস্থাপনায়</a:t>
            </a:r>
            <a:r>
              <a:rPr lang="en-US" sz="5500" b="1" dirty="0" smtClean="0">
                <a:solidFill>
                  <a:srgbClr val="0000CC"/>
                </a:solidFill>
                <a:latin typeface="SutonnyMJ" pitchFamily="2" charset="0"/>
              </a:rPr>
              <a:t> </a:t>
            </a:r>
            <a:r>
              <a:rPr lang="en-US" sz="5500" b="1" dirty="0" err="1" smtClean="0">
                <a:solidFill>
                  <a:srgbClr val="0000CC"/>
                </a:solidFill>
                <a:latin typeface="SutonnyMJ" pitchFamily="2" charset="0"/>
              </a:rPr>
              <a:t>সকলকে</a:t>
            </a:r>
            <a:r>
              <a:rPr lang="en-US" sz="5500" b="1" dirty="0" smtClean="0">
                <a:latin typeface="SutonnyMJ" pitchFamily="2" charset="0"/>
              </a:rPr>
              <a:t> </a:t>
            </a:r>
            <a:endParaRPr lang="en-US" sz="5500" b="1" dirty="0">
              <a:latin typeface="SutonnyMJ" pitchFamily="2" charset="0"/>
            </a:endParaRPr>
          </a:p>
        </p:txBody>
      </p:sp>
      <p:sp>
        <p:nvSpPr>
          <p:cNvPr id="15" name="WordArt 18"/>
          <p:cNvSpPr>
            <a:spLocks noChangeArrowheads="1" noChangeShapeType="1" noTextEdit="1"/>
          </p:cNvSpPr>
          <p:nvPr/>
        </p:nvSpPr>
        <p:spPr bwMode="auto">
          <a:xfrm>
            <a:off x="2584450" y="4414837"/>
            <a:ext cx="7612063" cy="3450802"/>
          </a:xfrm>
          <a:prstGeom prst="rect">
            <a:avLst/>
          </a:prstGeom>
        </p:spPr>
        <p:txBody>
          <a:bodyPr wrap="none" lIns="121789" tIns="60894" rIns="121789" bIns="60894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9400ED"/>
              </a:extrusionClr>
            </a:sp3d>
          </a:bodyPr>
          <a:lstStyle/>
          <a:p>
            <a:pPr algn="ctr"/>
            <a:r>
              <a:rPr lang="en-US" sz="128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SutonnyMJ"/>
              </a:rPr>
              <a:t>স্বাগতম</a:t>
            </a:r>
            <a:endParaRPr lang="en-US" sz="128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SutonnyMJ"/>
            </a:endParaRPr>
          </a:p>
        </p:txBody>
      </p:sp>
    </p:spTree>
    <p:extLst>
      <p:ext uri="{BB962C8B-B14F-4D97-AF65-F5344CB8AC3E}">
        <p14:creationId xmlns:p14="http://schemas.microsoft.com/office/powerpoint/2010/main" val="385269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12" descr="RT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762" y="147637"/>
            <a:ext cx="10885488" cy="876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10" descr="RT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83" y="294763"/>
            <a:ext cx="10895771" cy="8486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6" descr="UOZ O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530" y="145899"/>
            <a:ext cx="10852720" cy="884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6" descr="Cort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70" y="304482"/>
            <a:ext cx="10859876" cy="8424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6" descr="Cort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414" y="1217930"/>
            <a:ext cx="10854835" cy="669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5" name="Picture 8" descr="DP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520" y="223837"/>
            <a:ext cx="10995201" cy="873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7" descr="A-C Pand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646" y="223837"/>
            <a:ext cx="10843604" cy="868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6" descr="Kormo Porikolpa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757" y="147637"/>
            <a:ext cx="10878905" cy="876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517650" y="2621216"/>
            <a:ext cx="10058400" cy="341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lIns="121789" tIns="60894" rIns="121789" bIns="6089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700" b="1" dirty="0" err="1" smtClean="0">
                <a:solidFill>
                  <a:srgbClr val="FF0000"/>
                </a:solidFill>
                <a:latin typeface="SutonnyMJ" pitchFamily="2" charset="0"/>
              </a:rPr>
              <a:t>উপস্থিত</a:t>
            </a:r>
            <a:r>
              <a:rPr lang="en-US" sz="10700" b="1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sz="10700" b="1" dirty="0" err="1" smtClean="0">
                <a:solidFill>
                  <a:srgbClr val="FF0000"/>
                </a:solidFill>
                <a:latin typeface="SutonnyMJ" pitchFamily="2" charset="0"/>
              </a:rPr>
              <a:t>সকলকে</a:t>
            </a:r>
            <a:endParaRPr lang="en-US" sz="10700" b="1" dirty="0" smtClean="0">
              <a:solidFill>
                <a:srgbClr val="FF0000"/>
              </a:solidFill>
              <a:latin typeface="SutonnyMJ" pitchFamily="2" charset="0"/>
            </a:endParaRPr>
          </a:p>
          <a:p>
            <a:pPr algn="ctr"/>
            <a:r>
              <a:rPr lang="en-US" sz="10700" b="1" dirty="0" err="1" smtClean="0">
                <a:solidFill>
                  <a:srgbClr val="FF0000"/>
                </a:solidFill>
                <a:latin typeface="SutonnyMJ" pitchFamily="2" charset="0"/>
              </a:rPr>
              <a:t>ধন্যবাদ</a:t>
            </a:r>
            <a:endParaRPr lang="en-US" sz="10700" b="1" dirty="0">
              <a:solidFill>
                <a:srgbClr val="FF0000"/>
              </a:solidFill>
              <a:latin typeface="Sutonny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6" name="Picture 8" descr="Aknoj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722" y="145239"/>
            <a:ext cx="10758382" cy="881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7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9" descr="Jonobal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25" y="162051"/>
            <a:ext cx="10876792" cy="882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16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11" descr="Jonobal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656" y="205626"/>
            <a:ext cx="10844593" cy="8690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11" descr="Jonobal- UPZ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368" y="181821"/>
            <a:ext cx="10844881" cy="872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5" name="Picture 7" descr="St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859" y="1307067"/>
            <a:ext cx="10815320" cy="6394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12" descr="RT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728" y="258849"/>
            <a:ext cx="10758382" cy="857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11" descr="RT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443" y="197065"/>
            <a:ext cx="10842807" cy="878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-6350" y="-4763"/>
            <a:ext cx="1014942" cy="91344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789" tIns="60894" rIns="121789" bIns="60894" anchor="ctr"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1011" y="0"/>
            <a:ext cx="923330" cy="913447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</a:rPr>
              <a:t>জোনাল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সেটেলমেন্ট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অফিস</a:t>
            </a:r>
            <a:r>
              <a:rPr lang="en-US" sz="4800" b="1" dirty="0" smtClean="0">
                <a:solidFill>
                  <a:schemeClr val="bg1"/>
                </a:solidFill>
              </a:rPr>
              <a:t>, </a:t>
            </a:r>
            <a:r>
              <a:rPr lang="en-US" sz="4800" b="1" dirty="0" err="1" smtClean="0">
                <a:solidFill>
                  <a:schemeClr val="bg1"/>
                </a:solidFill>
              </a:rPr>
              <a:t>কুমিল্লা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9" descr="RT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887" y="1116436"/>
            <a:ext cx="10914778" cy="6901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793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34</TotalTime>
  <Words>104</Words>
  <Application>Microsoft Office PowerPoint</Application>
  <PresentationFormat>Ledger Paper (11x17 in)</PresentationFormat>
  <Paragraphs>24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Spring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Spress</dc:creator>
  <cp:lastModifiedBy>Spress</cp:lastModifiedBy>
  <cp:revision>7</cp:revision>
  <dcterms:created xsi:type="dcterms:W3CDTF">2011-10-16T07:48:09Z</dcterms:created>
  <dcterms:modified xsi:type="dcterms:W3CDTF">2011-10-16T08:29:36Z</dcterms:modified>
</cp:coreProperties>
</file>