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1" r:id="rId14"/>
    <p:sldId id="267" r:id="rId15"/>
    <p:sldId id="268" r:id="rId16"/>
    <p:sldId id="269" r:id="rId17"/>
    <p:sldId id="270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300" r:id="rId34"/>
    <p:sldId id="288" r:id="rId35"/>
    <p:sldId id="289" r:id="rId36"/>
    <p:sldId id="293" r:id="rId37"/>
    <p:sldId id="294" r:id="rId38"/>
    <p:sldId id="301" r:id="rId39"/>
    <p:sldId id="296" r:id="rId40"/>
    <p:sldId id="295" r:id="rId41"/>
    <p:sldId id="297" r:id="rId42"/>
    <p:sldId id="298" r:id="rId43"/>
    <p:sldId id="299" r:id="rId44"/>
    <p:sldId id="291" r:id="rId45"/>
    <p:sldId id="303" r:id="rId4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288" y="-1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2FCE-FB90-45B5-BD0E-4B44C2299237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C8F1-2B78-4C1A-A302-6E0F9A45F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2FCE-FB90-45B5-BD0E-4B44C2299237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C8F1-2B78-4C1A-A302-6E0F9A45F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2FCE-FB90-45B5-BD0E-4B44C2299237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C8F1-2B78-4C1A-A302-6E0F9A45F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2FCE-FB90-45B5-BD0E-4B44C2299237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C8F1-2B78-4C1A-A302-6E0F9A45F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2FCE-FB90-45B5-BD0E-4B44C2299237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C8F1-2B78-4C1A-A302-6E0F9A45F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2FCE-FB90-45B5-BD0E-4B44C2299237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C8F1-2B78-4C1A-A302-6E0F9A45F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2FCE-FB90-45B5-BD0E-4B44C2299237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C8F1-2B78-4C1A-A302-6E0F9A45F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2FCE-FB90-45B5-BD0E-4B44C2299237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C8F1-2B78-4C1A-A302-6E0F9A45F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2FCE-FB90-45B5-BD0E-4B44C2299237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C8F1-2B78-4C1A-A302-6E0F9A45F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2FCE-FB90-45B5-BD0E-4B44C2299237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C8F1-2B78-4C1A-A302-6E0F9A45F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2FCE-FB90-45B5-BD0E-4B44C2299237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C8F1-2B78-4C1A-A302-6E0F9A45F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12FCE-FB90-45B5-BD0E-4B44C2299237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DC8F1-2B78-4C1A-A302-6E0F9A45F0D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uspo\Desktop\FB_IMG_158853098638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818" y="1"/>
            <a:ext cx="47451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200" y="1885950"/>
            <a:ext cx="4288177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2500" b="1" cap="all" spc="0" dirty="0" err="1" smtClean="0">
                <a:ln/>
                <a:solidFill>
                  <a:srgbClr val="00B050"/>
                </a:solidFill>
                <a:effectLst>
                  <a:reflection blurRad="10000" stA="55000" endPos="48000" dist="500" dir="5400000" sy="-100000" algn="bl" rotWithShape="0"/>
                </a:effectLst>
                <a:latin typeface="Hobo Std" pitchFamily="34" charset="0"/>
              </a:rPr>
              <a:t>Staad</a:t>
            </a:r>
            <a:r>
              <a:rPr lang="en-US" sz="2500" b="1" cap="all" spc="0" dirty="0" smtClean="0">
                <a:ln/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Hobo Std" pitchFamily="34" charset="0"/>
              </a:rPr>
              <a:t>  Pro</a:t>
            </a:r>
          </a:p>
          <a:p>
            <a:pPr algn="ctr"/>
            <a:endParaRPr lang="en-US" sz="1000" b="1" cap="all" spc="0" dirty="0" smtClean="0">
              <a:ln/>
              <a:solidFill>
                <a:srgbClr val="00B05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Hobo Std" pitchFamily="34" charset="0"/>
            </a:endParaRPr>
          </a:p>
          <a:p>
            <a:pPr algn="ctr"/>
            <a:r>
              <a:rPr lang="en-US" sz="25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itanamic"/>
              </a:rPr>
              <a:t>Practical : </a:t>
            </a:r>
            <a:r>
              <a:rPr lang="en-US" sz="25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itanamic"/>
              </a:rPr>
              <a:t>02</a:t>
            </a:r>
            <a:endParaRPr lang="en-US" sz="25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itanamic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3181350"/>
            <a:ext cx="3276600" cy="4308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ritannic Bold" pitchFamily="34" charset="0"/>
              </a:rPr>
              <a:t>Presented by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3638550"/>
            <a:ext cx="4495800" cy="13080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3500" b="1" dirty="0" err="1" smtClean="0">
                <a:ln/>
                <a:solidFill>
                  <a:srgbClr val="00B050"/>
                </a:solidFill>
                <a:latin typeface="Fira Sans" pitchFamily="34" charset="0"/>
                <a:ea typeface="HEARTQUAKE" pitchFamily="2" charset="0"/>
              </a:rPr>
              <a:t>Manjuara</a:t>
            </a:r>
            <a:r>
              <a:rPr lang="en-US" sz="3500" b="1" dirty="0" smtClean="0">
                <a:ln/>
                <a:solidFill>
                  <a:srgbClr val="00B050"/>
                </a:solidFill>
                <a:latin typeface="Fira Sans" pitchFamily="34" charset="0"/>
                <a:ea typeface="HEARTQUAKE" pitchFamily="2" charset="0"/>
              </a:rPr>
              <a:t> </a:t>
            </a:r>
            <a:r>
              <a:rPr lang="en-US" sz="3500" b="1" dirty="0" err="1" smtClean="0">
                <a:ln/>
                <a:solidFill>
                  <a:srgbClr val="00B050"/>
                </a:solidFill>
                <a:latin typeface="Fira Sans" pitchFamily="34" charset="0"/>
                <a:ea typeface="HEARTQUAKE" pitchFamily="2" charset="0"/>
              </a:rPr>
              <a:t>Khatun</a:t>
            </a:r>
            <a:endParaRPr lang="en-US" sz="3500" b="1" dirty="0" smtClean="0">
              <a:ln/>
              <a:solidFill>
                <a:srgbClr val="00B050"/>
              </a:solidFill>
              <a:latin typeface="Fira Sans" pitchFamily="34" charset="0"/>
              <a:ea typeface="HEARTQUAKE" pitchFamily="2" charset="0"/>
            </a:endParaRPr>
          </a:p>
          <a:p>
            <a:pPr algn="ctr"/>
            <a:r>
              <a:rPr lang="en-US" sz="2200" b="1" dirty="0" smtClean="0">
                <a:ln/>
                <a:solidFill>
                  <a:srgbClr val="00B050"/>
                </a:solidFill>
                <a:latin typeface="Fira Sans" pitchFamily="34" charset="0"/>
                <a:ea typeface="HEARTQUAKE" pitchFamily="2" charset="0"/>
              </a:rPr>
              <a:t>Junior Instructor Civil</a:t>
            </a:r>
          </a:p>
          <a:p>
            <a:pPr algn="ctr"/>
            <a:r>
              <a:rPr lang="en-US" sz="2200" b="1" dirty="0" smtClean="0">
                <a:ln/>
                <a:solidFill>
                  <a:srgbClr val="00B050"/>
                </a:solidFill>
                <a:latin typeface="Fira Sans" pitchFamily="34" charset="0"/>
                <a:ea typeface="HEARTQUAKE" pitchFamily="2" charset="0"/>
              </a:rPr>
              <a:t>Dhaka Polytechnic Institute</a:t>
            </a:r>
            <a:endParaRPr lang="en-US" sz="2200" b="1" dirty="0">
              <a:ln/>
              <a:solidFill>
                <a:srgbClr val="00B050"/>
              </a:solidFill>
              <a:latin typeface="Fira Sans" pitchFamily="34" charset="0"/>
              <a:ea typeface="HEARTQUAK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" y="182255"/>
            <a:ext cx="4419600" cy="12464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1500" b="1" cap="all" spc="0" dirty="0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  <a:latin typeface="Hobo Std" pitchFamily="34" charset="0"/>
              </a:rPr>
              <a:t>Six Semester</a:t>
            </a:r>
          </a:p>
          <a:p>
            <a:pPr algn="ctr"/>
            <a:endParaRPr lang="en-US" sz="1500" b="1" cap="all" spc="0" dirty="0" smtClean="0">
              <a:ln/>
              <a:solidFill>
                <a:srgbClr val="FF0000"/>
              </a:solidFill>
              <a:effectLst>
                <a:reflection blurRad="10000" stA="55000" endPos="48000" dist="500" dir="5400000" sy="-100000" algn="bl" rotWithShape="0"/>
              </a:effectLst>
              <a:latin typeface="Hobo Std" pitchFamily="34" charset="0"/>
            </a:endParaRPr>
          </a:p>
          <a:p>
            <a:pPr algn="ctr"/>
            <a:r>
              <a:rPr lang="en-US" sz="2100" b="1" cap="all" dirty="0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  <a:latin typeface="Hobo Std" pitchFamily="34" charset="0"/>
              </a:rPr>
              <a:t>CIVIL Engineering Software</a:t>
            </a:r>
          </a:p>
          <a:p>
            <a:pPr algn="ctr"/>
            <a:endParaRPr lang="en-US" sz="800" b="1" cap="all" dirty="0" smtClean="0">
              <a:ln/>
              <a:solidFill>
                <a:srgbClr val="FF0000"/>
              </a:solidFill>
              <a:effectLst>
                <a:reflection blurRad="10000" stA="55000" endPos="48000" dist="500" dir="5400000" sy="-100000" algn="bl" rotWithShape="0"/>
              </a:effectLst>
              <a:latin typeface="Hobo Std" pitchFamily="34" charset="0"/>
            </a:endParaRPr>
          </a:p>
          <a:p>
            <a:pPr algn="ctr"/>
            <a:r>
              <a:rPr lang="en-US" b="1" cap="all" dirty="0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  <a:latin typeface="Hobo Std" pitchFamily="34" charset="0"/>
              </a:rPr>
              <a:t>Subject </a:t>
            </a:r>
            <a:r>
              <a:rPr lang="en-US" b="1" cap="all" spc="0" dirty="0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  <a:latin typeface="Hobo Std" pitchFamily="34" charset="0"/>
              </a:rPr>
              <a:t>Code : 66466</a:t>
            </a:r>
            <a:endParaRPr lang="en-US" b="1" cap="all" spc="0" dirty="0">
              <a:ln/>
              <a:solidFill>
                <a:srgbClr val="FF0000"/>
              </a:solidFill>
              <a:effectLst>
                <a:reflection blurRad="10000" stA="55000" endPos="48000" dist="500" dir="5400000" sy="-100000" algn="bl" rotWithShape="0"/>
              </a:effectLst>
              <a:latin typeface="Hobo Std" pitchFamily="34" charset="0"/>
            </a:endParaRPr>
          </a:p>
        </p:txBody>
      </p:sp>
      <p:pic>
        <p:nvPicPr>
          <p:cNvPr id="9" name="Presentration 2 Voic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3400" y="429257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333"/>
    </mc:Choice>
    <mc:Fallback xmlns="">
      <p:transition advTm="73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4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9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1" descr="Step 1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87"/>
    </mc:Choice>
    <mc:Fallback xmlns="">
      <p:transition spd="slow" advTm="848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2" descr="Step 2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9"/>
    </mc:Choice>
    <mc:Fallback xmlns="">
      <p:transition spd="slow" advTm="649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4" descr="Step 4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"/>
    </mc:Choice>
    <mc:Fallback xmlns="">
      <p:transition spd="slow" advTm="617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s-12" descr="Step 12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4"/>
    </mc:Choice>
    <mc:Fallback xmlns="">
      <p:transition spd="slow" advTm="157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1" descr="Step 1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58"/>
    </mc:Choice>
    <mc:Fallback xmlns="">
      <p:transition spd="slow" advTm="14158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2" descr="Step 2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75"/>
    </mc:Choice>
    <mc:Fallback xmlns="">
      <p:transition spd="slow" advTm="11175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3" descr="Step 3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00"/>
    </mc:Choice>
    <mc:Fallback xmlns="">
      <p:transition spd="slow" advTm="74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4" descr="Step 4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25"/>
    </mc:Choice>
    <mc:Fallback xmlns="">
      <p:transition spd="slow" advTm="14525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5" descr="Step 5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39"/>
    </mc:Choice>
    <mc:Fallback xmlns="">
      <p:transition spd="slow" advTm="16439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11" descr="Step 11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66"/>
    </mc:Choice>
    <mc:Fallback xmlns="">
      <p:transition spd="slow" advTm="1416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90500"/>
            <a:ext cx="9144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Practical : 02</a:t>
            </a:r>
          </a:p>
          <a:p>
            <a:pPr algn="ctr"/>
            <a:r>
              <a:rPr lang="en-US" sz="32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Name : Assign Support in a Geometry</a:t>
            </a:r>
            <a:endParaRPr lang="en-US" sz="3200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76400" y="1504950"/>
            <a:ext cx="617660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Topics</a:t>
            </a:r>
          </a:p>
          <a:p>
            <a:pPr algn="ctr"/>
            <a:endParaRPr lang="en-US" sz="3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Use of Transitional Repeat Tool 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From Generate Toolbar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Setup Details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 Transitional Repeat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Tool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Create a new Support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Assign Support in Geometry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0996"/>
    </mc:Choice>
    <mc:Fallback xmlns="">
      <p:transition advTm="20996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13" descr="Step 13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97"/>
    </mc:Choice>
    <mc:Fallback xmlns="">
      <p:transition spd="slow" advTm="19297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15" descr="Step 15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23"/>
    </mc:Choice>
    <mc:Fallback xmlns="">
      <p:transition spd="slow" advTm="17023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16" descr="Step 16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4"/>
    </mc:Choice>
    <mc:Fallback xmlns="">
      <p:transition spd="slow" advTm="2894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21" descr="Step 21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98"/>
    </mc:Choice>
    <mc:Fallback xmlns="">
      <p:transition spd="slow" advTm="24198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22" descr="Step 22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97"/>
    </mc:Choice>
    <mc:Fallback xmlns="">
      <p:transition spd="slow" advTm="5497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23" descr="Step 23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0"/>
    </mc:Choice>
    <mc:Fallback xmlns="">
      <p:transition spd="slow" advTm="228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14"/>
    </mc:Choice>
    <mc:Fallback xmlns="">
      <p:transition spd="slow" advTm="23714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7"/>
    </mc:Choice>
    <mc:Fallback xmlns="">
      <p:transition spd="slow" advTm="6477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0"/>
    </mc:Choice>
    <mc:Fallback xmlns="">
      <p:transition spd="slow" advTm="216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34"/>
    </mc:Choice>
    <mc:Fallback xmlns="">
      <p:transition spd="slow" advTm="15134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s-1" descr="Step 1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89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66"/>
    </mc:Choice>
    <mc:Fallback xmlns="">
      <p:transition spd="slow" advTm="8166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0"/>
    </mc:Choice>
    <mc:Fallback xmlns="">
      <p:transition spd="slow" advTm="533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4"/>
    </mc:Choice>
    <mc:Fallback xmlns="">
      <p:transition spd="slow" advTm="2794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85"/>
    </mc:Choice>
    <mc:Fallback xmlns="">
      <p:transition spd="slow" advTm="11385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79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9"/>
    </mc:Choice>
    <mc:Fallback xmlns="">
      <p:transition spd="slow" advTm="4019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97"/>
    </mc:Choice>
    <mc:Fallback xmlns="">
      <p:transition spd="slow" advTm="16297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0"/>
    </mc:Choice>
    <mc:Fallback xmlns="">
      <p:transition spd="slow" advTm="329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13"/>
    </mc:Choice>
    <mc:Fallback xmlns="">
      <p:transition spd="slow" advTm="16913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34"/>
    </mc:Choice>
    <mc:Fallback xmlns="">
      <p:transition spd="slow" advTm="4934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1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48"/>
    </mc:Choice>
    <mc:Fallback xmlns="">
      <p:transition spd="slow" advTm="6548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1"/>
    </mc:Choice>
    <mc:Fallback xmlns="">
      <p:transition spd="slow" advTm="171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s-7" descr="Step 7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93"/>
    </mc:Choice>
    <mc:Fallback xmlns="">
      <p:transition spd="slow" advTm="6793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08"/>
    </mc:Choice>
    <mc:Fallback xmlns="">
      <p:transition spd="slow" advTm="4208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0"/>
    </mc:Choice>
    <mc:Fallback xmlns="">
      <p:transition spd="slow" advTm="219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4"/>
    </mc:Choice>
    <mc:Fallback xmlns="">
      <p:transition spd="slow" advTm="1704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48"/>
    </mc:Choice>
    <mc:Fallback xmlns="">
      <p:transition spd="slow" advTm="13748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37"/>
    </mc:Choice>
    <mc:Fallback xmlns="">
      <p:transition spd="slow" advTm="12437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457200" y="1062990"/>
            <a:ext cx="8153400" cy="2880360"/>
          </a:xfrm>
          <a:prstGeom prst="horizont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000" b="1" dirty="0" smtClean="0">
                <a:ln/>
                <a:solidFill>
                  <a:srgbClr val="0070C0"/>
                </a:solidFill>
                <a:latin typeface="Fira Sans" pitchFamily="34" charset="0"/>
              </a:rPr>
              <a:t>Thanks for Watching</a:t>
            </a:r>
            <a:endParaRPr lang="en-US" sz="5000" b="1" dirty="0">
              <a:ln/>
              <a:solidFill>
                <a:srgbClr val="0070C0"/>
              </a:solidFill>
              <a:latin typeface="Fir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89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193"/>
    </mc:Choice>
    <mc:Fallback xmlns="">
      <p:transition advTm="419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s-10" descr="Step 10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3"/>
    </mc:Choice>
    <mc:Fallback xmlns="">
      <p:transition spd="slow" advTm="5193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12" descr="Step 12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46"/>
    </mc:Choice>
    <mc:Fallback xmlns="">
      <p:transition spd="slow" advTm="614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7" descr="Step 7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35"/>
    </mc:Choice>
    <mc:Fallback xmlns="">
      <p:transition spd="slow" advTm="603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-12" descr="Step 12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9"/>
    </mc:Choice>
    <mc:Fallback xmlns="">
      <p:transition spd="slow" advTm="649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s-1" descr="Step 1 screenshot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66"/>
    </mc:Choice>
    <mc:Fallback xmlns="">
      <p:transition spd="slow" advTm="1106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65</Words>
  <Application>Microsoft Office PowerPoint</Application>
  <PresentationFormat>On-screen Show (16:9)</PresentationFormat>
  <Paragraphs>22</Paragraphs>
  <Slides>45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Dip</dc:creator>
  <cp:lastModifiedBy>USER</cp:lastModifiedBy>
  <cp:revision>56</cp:revision>
  <dcterms:created xsi:type="dcterms:W3CDTF">2020-05-05T20:39:05Z</dcterms:created>
  <dcterms:modified xsi:type="dcterms:W3CDTF">2020-05-14T18:14:20Z</dcterms:modified>
</cp:coreProperties>
</file>