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3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laimanLipi" panose="03000609000000000000" pitchFamily="65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4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1325-1EA1-400F-B927-4681C246D68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6D50-EE94-4EB2-8422-0A77CA7D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078" y="152400"/>
            <a:ext cx="8209722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7078" y="1798638"/>
            <a:ext cx="8229600" cy="48470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Registration of Vital Statistics  (CRVS)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CRVS Secretariat, Cabinet Division.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Local Government Division</a:t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 and Family Welfare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MIS, DGHS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Monogram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39" y="2516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5577840"/>
            <a:ext cx="358902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54" y="5181600"/>
            <a:ext cx="1512168" cy="1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0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পর্যালোচনা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0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2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অধিবেশন</a:t>
            </a:r>
            <a:r>
              <a:rPr lang="en-US" sz="2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৪  </a:t>
            </a:r>
            <a:r>
              <a:rPr lang="en-US" sz="20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৩০ </a:t>
            </a:r>
            <a:r>
              <a:rPr lang="en-US" sz="20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মিনিট</a:t>
            </a:r>
            <a:br>
              <a:rPr lang="en-US" sz="2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2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 </a:t>
            </a:r>
            <a:r>
              <a:rPr lang="en-US" sz="20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2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0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 মৃত্যু সনাক্তকরণ</a:t>
            </a:r>
            <a:endParaRPr lang="en-US" sz="24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</a:p>
          <a:p>
            <a:pPr marL="0" indent="0" algn="just">
              <a:buNone/>
            </a:pP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কমিউনিটিতে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কার্যক্রম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ভাবে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সনাক্ত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 বোঝার জন্য</a:t>
            </a:r>
            <a:endParaRPr lang="en-US" sz="24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 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পাঠশেষে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প্রশিক্ষণার্থীগণ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জানতে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</a:p>
          <a:p>
            <a:pPr marL="0" indent="0">
              <a:buNone/>
            </a:pP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 algn="just">
              <a:lnSpc>
                <a:spcPct val="17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কমিউনিটি</a:t>
            </a: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প্রতিবেদন থেকে মৃত্যু নির্বাচন প্রক্রিয়া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ব্যাখ্যা</a:t>
            </a:r>
          </a:p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 পরিচালনা করার জন্য একটি মৃত্যুর সনাক্তকর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ণে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পদক্ষেপগুলি 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নিতে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তার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ব্যাখ্যা </a:t>
            </a:r>
            <a:endParaRPr lang="en-US" sz="2400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4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 </a:t>
            </a:r>
            <a:r>
              <a:rPr lang="en-US" sz="32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 মৃত্যু সনাক্তকরণ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ইন্টারভিউয়ের জন্য মৃত্যু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কিভাবে চিহ্নিত করা হয়?</a:t>
            </a: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 সহকারী / পরিবার কল্যাণ সহকারী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মাধ্যমে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4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 </a:t>
            </a:r>
            <a:r>
              <a:rPr lang="en-US" sz="32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 মৃত্যু সনাক্তকরণ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সনাক্তের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 কী ঘটেছে?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বিজ্ঞপ্তি ফর্ম পূরণ করা হবে</a:t>
            </a:r>
          </a:p>
          <a:p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 চেক করবে এবং যদি কোনও ডুপ্লিকেট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endParaRPr lang="as-IN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এই ফর্ম স্থানীয় রেজিস্ট্রি অফিসে পাঠান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সুপারভাইজাররা স্থানীয় রেজিস্ট্রেশন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অফিস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নিবন্ধন নম্বর সংগ্রহ করবে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24757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95797723"/>
              </p:ext>
            </p:extLst>
          </p:nvPr>
        </p:nvGraphicFramePr>
        <p:xfrm>
          <a:off x="766762" y="228600"/>
          <a:ext cx="7996237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7116396" imgH="8216615" progId="Word.Document.12">
                  <p:embed/>
                </p:oleObj>
              </mc:Choice>
              <mc:Fallback>
                <p:oleObj name="Document" r:id="rId3" imgW="7116396" imgH="8216615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" y="228600"/>
                        <a:ext cx="7996237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971800" y="28575"/>
            <a:ext cx="6065322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br>
              <a:rPr lang="en-A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deaths for the VA Interview</a:t>
            </a:r>
          </a:p>
        </p:txBody>
      </p:sp>
    </p:spTree>
    <p:extLst>
      <p:ext uri="{BB962C8B-B14F-4D97-AF65-F5344CB8AC3E}">
        <p14:creationId xmlns:p14="http://schemas.microsoft.com/office/powerpoint/2010/main" val="86381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 </a:t>
            </a:r>
            <a:r>
              <a:rPr lang="en-US" sz="32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 মৃত্যু সনাক্তকরণ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কিভাবে মৃত্যুর ঘোষণা দেওয়া হয়?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/ FWA 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ভূমিকা কি?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বিজ্ঞপ্তি ফরম পাওয়া যায় কি?</a:t>
            </a:r>
            <a:endParaRPr lang="en-US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7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 </a:t>
            </a:r>
            <a:r>
              <a:rPr lang="en-US" sz="32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 মৃত্যু সনাক্তকরণ</a:t>
            </a:r>
            <a:endParaRPr lang="en-US" sz="32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 রেজিস্ট্রি থেকে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ইউনিক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শনাক্তকারী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রেজিষ্টেশন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(নিবন্ধন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># 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VA_ID #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কীভাবে হয়?</a:t>
            </a:r>
          </a:p>
          <a:p>
            <a:pPr marL="0" indent="0" algn="just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সহকারী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/এফডাব্লিউএ এই তথ্যটি কীভাবে পান?</a:t>
            </a:r>
            <a:endParaRPr lang="en-US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7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 </a:t>
            </a:r>
            <a:r>
              <a:rPr lang="en-US" sz="32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 মৃত্যু সনাক্তকরণ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কতদিনের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লাগবে?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-- ৬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সপ্তাহ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বছরের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মধ্যে</a:t>
            </a: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5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 </a:t>
            </a:r>
            <a:r>
              <a:rPr lang="en-US" sz="32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 মৃত্যু সনাক্তকরণ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সাক্ষাৎকারের পরে ভিএ তথ্য কি হবে?</a:t>
            </a:r>
            <a:endParaRPr lang="en-US" b="1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7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SolaimanLipi</vt:lpstr>
      <vt:lpstr>Times New Roman</vt:lpstr>
      <vt:lpstr>Arial</vt:lpstr>
      <vt:lpstr>Calibri</vt:lpstr>
      <vt:lpstr>Office Theme</vt:lpstr>
      <vt:lpstr>Document</vt:lpstr>
      <vt:lpstr>PowerPoint Presentation</vt:lpstr>
      <vt:lpstr>অধিবেশন ৪  সময় : ৩০ মিনিট  ভিএ ইন্টারভিউ এর জন্য মৃত্যু সনাক্তকরণ</vt:lpstr>
      <vt:lpstr>ভিএ ইন্টারভিউ এর জন্য মৃত্যু সনাক্তকরণ</vt:lpstr>
      <vt:lpstr>ভিএ ইন্টারভিউ এর জন্য মৃত্যু সনাক্তকরণ</vt:lpstr>
      <vt:lpstr>PowerPoint Presentation</vt:lpstr>
      <vt:lpstr>ভিএ ইন্টারভিউ এর জন্য মৃত্যু সনাক্তকরণ</vt:lpstr>
      <vt:lpstr>ভিএ ইন্টারভিউ এর জন্য মৃত্যু সনাক্তকরণ</vt:lpstr>
      <vt:lpstr>ভিএ ইন্টারভিউ এর জন্য মৃত্যু সনাক্তকরণ</vt:lpstr>
      <vt:lpstr>ভিএ ইন্টারভিউ এর জন্য মৃত্যু সনাক্তকরণ</vt:lpstr>
      <vt:lpstr>প্রশ্ন ও পর্যালোচনা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MIS DGHS</cp:lastModifiedBy>
  <cp:revision>20</cp:revision>
  <dcterms:created xsi:type="dcterms:W3CDTF">2017-09-23T03:54:14Z</dcterms:created>
  <dcterms:modified xsi:type="dcterms:W3CDTF">2022-03-20T05:43:49Z</dcterms:modified>
</cp:coreProperties>
</file>