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0"/>
  </p:notesMasterIdLst>
  <p:sldIdLst>
    <p:sldId id="256" r:id="rId2"/>
    <p:sldId id="257" r:id="rId3"/>
    <p:sldId id="259" r:id="rId4"/>
    <p:sldId id="262" r:id="rId5"/>
    <p:sldId id="264" r:id="rId6"/>
    <p:sldId id="265" r:id="rId7"/>
    <p:sldId id="266" r:id="rId8"/>
    <p:sldId id="267" r:id="rId9"/>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414141"/>
        </a:solidFill>
        <a:effectLst/>
        <a:uFillTx/>
        <a:latin typeface="Palatino"/>
        <a:ea typeface="Palatino"/>
        <a:cs typeface="Palatino"/>
        <a:sym typeface="Palatino"/>
      </a:defRPr>
    </a:lvl1pPr>
    <a:lvl2pPr marL="0" marR="0" indent="22860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414141"/>
        </a:solidFill>
        <a:effectLst/>
        <a:uFillTx/>
        <a:latin typeface="Palatino"/>
        <a:ea typeface="Palatino"/>
        <a:cs typeface="Palatino"/>
        <a:sym typeface="Palatino"/>
      </a:defRPr>
    </a:lvl2pPr>
    <a:lvl3pPr marL="0" marR="0" indent="45720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414141"/>
        </a:solidFill>
        <a:effectLst/>
        <a:uFillTx/>
        <a:latin typeface="Palatino"/>
        <a:ea typeface="Palatino"/>
        <a:cs typeface="Palatino"/>
        <a:sym typeface="Palatino"/>
      </a:defRPr>
    </a:lvl3pPr>
    <a:lvl4pPr marL="0" marR="0" indent="68580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414141"/>
        </a:solidFill>
        <a:effectLst/>
        <a:uFillTx/>
        <a:latin typeface="Palatino"/>
        <a:ea typeface="Palatino"/>
        <a:cs typeface="Palatino"/>
        <a:sym typeface="Palatino"/>
      </a:defRPr>
    </a:lvl4pPr>
    <a:lvl5pPr marL="0" marR="0" indent="91440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414141"/>
        </a:solidFill>
        <a:effectLst/>
        <a:uFillTx/>
        <a:latin typeface="Palatino"/>
        <a:ea typeface="Palatino"/>
        <a:cs typeface="Palatino"/>
        <a:sym typeface="Palatino"/>
      </a:defRPr>
    </a:lvl5pPr>
    <a:lvl6pPr marL="0" marR="0" indent="114300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414141"/>
        </a:solidFill>
        <a:effectLst/>
        <a:uFillTx/>
        <a:latin typeface="Palatino"/>
        <a:ea typeface="Palatino"/>
        <a:cs typeface="Palatino"/>
        <a:sym typeface="Palatino"/>
      </a:defRPr>
    </a:lvl6pPr>
    <a:lvl7pPr marL="0" marR="0" indent="137160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414141"/>
        </a:solidFill>
        <a:effectLst/>
        <a:uFillTx/>
        <a:latin typeface="Palatino"/>
        <a:ea typeface="Palatino"/>
        <a:cs typeface="Palatino"/>
        <a:sym typeface="Palatino"/>
      </a:defRPr>
    </a:lvl7pPr>
    <a:lvl8pPr marL="0" marR="0" indent="160020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414141"/>
        </a:solidFill>
        <a:effectLst/>
        <a:uFillTx/>
        <a:latin typeface="Palatino"/>
        <a:ea typeface="Palatino"/>
        <a:cs typeface="Palatino"/>
        <a:sym typeface="Palatino"/>
      </a:defRPr>
    </a:lvl8pPr>
    <a:lvl9pPr marL="0" marR="0" indent="182880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414141"/>
        </a:solidFill>
        <a:effectLst/>
        <a:uFillTx/>
        <a:latin typeface="Palatino"/>
        <a:ea typeface="Palatino"/>
        <a:cs typeface="Palatino"/>
        <a:sym typeface="Palatino"/>
      </a:defRPr>
    </a:lvl9pPr>
  </p:defaultTextStyle>
  <p:extLst>
    <p:ext uri="{EFAFB233-063F-42B5-8137-9DF3F51BA10A}">
      <p15:sldGuideLst xmlns:p15="http://schemas.microsoft.com/office/powerpoint/2012/main">
        <p15:guide id="1" orient="horz" pos="3072">
          <p15:clr>
            <a:srgbClr val="A4A3A4"/>
          </p15:clr>
        </p15:guide>
        <p15:guide id="2" pos="409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Palatino"/>
          <a:ea typeface="Palatino"/>
          <a:cs typeface="Palatino"/>
        </a:font>
        <a:srgbClr val="414141"/>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a:tcStyle>
        <a:tcBdr/>
        <a:fill>
          <a:solidFill>
            <a:srgbClr val="C9C3BA">
              <a:alpha val="50000"/>
            </a:srgbClr>
          </a:solidFill>
        </a:fill>
      </a:tcStyle>
    </a:band2H>
    <a:firstCol>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89847F"/>
          </a:solidFill>
        </a:fill>
      </a:tcStyle>
    </a:firstCol>
    <a:lastRow>
      <a:tcTxStyle b="off" i="off">
        <a:font>
          <a:latin typeface="Palatino"/>
          <a:ea typeface="Palatino"/>
          <a:cs typeface="Palatino"/>
        </a:font>
        <a:srgbClr val="414141"/>
      </a:tcTxStyle>
      <a:tcStyle>
        <a:tcBdr>
          <a:left>
            <a:ln w="12700" cap="flat">
              <a:noFill/>
              <a:miter lim="400000"/>
            </a:ln>
          </a:left>
          <a:right>
            <a:ln w="12700" cap="flat">
              <a:noFill/>
              <a:miter lim="400000"/>
            </a:ln>
          </a:right>
          <a:top>
            <a:ln w="25400" cap="flat">
              <a:solidFill>
                <a:srgbClr val="525252"/>
              </a:solidFill>
              <a:prstDash val="solid"/>
              <a:miter lim="400000"/>
            </a:ln>
          </a:top>
          <a:bottom>
            <a:ln w="12700" cap="flat">
              <a:noFill/>
              <a:miter lim="400000"/>
            </a:ln>
          </a:bottom>
          <a:insideH>
            <a:ln w="12700" cap="flat">
              <a:solidFill>
                <a:srgbClr val="C9C3BA"/>
              </a:solidFill>
              <a:prstDash val="solid"/>
              <a:miter lim="400000"/>
            </a:ln>
          </a:insideH>
          <a:insideV>
            <a:ln w="12700" cap="flat">
              <a:noFill/>
              <a:miter lim="400000"/>
            </a:ln>
          </a:insideV>
        </a:tcBdr>
        <a:fill>
          <a:noFill/>
        </a:fill>
      </a:tcStyle>
    </a:lastRow>
    <a:firstRow>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C9C3BA"/>
              </a:solidFill>
              <a:prstDash val="solid"/>
              <a:miter lim="400000"/>
            </a:ln>
          </a:insideH>
          <a:insideV>
            <a:ln w="12700" cap="flat">
              <a:noFill/>
              <a:miter lim="400000"/>
            </a:ln>
          </a:insideV>
        </a:tcBdr>
        <a:fill>
          <a:solidFill>
            <a:schemeClr val="accent5">
              <a:hueOff val="-375889"/>
              <a:satOff val="-9195"/>
              <a:lumOff val="-14901"/>
            </a:schemeClr>
          </a:solidFill>
        </a:fill>
      </a:tcStyle>
    </a:firstRow>
  </a:tblStyle>
  <a:tblStyle styleId="{C7B018BB-80A7-4F77-B60F-C8B233D01FF8}" styleName="">
    <a:tblBg/>
    <a:wholeTbl>
      <a:tcTxStyle b="off" i="off">
        <a:font>
          <a:latin typeface="Palatino"/>
          <a:ea typeface="Palatino"/>
          <a:cs typeface="Palatino"/>
        </a:font>
        <a:srgbClr val="414141"/>
      </a:tcTxStyle>
      <a:tcStyle>
        <a:tcBdr>
          <a:left>
            <a:ln w="25400" cap="rnd">
              <a:solidFill>
                <a:srgbClr val="C9C3BA"/>
              </a:solidFill>
              <a:custDash>
                <a:ds d="100000" sp="200000"/>
              </a:custDash>
              <a:miter lim="400000"/>
            </a:ln>
          </a:left>
          <a:right>
            <a:ln w="25400" cap="rnd">
              <a:solidFill>
                <a:srgbClr val="C9C3BA"/>
              </a:solidFill>
              <a:custDash>
                <a:ds d="100000" sp="200000"/>
              </a:custDash>
              <a:miter lim="400000"/>
            </a:ln>
          </a:right>
          <a:top>
            <a:ln w="25400" cap="rnd">
              <a:solidFill>
                <a:srgbClr val="C9C3BA"/>
              </a:solidFill>
              <a:custDash>
                <a:ds d="100000" sp="200000"/>
              </a:custDash>
              <a:miter lim="400000"/>
            </a:ln>
          </a:top>
          <a:bottom>
            <a:ln w="25400" cap="rnd">
              <a:solidFill>
                <a:srgbClr val="C9C3BA"/>
              </a:solidFill>
              <a:custDash>
                <a:ds d="100000" sp="200000"/>
              </a:custDash>
              <a:miter lim="400000"/>
            </a:ln>
          </a:bottom>
          <a:insideH>
            <a:ln w="25400" cap="rnd">
              <a:solidFill>
                <a:srgbClr val="C9C3BA"/>
              </a:solidFill>
              <a:custDash>
                <a:ds d="100000" sp="200000"/>
              </a:custDash>
              <a:miter lim="400000"/>
            </a:ln>
          </a:insideH>
          <a:insideV>
            <a:ln w="25400" cap="rnd">
              <a:solidFill>
                <a:srgbClr val="C9C3BA"/>
              </a:solidFill>
              <a:custDash>
                <a:ds d="100000" sp="200000"/>
              </a:custDash>
              <a:miter lim="400000"/>
            </a:ln>
          </a:insideV>
        </a:tcBdr>
        <a:fill>
          <a:noFill/>
        </a:fill>
      </a:tcStyle>
    </a:wholeTbl>
    <a:band2H>
      <a:tcTxStyle/>
      <a:tcStyle>
        <a:tcBdr/>
        <a:fill>
          <a:solidFill>
            <a:srgbClr val="C9C3BA">
              <a:alpha val="75000"/>
            </a:srgbClr>
          </a:solidFill>
        </a:fill>
      </a:tcStyle>
    </a:band2H>
    <a:firstCol>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solidFill>
                <a:srgbClr val="FFFFFF">
                  <a:alpha val="50000"/>
                </a:srgbClr>
              </a:solidFill>
              <a:prstDash val="solid"/>
              <a:miter lim="400000"/>
            </a:ln>
          </a:insideV>
        </a:tcBdr>
        <a:fill>
          <a:noFill/>
        </a:fill>
      </a:tcStyle>
    </a:firstCol>
    <a:lastRow>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lastRow>
    <a:firstRow>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FFFFFF">
                  <a:alpha val="50000"/>
                </a:srgbClr>
              </a:solidFill>
              <a:prstDash val="solid"/>
              <a:miter lim="400000"/>
            </a:ln>
          </a:insideH>
          <a:insideV>
            <a:ln w="12700" cap="flat">
              <a:noFill/>
              <a:miter lim="400000"/>
            </a:ln>
          </a:insideV>
        </a:tcBdr>
        <a:fill>
          <a:noFill/>
        </a:fill>
      </a:tcStyle>
    </a:firstRow>
  </a:tblStyle>
  <a:tblStyle styleId="{EEE7283C-3CF3-47DC-8721-378D4A62B228}" styleName="">
    <a:tblBg/>
    <a:wholeTbl>
      <a:tcTxStyle b="off" i="off">
        <a:font>
          <a:latin typeface="Palatino"/>
          <a:ea typeface="Palatino"/>
          <a:cs typeface="Palatino"/>
        </a:font>
        <a:srgbClr val="414141"/>
      </a:tcTxStyle>
      <a:tcStyle>
        <a:tcBdr>
          <a:left>
            <a:ln w="12700" cap="flat">
              <a:noFill/>
              <a:miter lim="400000"/>
            </a:ln>
          </a:left>
          <a:right>
            <a:ln w="12700" cap="flat">
              <a:noFill/>
              <a:miter lim="400000"/>
            </a:ln>
          </a:right>
          <a:top>
            <a:ln w="12700" cap="flat">
              <a:solidFill>
                <a:srgbClr val="C9C3BA"/>
              </a:solidFill>
              <a:prstDash val="solid"/>
              <a:miter lim="400000"/>
            </a:ln>
          </a:top>
          <a:bottom>
            <a:ln w="12700" cap="flat">
              <a:solidFill>
                <a:srgbClr val="C9C3BA"/>
              </a:solidFill>
              <a:prstDash val="solid"/>
              <a:miter lim="400000"/>
            </a:ln>
          </a:bottom>
          <a:insideH>
            <a:ln w="12700" cap="flat">
              <a:solidFill>
                <a:srgbClr val="C9C3BA"/>
              </a:solidFill>
              <a:prstDash val="solid"/>
              <a:miter lim="400000"/>
            </a:ln>
          </a:insideH>
          <a:insideV>
            <a:ln w="12700" cap="flat">
              <a:noFill/>
              <a:miter lim="400000"/>
            </a:ln>
          </a:insideV>
        </a:tcBdr>
        <a:fill>
          <a:noFill/>
        </a:fill>
      </a:tcStyle>
    </a:wholeTbl>
    <a:band2H>
      <a:tcTxStyle/>
      <a:tcStyle>
        <a:tcBdr/>
        <a:fill>
          <a:solidFill>
            <a:srgbClr val="C9C3BA">
              <a:alpha val="50000"/>
            </a:srgbClr>
          </a:solidFill>
        </a:fill>
      </a:tcStyle>
    </a:band2H>
    <a:firstCol>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939D60"/>
          </a:solidFill>
        </a:fill>
      </a:tcStyle>
    </a:firstCol>
    <a:lastRow>
      <a:tcTxStyle b="off" i="off">
        <a:font>
          <a:latin typeface="Palatino"/>
          <a:ea typeface="Palatino"/>
          <a:cs typeface="Palatino"/>
        </a:font>
        <a:srgbClr val="414141"/>
      </a:tcTxStyle>
      <a:tcStyle>
        <a:tcBdr>
          <a:left>
            <a:ln w="12700" cap="flat">
              <a:noFill/>
              <a:miter lim="400000"/>
            </a:ln>
          </a:left>
          <a:right>
            <a:ln w="12700" cap="flat">
              <a:noFill/>
              <a:miter lim="400000"/>
            </a:ln>
          </a:right>
          <a:top>
            <a:ln w="25400" cap="flat">
              <a:solidFill>
                <a:srgbClr val="525252"/>
              </a:solidFill>
              <a:prstDash val="solid"/>
              <a:miter lim="400000"/>
            </a:ln>
          </a:top>
          <a:bottom>
            <a:ln w="12700" cap="flat">
              <a:noFill/>
              <a:miter lim="400000"/>
            </a:ln>
          </a:bottom>
          <a:insideH>
            <a:ln w="12700" cap="flat">
              <a:solidFill>
                <a:srgbClr val="C9C3BA"/>
              </a:solidFill>
              <a:prstDash val="solid"/>
              <a:miter lim="400000"/>
            </a:ln>
          </a:insideH>
          <a:insideV>
            <a:ln w="12700" cap="flat">
              <a:noFill/>
              <a:miter lim="400000"/>
            </a:ln>
          </a:insideV>
        </a:tcBdr>
        <a:fill>
          <a:noFill/>
        </a:fill>
      </a:tcStyle>
    </a:lastRow>
    <a:firstRow>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C9C3BA"/>
              </a:solidFill>
              <a:prstDash val="solid"/>
              <a:miter lim="400000"/>
            </a:ln>
          </a:insideH>
          <a:insideV>
            <a:ln w="12700" cap="flat">
              <a:noFill/>
              <a:miter lim="400000"/>
            </a:ln>
          </a:insideV>
        </a:tcBdr>
        <a:fill>
          <a:solidFill>
            <a:schemeClr val="accent3">
              <a:hueOff val="708446"/>
              <a:satOff val="-4821"/>
              <a:lumOff val="-14251"/>
            </a:schemeClr>
          </a:solidFill>
        </a:fill>
      </a:tcStyle>
    </a:firstRow>
  </a:tblStyle>
  <a:tblStyle styleId="{CF821DB8-F4EB-4A41-A1BA-3FCAFE7338EE}" styleName="">
    <a:tblBg/>
    <a:wholeTbl>
      <a:tcTxStyle b="off" i="off">
        <a:font>
          <a:latin typeface="Palatino"/>
          <a:ea typeface="Palatino"/>
          <a:cs typeface="Palatino"/>
        </a:font>
        <a:srgbClr val="414141"/>
      </a:tcTxStyle>
      <a:tcStyle>
        <a:tcBdr>
          <a:left>
            <a:ln w="12700" cap="flat">
              <a:solidFill>
                <a:schemeClr val="accent1">
                  <a:hueOff val="-113918"/>
                  <a:satOff val="19024"/>
                  <a:lumOff val="19749"/>
                </a:schemeClr>
              </a:solidFill>
              <a:prstDash val="solid"/>
              <a:miter lim="400000"/>
            </a:ln>
          </a:left>
          <a:right>
            <a:ln w="12700" cap="flat">
              <a:solidFill>
                <a:schemeClr val="accent1">
                  <a:hueOff val="-113918"/>
                  <a:satOff val="19024"/>
                  <a:lumOff val="19749"/>
                </a:schemeClr>
              </a:solidFill>
              <a:prstDash val="solid"/>
              <a:miter lim="400000"/>
            </a:ln>
          </a:right>
          <a:top>
            <a:ln w="12700" cap="flat">
              <a:solidFill>
                <a:schemeClr val="accent1">
                  <a:hueOff val="-113918"/>
                  <a:satOff val="19024"/>
                  <a:lumOff val="19749"/>
                </a:schemeClr>
              </a:solidFill>
              <a:prstDash val="solid"/>
              <a:miter lim="400000"/>
            </a:ln>
          </a:top>
          <a:bottom>
            <a:ln w="12700" cap="flat">
              <a:solidFill>
                <a:schemeClr val="accent1">
                  <a:hueOff val="-113918"/>
                  <a:satOff val="19024"/>
                  <a:lumOff val="19749"/>
                </a:schemeClr>
              </a:solidFill>
              <a:prstDash val="solid"/>
              <a:miter lim="400000"/>
            </a:ln>
          </a:bottom>
          <a:insideH>
            <a:ln w="12700" cap="flat">
              <a:solidFill>
                <a:schemeClr val="accent1">
                  <a:hueOff val="-113918"/>
                  <a:satOff val="19024"/>
                  <a:lumOff val="19749"/>
                </a:schemeClr>
              </a:solidFill>
              <a:prstDash val="solid"/>
              <a:miter lim="400000"/>
            </a:ln>
          </a:insideH>
          <a:insideV>
            <a:ln w="12700" cap="flat">
              <a:solidFill>
                <a:schemeClr val="accent1">
                  <a:hueOff val="-113918"/>
                  <a:satOff val="19024"/>
                  <a:lumOff val="19749"/>
                </a:schemeClr>
              </a:solidFill>
              <a:prstDash val="solid"/>
              <a:miter lim="400000"/>
            </a:ln>
          </a:insideV>
        </a:tcBdr>
        <a:fill>
          <a:noFill/>
        </a:fill>
      </a:tcStyle>
    </a:wholeTbl>
    <a:band2H>
      <a:tcTxStyle/>
      <a:tcStyle>
        <a:tcBdr/>
        <a:fill>
          <a:solidFill>
            <a:schemeClr val="accent1">
              <a:hueOff val="-113918"/>
              <a:satOff val="19024"/>
              <a:lumOff val="19749"/>
              <a:alpha val="35000"/>
            </a:schemeClr>
          </a:solidFill>
        </a:fill>
      </a:tcStyle>
    </a:band2H>
    <a:firstCol>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738AAF"/>
          </a:solidFill>
        </a:fill>
      </a:tcStyle>
    </a:firstCol>
    <a:lastRow>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chemeClr val="accent1">
                  <a:hueOff val="-113918"/>
                  <a:satOff val="19024"/>
                  <a:lumOff val="19749"/>
                </a:schemeClr>
              </a:solidFill>
              <a:prstDash val="solid"/>
              <a:miter lim="400000"/>
            </a:ln>
          </a:insideH>
          <a:insideV>
            <a:ln w="12700" cap="flat">
              <a:noFill/>
              <a:miter lim="400000"/>
            </a:ln>
          </a:insideV>
        </a:tcBdr>
        <a:fill>
          <a:solidFill>
            <a:schemeClr val="accent1">
              <a:hueOff val="369196"/>
              <a:satOff val="13972"/>
              <a:lumOff val="-24493"/>
            </a:schemeClr>
          </a:solidFill>
        </a:fill>
      </a:tcStyle>
    </a:lastRow>
    <a:firstRow>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chemeClr val="accent1">
                  <a:hueOff val="-113918"/>
                  <a:satOff val="19024"/>
                  <a:lumOff val="19749"/>
                </a:schemeClr>
              </a:solidFill>
              <a:prstDash val="solid"/>
              <a:miter lim="400000"/>
            </a:ln>
          </a:insideH>
          <a:insideV>
            <a:ln w="12700" cap="flat">
              <a:noFill/>
              <a:miter lim="400000"/>
            </a:ln>
          </a:insideV>
        </a:tcBdr>
        <a:fill>
          <a:solidFill>
            <a:schemeClr val="accent1">
              <a:hueOff val="369194"/>
              <a:satOff val="6343"/>
              <a:lumOff val="-13963"/>
            </a:schemeClr>
          </a:solidFill>
        </a:fill>
      </a:tcStyle>
    </a:firstRow>
  </a:tblStyle>
  <a:tblStyle styleId="{33BA23B1-9221-436E-865A-0063620EA4FD}" styleName="">
    <a:tblBg/>
    <a:wholeTbl>
      <a:tcTxStyle b="off" i="off">
        <a:font>
          <a:latin typeface="Palatino"/>
          <a:ea typeface="Palatino"/>
          <a:cs typeface="Palatino"/>
        </a:font>
        <a:srgbClr val="414141"/>
      </a:tcTxStyle>
      <a:tcStyle>
        <a:tcBdr>
          <a:left>
            <a:ln w="12700" cap="flat">
              <a:solidFill>
                <a:srgbClr val="C9C3BA"/>
              </a:solidFill>
              <a:prstDash val="solid"/>
              <a:miter lim="400000"/>
            </a:ln>
          </a:left>
          <a:right>
            <a:ln w="12700" cap="flat">
              <a:solidFill>
                <a:srgbClr val="C9C3BA"/>
              </a:solidFill>
              <a:prstDash val="solid"/>
              <a:miter lim="400000"/>
            </a:ln>
          </a:right>
          <a:top>
            <a:ln w="12700" cap="flat">
              <a:solidFill>
                <a:srgbClr val="C9C3BA"/>
              </a:solidFill>
              <a:prstDash val="solid"/>
              <a:miter lim="400000"/>
            </a:ln>
          </a:top>
          <a:bottom>
            <a:ln w="12700" cap="flat">
              <a:solidFill>
                <a:srgbClr val="C9C3BA"/>
              </a:solidFill>
              <a:prstDash val="solid"/>
              <a:miter lim="400000"/>
            </a:ln>
          </a:bottom>
          <a:insideH>
            <a:ln w="12700" cap="flat">
              <a:solidFill>
                <a:srgbClr val="C9C3BA"/>
              </a:solidFill>
              <a:prstDash val="solid"/>
              <a:miter lim="400000"/>
            </a:ln>
          </a:insideH>
          <a:insideV>
            <a:ln w="12700" cap="flat">
              <a:solidFill>
                <a:srgbClr val="C9C3BA"/>
              </a:solidFill>
              <a:prstDash val="solid"/>
              <a:miter lim="400000"/>
            </a:ln>
          </a:insideV>
        </a:tcBdr>
        <a:fill>
          <a:noFill/>
        </a:fill>
      </a:tcStyle>
    </a:wholeTbl>
    <a:band2H>
      <a:tcTxStyle/>
      <a:tcStyle>
        <a:tcBdr/>
        <a:fill>
          <a:solidFill>
            <a:srgbClr val="C9C3BA">
              <a:alpha val="50000"/>
            </a:srgbClr>
          </a:solidFill>
        </a:fill>
      </a:tcStyle>
    </a:band2H>
    <a:firstCol>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66635F"/>
          </a:solidFill>
        </a:fill>
      </a:tcStyle>
    </a:firstCol>
    <a:lastRow>
      <a:tcTxStyle b="off" i="off">
        <a:font>
          <a:latin typeface="Palatino"/>
          <a:ea typeface="Palatino"/>
          <a:cs typeface="Palatino"/>
        </a:font>
        <a:srgbClr val="414141"/>
      </a:tcTxStyle>
      <a:tcStyle>
        <a:tcBdr>
          <a:left>
            <a:ln w="12700" cap="flat">
              <a:noFill/>
              <a:miter lim="400000"/>
            </a:ln>
          </a:left>
          <a:right>
            <a:ln w="12700" cap="flat">
              <a:noFill/>
              <a:miter lim="400000"/>
            </a:ln>
          </a:right>
          <a:top>
            <a:ln w="12700" cap="flat">
              <a:solidFill>
                <a:srgbClr val="000000"/>
              </a:solidFill>
              <a:prstDash val="solid"/>
              <a:miter lim="400000"/>
            </a:ln>
          </a:top>
          <a:bottom>
            <a:ln w="12700" cap="flat">
              <a:noFill/>
              <a:miter lim="400000"/>
            </a:ln>
          </a:bottom>
          <a:insideH>
            <a:ln w="12700" cap="flat">
              <a:solidFill>
                <a:srgbClr val="C9C3BA"/>
              </a:solidFill>
              <a:prstDash val="solid"/>
              <a:miter lim="400000"/>
            </a:ln>
          </a:insideH>
          <a:insideV>
            <a:ln w="12700" cap="flat">
              <a:noFill/>
              <a:miter lim="400000"/>
            </a:ln>
          </a:insideV>
        </a:tcBdr>
        <a:fill>
          <a:noFill/>
        </a:fill>
      </a:tcStyle>
    </a:lastRow>
    <a:firstRow>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C9C3BA"/>
              </a:solidFill>
              <a:prstDash val="solid"/>
              <a:miter lim="400000"/>
            </a:ln>
          </a:insideH>
          <a:insideV>
            <a:ln w="12700" cap="flat">
              <a:noFill/>
              <a:miter lim="400000"/>
            </a:ln>
          </a:insideV>
        </a:tcBdr>
        <a:fill>
          <a:solidFill>
            <a:srgbClr val="89847F"/>
          </a:solidFill>
        </a:fill>
      </a:tcStyle>
    </a:firstRow>
  </a:tblStyle>
  <a:tblStyle styleId="{2708684C-4D16-4618-839F-0558EEFCDFE6}" styleName="">
    <a:tblBg/>
    <a:wholeTbl>
      <a:tcTxStyle b="off" i="off">
        <a:font>
          <a:latin typeface="Palatino"/>
          <a:ea typeface="Palatino"/>
          <a:cs typeface="Palatino"/>
        </a:font>
        <a:srgbClr val="414141"/>
      </a:tcTxStyle>
      <a:tcStyle>
        <a:tcBdr>
          <a:left>
            <a:ln w="12700" cap="flat">
              <a:noFill/>
              <a:miter lim="400000"/>
            </a:ln>
          </a:left>
          <a:right>
            <a:ln w="12700" cap="flat">
              <a:noFill/>
              <a:miter lim="400000"/>
            </a:ln>
          </a:right>
          <a:top>
            <a:ln w="12700" cap="flat">
              <a:solidFill>
                <a:srgbClr val="89847F"/>
              </a:solidFill>
              <a:custDash>
                <a:ds d="200000" sp="200000"/>
              </a:custDash>
              <a:miter lim="400000"/>
            </a:ln>
          </a:top>
          <a:bottom>
            <a:ln w="12700" cap="flat">
              <a:solidFill>
                <a:srgbClr val="89847F"/>
              </a:solidFill>
              <a:custDash>
                <a:ds d="200000" sp="200000"/>
              </a:custDash>
              <a:miter lim="400000"/>
            </a:ln>
          </a:bottom>
          <a:insideH>
            <a:ln w="12700" cap="flat">
              <a:solidFill>
                <a:srgbClr val="89847F"/>
              </a:solidFill>
              <a:custDash>
                <a:ds d="200000" sp="200000"/>
              </a:custDash>
              <a:miter lim="400000"/>
            </a:ln>
          </a:insideH>
          <a:insideV>
            <a:ln w="12700" cap="flat">
              <a:noFill/>
              <a:miter lim="400000"/>
            </a:ln>
          </a:insideV>
        </a:tcBdr>
        <a:fill>
          <a:noFill/>
        </a:fill>
      </a:tcStyle>
    </a:wholeTbl>
    <a:band2H>
      <a:tcTxStyle/>
      <a:tcStyle>
        <a:tcBdr/>
        <a:fill>
          <a:solidFill>
            <a:srgbClr val="C9C3BA">
              <a:alpha val="35000"/>
            </a:srgbClr>
          </a:solidFill>
        </a:fill>
      </a:tcStyle>
    </a:band2H>
    <a:firstCol>
      <a:tcTxStyle b="off" i="off">
        <a:font>
          <a:latin typeface="Palatino"/>
          <a:ea typeface="Palatino"/>
          <a:cs typeface="Palatino"/>
        </a:font>
        <a:srgbClr val="414141"/>
      </a:tcTxStyle>
      <a:tcStyle>
        <a:tcBdr>
          <a:left>
            <a:ln w="12700" cap="flat">
              <a:noFill/>
              <a:miter lim="400000"/>
            </a:ln>
          </a:left>
          <a:right>
            <a:ln w="25400" cap="flat">
              <a:solidFill>
                <a:srgbClr val="000000"/>
              </a:solidFill>
              <a:prstDash val="solid"/>
              <a:miter lim="400000"/>
            </a:ln>
          </a:right>
          <a:top>
            <a:ln w="12700" cap="flat">
              <a:solidFill>
                <a:srgbClr val="89847F"/>
              </a:solidFill>
              <a:custDash>
                <a:ds d="200000" sp="200000"/>
              </a:custDash>
              <a:miter lim="400000"/>
            </a:ln>
          </a:top>
          <a:bottom>
            <a:ln w="12700" cap="flat">
              <a:solidFill>
                <a:srgbClr val="89847F"/>
              </a:solidFill>
              <a:custDash>
                <a:ds d="200000" sp="200000"/>
              </a:custDash>
              <a:miter lim="400000"/>
            </a:ln>
          </a:bottom>
          <a:insideH>
            <a:ln w="12700" cap="flat">
              <a:solidFill>
                <a:srgbClr val="89847F"/>
              </a:solidFill>
              <a:custDash>
                <a:ds d="200000" sp="200000"/>
              </a:custDash>
              <a:miter lim="400000"/>
            </a:ln>
          </a:insideH>
          <a:insideV>
            <a:ln w="12700" cap="flat">
              <a:noFill/>
              <a:miter lim="400000"/>
            </a:ln>
          </a:insideV>
        </a:tcBdr>
        <a:fill>
          <a:noFill/>
        </a:fill>
      </a:tcStyle>
    </a:firstCol>
    <a:lastRow>
      <a:tcTxStyle b="off" i="off">
        <a:font>
          <a:latin typeface="Palatino"/>
          <a:ea typeface="Palatino"/>
          <a:cs typeface="Palatino"/>
        </a:font>
        <a:srgbClr val="414141"/>
      </a:tcTxStyle>
      <a:tcStyle>
        <a:tcBdr>
          <a:left>
            <a:ln w="12700" cap="flat">
              <a:noFill/>
              <a:miter lim="400000"/>
            </a:ln>
          </a:left>
          <a:right>
            <a:ln w="12700" cap="flat">
              <a:noFill/>
              <a:miter lim="400000"/>
            </a:ln>
          </a:right>
          <a:top>
            <a:ln w="25400" cap="flat">
              <a:solidFill>
                <a:srgbClr val="000000"/>
              </a:solidFill>
              <a:prstDash val="solid"/>
              <a:miter lim="400000"/>
            </a:ln>
          </a:top>
          <a:bottom>
            <a:ln w="12700" cap="flat">
              <a:noFill/>
              <a:miter lim="400000"/>
            </a:ln>
          </a:bottom>
          <a:insideH>
            <a:ln w="12700" cap="flat">
              <a:solidFill>
                <a:srgbClr val="89847F"/>
              </a:solidFill>
              <a:prstDash val="solid"/>
              <a:miter lim="400000"/>
            </a:ln>
          </a:insideH>
          <a:insideV>
            <a:ln w="12700" cap="flat">
              <a:noFill/>
              <a:miter lim="400000"/>
            </a:ln>
          </a:insideV>
        </a:tcBdr>
        <a:fill>
          <a:noFill/>
        </a:fill>
      </a:tcStyle>
    </a:lastRow>
    <a:firstRow>
      <a:tcTxStyle b="off" i="off">
        <a:font>
          <a:latin typeface="Palatino"/>
          <a:ea typeface="Palatino"/>
          <a:cs typeface="Palatino"/>
        </a:font>
        <a:srgbClr val="414141"/>
      </a:tcTxStyle>
      <a:tcStyle>
        <a:tcBdr>
          <a:left>
            <a:ln w="12700" cap="flat">
              <a:noFill/>
              <a:miter lim="400000"/>
            </a:ln>
          </a:left>
          <a:right>
            <a:ln w="12700" cap="flat">
              <a:noFill/>
              <a:miter lim="400000"/>
            </a:ln>
          </a:right>
          <a:top>
            <a:ln w="12700" cap="flat">
              <a:noFill/>
              <a:miter lim="400000"/>
            </a:ln>
          </a:top>
          <a:bottom>
            <a:ln w="25400" cap="flat">
              <a:solidFill>
                <a:srgbClr val="000000"/>
              </a:solidFill>
              <a:prstDash val="solid"/>
              <a:miter lim="400000"/>
            </a:ln>
          </a:bottom>
          <a:insideH>
            <a:ln w="12700" cap="flat">
              <a:solidFill>
                <a:srgbClr val="89847F"/>
              </a:solidFill>
              <a:prstDash val="solid"/>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50" d="100"/>
          <a:sy n="50" d="100"/>
        </p:scale>
        <p:origin x="1344" y="36"/>
      </p:cViewPr>
      <p:guideLst>
        <p:guide orient="horz" pos="3072"/>
        <p:guide pos="4096"/>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0" name="Shape 130"/>
          <p:cNvSpPr>
            <a:spLocks noGrp="1" noRot="1" noChangeAspect="1"/>
          </p:cNvSpPr>
          <p:nvPr>
            <p:ph type="sldImg"/>
          </p:nvPr>
        </p:nvSpPr>
        <p:spPr>
          <a:xfrm>
            <a:off x="1143000" y="685800"/>
            <a:ext cx="4572000" cy="3429000"/>
          </a:xfrm>
          <a:prstGeom prst="rect">
            <a:avLst/>
          </a:prstGeom>
        </p:spPr>
        <p:txBody>
          <a:bodyPr/>
          <a:lstStyle/>
          <a:p>
            <a:endParaRPr/>
          </a:p>
        </p:txBody>
      </p:sp>
      <p:sp>
        <p:nvSpPr>
          <p:cNvPr id="131" name="Shape 131"/>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1892670961"/>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itle &amp; Subtitle">
    <p:spTree>
      <p:nvGrpSpPr>
        <p:cNvPr id="1" name=""/>
        <p:cNvGrpSpPr/>
        <p:nvPr/>
      </p:nvGrpSpPr>
      <p:grpSpPr>
        <a:xfrm>
          <a:off x="0" y="0"/>
          <a:ext cx="0" cy="0"/>
          <a:chOff x="0" y="0"/>
          <a:chExt cx="0" cy="0"/>
        </a:xfrm>
      </p:grpSpPr>
      <p:sp>
        <p:nvSpPr>
          <p:cNvPr id="13" name="Line"/>
          <p:cNvSpPr/>
          <p:nvPr/>
        </p:nvSpPr>
        <p:spPr>
          <a:xfrm>
            <a:off x="508000" y="6591300"/>
            <a:ext cx="11999453" cy="0"/>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14" name="Line"/>
          <p:cNvSpPr/>
          <p:nvPr/>
        </p:nvSpPr>
        <p:spPr>
          <a:xfrm>
            <a:off x="508000" y="4089400"/>
            <a:ext cx="12000019" cy="0"/>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15" name="Line"/>
          <p:cNvSpPr/>
          <p:nvPr/>
        </p:nvSpPr>
        <p:spPr>
          <a:xfrm flipV="1">
            <a:off x="7994302" y="4526255"/>
            <a:ext cx="1" cy="1642759"/>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16" name="Lorem Ipsum Dolor"/>
          <p:cNvSpPr>
            <a:spLocks noGrp="1"/>
          </p:cNvSpPr>
          <p:nvPr>
            <p:ph type="body" sz="quarter" idx="13"/>
          </p:nvPr>
        </p:nvSpPr>
        <p:spPr>
          <a:xfrm>
            <a:off x="508000" y="3505200"/>
            <a:ext cx="7200900" cy="508000"/>
          </a:xfrm>
          <a:prstGeom prst="rect">
            <a:avLst/>
          </a:prstGeom>
        </p:spPr>
        <p:txBody>
          <a:bodyPr>
            <a:spAutoFit/>
          </a:bodyPr>
          <a:lstStyle>
            <a:lvl1pPr marL="0" indent="0">
              <a:lnSpc>
                <a:spcPct val="110000"/>
              </a:lnSpc>
              <a:spcBef>
                <a:spcPts val="0"/>
              </a:spcBef>
              <a:buClrTx/>
              <a:buSzTx/>
              <a:buFontTx/>
              <a:buNone/>
              <a:defRPr sz="2400" i="1"/>
            </a:lvl1pPr>
          </a:lstStyle>
          <a:p>
            <a:r>
              <a:t>Lorem Ipsum Dolor</a:t>
            </a:r>
          </a:p>
        </p:txBody>
      </p:sp>
      <p:sp>
        <p:nvSpPr>
          <p:cNvPr id="17" name="Title Text"/>
          <p:cNvSpPr>
            <a:spLocks noGrp="1"/>
          </p:cNvSpPr>
          <p:nvPr>
            <p:ph type="title"/>
          </p:nvPr>
        </p:nvSpPr>
        <p:spPr>
          <a:xfrm>
            <a:off x="508000" y="4140200"/>
            <a:ext cx="7200900" cy="2413000"/>
          </a:xfrm>
          <a:prstGeom prst="rect">
            <a:avLst/>
          </a:prstGeom>
        </p:spPr>
        <p:txBody>
          <a:bodyPr/>
          <a:lstStyle>
            <a:lvl1pPr algn="l"/>
          </a:lstStyle>
          <a:p>
            <a:r>
              <a:t>Title Text</a:t>
            </a:r>
          </a:p>
        </p:txBody>
      </p:sp>
      <p:sp>
        <p:nvSpPr>
          <p:cNvPr id="18" name="Body Level One…"/>
          <p:cNvSpPr>
            <a:spLocks noGrp="1"/>
          </p:cNvSpPr>
          <p:nvPr>
            <p:ph type="body" sz="quarter" idx="1"/>
          </p:nvPr>
        </p:nvSpPr>
        <p:spPr>
          <a:xfrm>
            <a:off x="8280400" y="4140200"/>
            <a:ext cx="4241800" cy="2413000"/>
          </a:xfrm>
          <a:prstGeom prst="rect">
            <a:avLst/>
          </a:prstGeom>
        </p:spPr>
        <p:txBody>
          <a:bodyPr/>
          <a:lstStyle>
            <a:lvl1pPr marL="0" indent="0">
              <a:spcBef>
                <a:spcPts val="0"/>
              </a:spcBef>
              <a:buClrTx/>
              <a:buSzTx/>
              <a:buFontTx/>
              <a:buNone/>
              <a:defRPr sz="2400"/>
            </a:lvl1pPr>
            <a:lvl2pPr marL="0" indent="228600">
              <a:spcBef>
                <a:spcPts val="0"/>
              </a:spcBef>
              <a:buClrTx/>
              <a:buSzTx/>
              <a:buFontTx/>
              <a:buNone/>
              <a:defRPr sz="2400"/>
            </a:lvl2pPr>
            <a:lvl3pPr marL="0" indent="457200">
              <a:spcBef>
                <a:spcPts val="0"/>
              </a:spcBef>
              <a:buClrTx/>
              <a:buSzTx/>
              <a:buFontTx/>
              <a:buNone/>
              <a:defRPr sz="2400"/>
            </a:lvl3pPr>
            <a:lvl4pPr marL="0" indent="685800">
              <a:spcBef>
                <a:spcPts val="0"/>
              </a:spcBef>
              <a:buClrTx/>
              <a:buSzTx/>
              <a:buFontTx/>
              <a:buNone/>
              <a:defRPr sz="2400"/>
            </a:lvl4pPr>
            <a:lvl5pPr marL="0" indent="914400">
              <a:spcBef>
                <a:spcPts val="0"/>
              </a:spcBef>
              <a:buClrTx/>
              <a:buSzTx/>
              <a:buFontTx/>
              <a:buNone/>
              <a:defRPr sz="2400"/>
            </a:lvl5pPr>
          </a:lstStyle>
          <a:p>
            <a:r>
              <a:t>Body Level One</a:t>
            </a:r>
          </a:p>
          <a:p>
            <a:pPr lvl="1"/>
            <a:r>
              <a:t>Body Level Two</a:t>
            </a:r>
          </a:p>
          <a:p>
            <a:pPr lvl="2"/>
            <a:r>
              <a:t>Body Level Three</a:t>
            </a:r>
          </a:p>
          <a:p>
            <a:pPr lvl="3"/>
            <a:r>
              <a:t>Body Level Four</a:t>
            </a:r>
          </a:p>
          <a:p>
            <a:pPr lvl="4"/>
            <a:r>
              <a:t>Body Level Five</a:t>
            </a:r>
          </a:p>
        </p:txBody>
      </p:sp>
      <p:sp>
        <p:nvSpPr>
          <p:cNvPr id="19"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Quote">
    <p:spTree>
      <p:nvGrpSpPr>
        <p:cNvPr id="1" name=""/>
        <p:cNvGrpSpPr/>
        <p:nvPr/>
      </p:nvGrpSpPr>
      <p:grpSpPr>
        <a:xfrm>
          <a:off x="0" y="0"/>
          <a:ext cx="0" cy="0"/>
          <a:chOff x="0" y="0"/>
          <a:chExt cx="0" cy="0"/>
        </a:xfrm>
      </p:grpSpPr>
      <p:sp>
        <p:nvSpPr>
          <p:cNvPr id="107" name="–Johnny Appleseed"/>
          <p:cNvSpPr>
            <a:spLocks noGrp="1"/>
          </p:cNvSpPr>
          <p:nvPr>
            <p:ph type="body" sz="quarter" idx="13"/>
          </p:nvPr>
        </p:nvSpPr>
        <p:spPr>
          <a:xfrm>
            <a:off x="533400" y="5969000"/>
            <a:ext cx="11938000" cy="609600"/>
          </a:xfrm>
          <a:prstGeom prst="rect">
            <a:avLst/>
          </a:prstGeom>
        </p:spPr>
        <p:txBody>
          <a:bodyPr anchor="t">
            <a:spAutoFit/>
          </a:bodyPr>
          <a:lstStyle>
            <a:lvl1pPr marL="0" indent="0" algn="ctr">
              <a:spcBef>
                <a:spcPts val="1200"/>
              </a:spcBef>
              <a:buClrTx/>
              <a:buSzTx/>
              <a:buFontTx/>
              <a:buNone/>
              <a:defRPr sz="3000" i="1"/>
            </a:lvl1pPr>
          </a:lstStyle>
          <a:p>
            <a:r>
              <a:t>–Johnny Appleseed</a:t>
            </a:r>
          </a:p>
        </p:txBody>
      </p:sp>
      <p:sp>
        <p:nvSpPr>
          <p:cNvPr id="108" name="“Type a quote here.”"/>
          <p:cNvSpPr>
            <a:spLocks noGrp="1"/>
          </p:cNvSpPr>
          <p:nvPr>
            <p:ph type="body" sz="quarter" idx="14"/>
          </p:nvPr>
        </p:nvSpPr>
        <p:spPr>
          <a:xfrm>
            <a:off x="1270000" y="4254500"/>
            <a:ext cx="10464800" cy="711200"/>
          </a:xfrm>
          <a:prstGeom prst="rect">
            <a:avLst/>
          </a:prstGeom>
        </p:spPr>
        <p:txBody>
          <a:bodyPr>
            <a:spAutoFit/>
          </a:bodyPr>
          <a:lstStyle>
            <a:lvl1pPr marL="0" indent="0" algn="ctr">
              <a:spcBef>
                <a:spcPts val="0"/>
              </a:spcBef>
              <a:buClrTx/>
              <a:buSzTx/>
              <a:buFontTx/>
              <a:buNone/>
            </a:lvl1pPr>
          </a:lstStyle>
          <a:p>
            <a:r>
              <a:t>“Type a quote here.” </a:t>
            </a:r>
          </a:p>
        </p:txBody>
      </p:sp>
      <p:sp>
        <p:nvSpPr>
          <p:cNvPr id="109"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Photo">
    <p:spTree>
      <p:nvGrpSpPr>
        <p:cNvPr id="1" name=""/>
        <p:cNvGrpSpPr/>
        <p:nvPr/>
      </p:nvGrpSpPr>
      <p:grpSpPr>
        <a:xfrm>
          <a:off x="0" y="0"/>
          <a:ext cx="0" cy="0"/>
          <a:chOff x="0" y="0"/>
          <a:chExt cx="0" cy="0"/>
        </a:xfrm>
      </p:grpSpPr>
      <p:sp>
        <p:nvSpPr>
          <p:cNvPr id="116" name="Image"/>
          <p:cNvSpPr>
            <a:spLocks noGrp="1"/>
          </p:cNvSpPr>
          <p:nvPr>
            <p:ph type="pic" idx="13"/>
          </p:nvPr>
        </p:nvSpPr>
        <p:spPr>
          <a:xfrm>
            <a:off x="0" y="0"/>
            <a:ext cx="13004800" cy="9753600"/>
          </a:xfrm>
          <a:prstGeom prst="rect">
            <a:avLst/>
          </a:prstGeom>
        </p:spPr>
        <p:txBody>
          <a:bodyPr lIns="91439" tIns="45719" rIns="91439" bIns="45719" anchor="t">
            <a:noAutofit/>
          </a:bodyPr>
          <a:lstStyle/>
          <a:p>
            <a:endParaRPr/>
          </a:p>
        </p:txBody>
      </p:sp>
      <p:sp>
        <p:nvSpPr>
          <p:cNvPr id="117"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Photo - Horizontal">
    <p:spTree>
      <p:nvGrpSpPr>
        <p:cNvPr id="1" name=""/>
        <p:cNvGrpSpPr/>
        <p:nvPr/>
      </p:nvGrpSpPr>
      <p:grpSpPr>
        <a:xfrm>
          <a:off x="0" y="0"/>
          <a:ext cx="0" cy="0"/>
          <a:chOff x="0" y="0"/>
          <a:chExt cx="0" cy="0"/>
        </a:xfrm>
      </p:grpSpPr>
      <p:sp>
        <p:nvSpPr>
          <p:cNvPr id="26" name="Line"/>
          <p:cNvSpPr/>
          <p:nvPr/>
        </p:nvSpPr>
        <p:spPr>
          <a:xfrm flipV="1">
            <a:off x="7994302" y="7053555"/>
            <a:ext cx="1" cy="1642759"/>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27" name="Line"/>
          <p:cNvSpPr/>
          <p:nvPr/>
        </p:nvSpPr>
        <p:spPr>
          <a:xfrm>
            <a:off x="508000" y="9131300"/>
            <a:ext cx="11999453" cy="0"/>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28" name="Line"/>
          <p:cNvSpPr/>
          <p:nvPr/>
        </p:nvSpPr>
        <p:spPr>
          <a:xfrm>
            <a:off x="508000" y="6629400"/>
            <a:ext cx="12000019" cy="0"/>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29" name="Line"/>
          <p:cNvSpPr/>
          <p:nvPr/>
        </p:nvSpPr>
        <p:spPr>
          <a:xfrm flipV="1">
            <a:off x="7994302" y="7053555"/>
            <a:ext cx="1" cy="1642759"/>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30" name="Lorem Ipsum Dolor"/>
          <p:cNvSpPr>
            <a:spLocks noGrp="1"/>
          </p:cNvSpPr>
          <p:nvPr>
            <p:ph type="body" sz="quarter" idx="13"/>
          </p:nvPr>
        </p:nvSpPr>
        <p:spPr>
          <a:xfrm>
            <a:off x="508000" y="6096000"/>
            <a:ext cx="7200900" cy="508000"/>
          </a:xfrm>
          <a:prstGeom prst="rect">
            <a:avLst/>
          </a:prstGeom>
        </p:spPr>
        <p:txBody>
          <a:bodyPr>
            <a:spAutoFit/>
          </a:bodyPr>
          <a:lstStyle>
            <a:lvl1pPr marL="0" indent="0">
              <a:lnSpc>
                <a:spcPct val="110000"/>
              </a:lnSpc>
              <a:spcBef>
                <a:spcPts val="0"/>
              </a:spcBef>
              <a:buClrTx/>
              <a:buSzTx/>
              <a:buFontTx/>
              <a:buNone/>
              <a:defRPr sz="2400" i="1"/>
            </a:lvl1pPr>
          </a:lstStyle>
          <a:p>
            <a:r>
              <a:t>Lorem Ipsum Dolor</a:t>
            </a:r>
          </a:p>
        </p:txBody>
      </p:sp>
      <p:sp>
        <p:nvSpPr>
          <p:cNvPr id="31" name="Image"/>
          <p:cNvSpPr>
            <a:spLocks noGrp="1"/>
          </p:cNvSpPr>
          <p:nvPr>
            <p:ph type="pic" idx="14"/>
          </p:nvPr>
        </p:nvSpPr>
        <p:spPr>
          <a:xfrm>
            <a:off x="596900" y="633461"/>
            <a:ext cx="11811000" cy="5207001"/>
          </a:xfrm>
          <a:prstGeom prst="rect">
            <a:avLst/>
          </a:prstGeom>
          <a:ln w="9525">
            <a:round/>
          </a:ln>
        </p:spPr>
        <p:txBody>
          <a:bodyPr lIns="91439" tIns="45719" rIns="91439" bIns="45719" anchor="t">
            <a:noAutofit/>
          </a:bodyPr>
          <a:lstStyle/>
          <a:p>
            <a:endParaRPr/>
          </a:p>
        </p:txBody>
      </p:sp>
      <p:sp>
        <p:nvSpPr>
          <p:cNvPr id="32" name="Title Text"/>
          <p:cNvSpPr>
            <a:spLocks noGrp="1"/>
          </p:cNvSpPr>
          <p:nvPr>
            <p:ph type="title"/>
          </p:nvPr>
        </p:nvSpPr>
        <p:spPr>
          <a:xfrm>
            <a:off x="508000" y="6680200"/>
            <a:ext cx="7200900" cy="2413000"/>
          </a:xfrm>
          <a:prstGeom prst="rect">
            <a:avLst/>
          </a:prstGeom>
        </p:spPr>
        <p:txBody>
          <a:bodyPr/>
          <a:lstStyle>
            <a:lvl1pPr algn="l"/>
          </a:lstStyle>
          <a:p>
            <a:r>
              <a:t>Title Text</a:t>
            </a:r>
          </a:p>
        </p:txBody>
      </p:sp>
      <p:sp>
        <p:nvSpPr>
          <p:cNvPr id="33" name="Body Level One…"/>
          <p:cNvSpPr>
            <a:spLocks noGrp="1"/>
          </p:cNvSpPr>
          <p:nvPr>
            <p:ph type="body" sz="quarter" idx="1"/>
          </p:nvPr>
        </p:nvSpPr>
        <p:spPr>
          <a:xfrm>
            <a:off x="8280400" y="6680200"/>
            <a:ext cx="4241800" cy="2413000"/>
          </a:xfrm>
          <a:prstGeom prst="rect">
            <a:avLst/>
          </a:prstGeom>
        </p:spPr>
        <p:txBody>
          <a:bodyPr/>
          <a:lstStyle>
            <a:lvl1pPr marL="0" indent="0">
              <a:spcBef>
                <a:spcPts val="0"/>
              </a:spcBef>
              <a:buClrTx/>
              <a:buSzTx/>
              <a:buFontTx/>
              <a:buNone/>
              <a:defRPr sz="2400"/>
            </a:lvl1pPr>
            <a:lvl2pPr marL="0" indent="228600">
              <a:spcBef>
                <a:spcPts val="0"/>
              </a:spcBef>
              <a:buClrTx/>
              <a:buSzTx/>
              <a:buFontTx/>
              <a:buNone/>
              <a:defRPr sz="2400"/>
            </a:lvl2pPr>
            <a:lvl3pPr marL="0" indent="457200">
              <a:spcBef>
                <a:spcPts val="0"/>
              </a:spcBef>
              <a:buClrTx/>
              <a:buSzTx/>
              <a:buFontTx/>
              <a:buNone/>
              <a:defRPr sz="2400"/>
            </a:lvl3pPr>
            <a:lvl4pPr marL="0" indent="685800">
              <a:spcBef>
                <a:spcPts val="0"/>
              </a:spcBef>
              <a:buClrTx/>
              <a:buSzTx/>
              <a:buFontTx/>
              <a:buNone/>
              <a:defRPr sz="2400"/>
            </a:lvl4pPr>
            <a:lvl5pPr marL="0" indent="914400">
              <a:spcBef>
                <a:spcPts val="0"/>
              </a:spcBef>
              <a:buClrTx/>
              <a:buSzTx/>
              <a:buFontTx/>
              <a:buNone/>
              <a:defRPr sz="2400"/>
            </a:lvl5pPr>
          </a:lstStyle>
          <a:p>
            <a:r>
              <a:t>Body Level One</a:t>
            </a:r>
          </a:p>
          <a:p>
            <a:pPr lvl="1"/>
            <a:r>
              <a:t>Body Level Two</a:t>
            </a:r>
          </a:p>
          <a:p>
            <a:pPr lvl="2"/>
            <a:r>
              <a:t>Body Level Three</a:t>
            </a:r>
          </a:p>
          <a:p>
            <a:pPr lvl="3"/>
            <a:r>
              <a:t>Body Level Four</a:t>
            </a:r>
          </a:p>
          <a:p>
            <a:pPr lvl="4"/>
            <a:r>
              <a:t>Body Level Five</a:t>
            </a:r>
          </a:p>
        </p:txBody>
      </p:sp>
      <p:sp>
        <p:nvSpPr>
          <p:cNvPr id="34"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Title - Center">
    <p:spTree>
      <p:nvGrpSpPr>
        <p:cNvPr id="1" name=""/>
        <p:cNvGrpSpPr/>
        <p:nvPr/>
      </p:nvGrpSpPr>
      <p:grpSpPr>
        <a:xfrm>
          <a:off x="0" y="0"/>
          <a:ext cx="0" cy="0"/>
          <a:chOff x="0" y="0"/>
          <a:chExt cx="0" cy="0"/>
        </a:xfrm>
      </p:grpSpPr>
      <p:sp>
        <p:nvSpPr>
          <p:cNvPr id="41" name="Title Text"/>
          <p:cNvSpPr>
            <a:spLocks noGrp="1"/>
          </p:cNvSpPr>
          <p:nvPr>
            <p:ph type="title"/>
          </p:nvPr>
        </p:nvSpPr>
        <p:spPr>
          <a:xfrm>
            <a:off x="508000" y="3670300"/>
            <a:ext cx="11988800" cy="2413000"/>
          </a:xfrm>
          <a:prstGeom prst="rect">
            <a:avLst/>
          </a:prstGeom>
        </p:spPr>
        <p:txBody>
          <a:bodyPr/>
          <a:lstStyle/>
          <a:p>
            <a:r>
              <a:t>Title Text</a:t>
            </a:r>
          </a:p>
        </p:txBody>
      </p:sp>
      <p:sp>
        <p:nvSpPr>
          <p:cNvPr id="42"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Photo - Vertical">
    <p:spTree>
      <p:nvGrpSpPr>
        <p:cNvPr id="1" name=""/>
        <p:cNvGrpSpPr/>
        <p:nvPr/>
      </p:nvGrpSpPr>
      <p:grpSpPr>
        <a:xfrm>
          <a:off x="0" y="0"/>
          <a:ext cx="0" cy="0"/>
          <a:chOff x="0" y="0"/>
          <a:chExt cx="0" cy="0"/>
        </a:xfrm>
      </p:grpSpPr>
      <p:sp>
        <p:nvSpPr>
          <p:cNvPr id="49" name="Line"/>
          <p:cNvSpPr/>
          <p:nvPr/>
        </p:nvSpPr>
        <p:spPr>
          <a:xfrm>
            <a:off x="508000" y="4876800"/>
            <a:ext cx="5676374" cy="0"/>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50" name="Line"/>
          <p:cNvSpPr/>
          <p:nvPr/>
        </p:nvSpPr>
        <p:spPr>
          <a:xfrm>
            <a:off x="508000" y="2768600"/>
            <a:ext cx="5676316" cy="0"/>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51" name="Lorem Ipsum Dolor"/>
          <p:cNvSpPr>
            <a:spLocks noGrp="1"/>
          </p:cNvSpPr>
          <p:nvPr>
            <p:ph type="body" sz="quarter" idx="13"/>
          </p:nvPr>
        </p:nvSpPr>
        <p:spPr>
          <a:xfrm>
            <a:off x="508000" y="2171700"/>
            <a:ext cx="5676900" cy="508000"/>
          </a:xfrm>
          <a:prstGeom prst="rect">
            <a:avLst/>
          </a:prstGeom>
        </p:spPr>
        <p:txBody>
          <a:bodyPr anchor="b">
            <a:spAutoFit/>
          </a:bodyPr>
          <a:lstStyle>
            <a:lvl1pPr marL="0" indent="0">
              <a:lnSpc>
                <a:spcPct val="110000"/>
              </a:lnSpc>
              <a:spcBef>
                <a:spcPts val="0"/>
              </a:spcBef>
              <a:buClrTx/>
              <a:buSzTx/>
              <a:buFontTx/>
              <a:buNone/>
              <a:defRPr sz="2400" i="1"/>
            </a:lvl1pPr>
          </a:lstStyle>
          <a:p>
            <a:r>
              <a:t>Lorem Ipsum Dolor</a:t>
            </a:r>
          </a:p>
        </p:txBody>
      </p:sp>
      <p:sp>
        <p:nvSpPr>
          <p:cNvPr id="52" name="Image"/>
          <p:cNvSpPr>
            <a:spLocks noGrp="1"/>
          </p:cNvSpPr>
          <p:nvPr>
            <p:ph type="pic" sz="half" idx="14"/>
          </p:nvPr>
        </p:nvSpPr>
        <p:spPr>
          <a:xfrm>
            <a:off x="6818219" y="647699"/>
            <a:ext cx="5588001" cy="8331201"/>
          </a:xfrm>
          <a:prstGeom prst="rect">
            <a:avLst/>
          </a:prstGeom>
          <a:ln w="9525">
            <a:round/>
          </a:ln>
        </p:spPr>
        <p:txBody>
          <a:bodyPr lIns="91439" tIns="45719" rIns="91439" bIns="45719" anchor="t">
            <a:noAutofit/>
          </a:bodyPr>
          <a:lstStyle/>
          <a:p>
            <a:endParaRPr/>
          </a:p>
        </p:txBody>
      </p:sp>
      <p:sp>
        <p:nvSpPr>
          <p:cNvPr id="53" name="Title Text"/>
          <p:cNvSpPr>
            <a:spLocks noGrp="1"/>
          </p:cNvSpPr>
          <p:nvPr>
            <p:ph type="title"/>
          </p:nvPr>
        </p:nvSpPr>
        <p:spPr>
          <a:xfrm>
            <a:off x="508000" y="2806700"/>
            <a:ext cx="5676900" cy="2032000"/>
          </a:xfrm>
          <a:prstGeom prst="rect">
            <a:avLst/>
          </a:prstGeom>
        </p:spPr>
        <p:txBody>
          <a:bodyPr/>
          <a:lstStyle>
            <a:lvl1pPr algn="l">
              <a:defRPr sz="5600"/>
            </a:lvl1pPr>
          </a:lstStyle>
          <a:p>
            <a:r>
              <a:t>Title Text</a:t>
            </a:r>
          </a:p>
        </p:txBody>
      </p:sp>
      <p:sp>
        <p:nvSpPr>
          <p:cNvPr id="54" name="Body Level One…"/>
          <p:cNvSpPr>
            <a:spLocks noGrp="1"/>
          </p:cNvSpPr>
          <p:nvPr>
            <p:ph type="body" sz="quarter" idx="1"/>
          </p:nvPr>
        </p:nvSpPr>
        <p:spPr>
          <a:xfrm>
            <a:off x="508000" y="5029200"/>
            <a:ext cx="5676900" cy="4013200"/>
          </a:xfrm>
          <a:prstGeom prst="rect">
            <a:avLst/>
          </a:prstGeom>
        </p:spPr>
        <p:txBody>
          <a:bodyPr anchor="t"/>
          <a:lstStyle>
            <a:lvl1pPr marL="0" indent="0">
              <a:spcBef>
                <a:spcPts val="0"/>
              </a:spcBef>
              <a:buClrTx/>
              <a:buSzTx/>
              <a:buFontTx/>
              <a:buNone/>
              <a:defRPr sz="2400"/>
            </a:lvl1pPr>
            <a:lvl2pPr marL="0" indent="228600">
              <a:spcBef>
                <a:spcPts val="0"/>
              </a:spcBef>
              <a:buClrTx/>
              <a:buSzTx/>
              <a:buFontTx/>
              <a:buNone/>
              <a:defRPr sz="2400"/>
            </a:lvl2pPr>
            <a:lvl3pPr marL="0" indent="457200">
              <a:spcBef>
                <a:spcPts val="0"/>
              </a:spcBef>
              <a:buClrTx/>
              <a:buSzTx/>
              <a:buFontTx/>
              <a:buNone/>
              <a:defRPr sz="2400"/>
            </a:lvl3pPr>
            <a:lvl4pPr marL="0" indent="685800">
              <a:spcBef>
                <a:spcPts val="0"/>
              </a:spcBef>
              <a:buClrTx/>
              <a:buSzTx/>
              <a:buFontTx/>
              <a:buNone/>
              <a:defRPr sz="2400"/>
            </a:lvl4pPr>
            <a:lvl5pPr marL="0" indent="914400">
              <a:spcBef>
                <a:spcPts val="0"/>
              </a:spcBef>
              <a:buClrTx/>
              <a:buSzTx/>
              <a:buFontTx/>
              <a:buNone/>
              <a:defRPr sz="2400"/>
            </a:lvl5pPr>
          </a:lstStyle>
          <a:p>
            <a:r>
              <a:t>Body Level One</a:t>
            </a:r>
          </a:p>
          <a:p>
            <a:pPr lvl="1"/>
            <a:r>
              <a:t>Body Level Two</a:t>
            </a:r>
          </a:p>
          <a:p>
            <a:pPr lvl="2"/>
            <a:r>
              <a:t>Body Level Three</a:t>
            </a:r>
          </a:p>
          <a:p>
            <a:pPr lvl="3"/>
            <a:r>
              <a:t>Body Level Four</a:t>
            </a:r>
          </a:p>
          <a:p>
            <a:pPr lvl="4"/>
            <a:r>
              <a:t>Body Level Five</a:t>
            </a:r>
          </a:p>
        </p:txBody>
      </p:sp>
      <p:sp>
        <p:nvSpPr>
          <p:cNvPr id="55"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62" name="Title Text"/>
          <p:cNvSpPr>
            <a:spLocks noGrp="1"/>
          </p:cNvSpPr>
          <p:nvPr>
            <p:ph type="title"/>
          </p:nvPr>
        </p:nvSpPr>
        <p:spPr>
          <a:prstGeom prst="rect">
            <a:avLst/>
          </a:prstGeom>
        </p:spPr>
        <p:txBody>
          <a:bodyPr/>
          <a:lstStyle/>
          <a:p>
            <a:r>
              <a:t>Title Text</a:t>
            </a:r>
          </a:p>
        </p:txBody>
      </p:sp>
      <p:sp>
        <p:nvSpPr>
          <p:cNvPr id="63"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70" name="Title Text"/>
          <p:cNvSpPr>
            <a:spLocks noGrp="1"/>
          </p:cNvSpPr>
          <p:nvPr>
            <p:ph type="title"/>
          </p:nvPr>
        </p:nvSpPr>
        <p:spPr>
          <a:prstGeom prst="rect">
            <a:avLst/>
          </a:prstGeom>
        </p:spPr>
        <p:txBody>
          <a:bodyPr/>
          <a:lstStyle/>
          <a:p>
            <a:r>
              <a:t>Title Text</a:t>
            </a:r>
          </a:p>
        </p:txBody>
      </p:sp>
      <p:sp>
        <p:nvSpPr>
          <p:cNvPr id="71" name="Body Level One…"/>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2"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79" name="Image"/>
          <p:cNvSpPr>
            <a:spLocks noGrp="1"/>
          </p:cNvSpPr>
          <p:nvPr>
            <p:ph type="pic" sz="half" idx="13"/>
          </p:nvPr>
        </p:nvSpPr>
        <p:spPr>
          <a:xfrm>
            <a:off x="6819900" y="2654300"/>
            <a:ext cx="5588000" cy="6350000"/>
          </a:xfrm>
          <a:prstGeom prst="rect">
            <a:avLst/>
          </a:prstGeom>
          <a:ln w="9525">
            <a:round/>
          </a:ln>
        </p:spPr>
        <p:txBody>
          <a:bodyPr lIns="91439" tIns="45719" rIns="91439" bIns="45719" anchor="t">
            <a:noAutofit/>
          </a:bodyPr>
          <a:lstStyle/>
          <a:p>
            <a:endParaRPr/>
          </a:p>
        </p:txBody>
      </p:sp>
      <p:sp>
        <p:nvSpPr>
          <p:cNvPr id="80" name="Title Text"/>
          <p:cNvSpPr>
            <a:spLocks noGrp="1"/>
          </p:cNvSpPr>
          <p:nvPr>
            <p:ph type="title"/>
          </p:nvPr>
        </p:nvSpPr>
        <p:spPr>
          <a:prstGeom prst="rect">
            <a:avLst/>
          </a:prstGeom>
        </p:spPr>
        <p:txBody>
          <a:bodyPr/>
          <a:lstStyle/>
          <a:p>
            <a:r>
              <a:t>Title Text</a:t>
            </a:r>
          </a:p>
        </p:txBody>
      </p:sp>
      <p:sp>
        <p:nvSpPr>
          <p:cNvPr id="81" name="Body Level One…"/>
          <p:cNvSpPr>
            <a:spLocks noGrp="1"/>
          </p:cNvSpPr>
          <p:nvPr>
            <p:ph type="body" sz="half" idx="1"/>
          </p:nvPr>
        </p:nvSpPr>
        <p:spPr>
          <a:xfrm>
            <a:off x="508000" y="2730500"/>
            <a:ext cx="5816600" cy="6350000"/>
          </a:xfrm>
          <a:prstGeom prst="rect">
            <a:avLst/>
          </a:prstGeom>
        </p:spPr>
        <p:txBody>
          <a:bodyPr/>
          <a:lstStyle>
            <a:lvl1pPr marL="393700" indent="-393700">
              <a:spcBef>
                <a:spcPts val="1800"/>
              </a:spcBef>
              <a:buSzPct val="65000"/>
              <a:defRPr sz="3000"/>
            </a:lvl1pPr>
            <a:lvl2pPr marL="787400" indent="-393700">
              <a:spcBef>
                <a:spcPts val="1800"/>
              </a:spcBef>
              <a:buSzPct val="65000"/>
              <a:defRPr sz="3000"/>
            </a:lvl2pPr>
            <a:lvl3pPr marL="1181100" indent="-393700">
              <a:spcBef>
                <a:spcPts val="1800"/>
              </a:spcBef>
              <a:buSzPct val="65000"/>
              <a:defRPr sz="3000"/>
            </a:lvl3pPr>
            <a:lvl4pPr marL="1574800" indent="-393700">
              <a:spcBef>
                <a:spcPts val="1800"/>
              </a:spcBef>
              <a:buSzPct val="65000"/>
              <a:defRPr sz="3000"/>
            </a:lvl4pPr>
            <a:lvl5pPr marL="1968500" indent="-393700">
              <a:spcBef>
                <a:spcPts val="1800"/>
              </a:spcBef>
              <a:buSzPct val="65000"/>
              <a:defRPr sz="3000"/>
            </a:lvl5pPr>
          </a:lstStyle>
          <a:p>
            <a:r>
              <a:t>Body Level One</a:t>
            </a:r>
          </a:p>
          <a:p>
            <a:pPr lvl="1"/>
            <a:r>
              <a:t>Body Level Two</a:t>
            </a:r>
          </a:p>
          <a:p>
            <a:pPr lvl="2"/>
            <a:r>
              <a:t>Body Level Three</a:t>
            </a:r>
          </a:p>
          <a:p>
            <a:pPr lvl="3"/>
            <a:r>
              <a:t>Body Level Four</a:t>
            </a:r>
          </a:p>
          <a:p>
            <a:pPr lvl="4"/>
            <a:r>
              <a:t>Body Level Five</a:t>
            </a:r>
          </a:p>
        </p:txBody>
      </p:sp>
      <p:sp>
        <p:nvSpPr>
          <p:cNvPr id="82"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Bullets">
    <p:spTree>
      <p:nvGrpSpPr>
        <p:cNvPr id="1" name=""/>
        <p:cNvGrpSpPr/>
        <p:nvPr/>
      </p:nvGrpSpPr>
      <p:grpSpPr>
        <a:xfrm>
          <a:off x="0" y="0"/>
          <a:ext cx="0" cy="0"/>
          <a:chOff x="0" y="0"/>
          <a:chExt cx="0" cy="0"/>
        </a:xfrm>
      </p:grpSpPr>
      <p:sp>
        <p:nvSpPr>
          <p:cNvPr id="89" name="Body Level One…"/>
          <p:cNvSpPr>
            <a:spLocks noGrp="1"/>
          </p:cNvSpPr>
          <p:nvPr>
            <p:ph type="body" idx="1"/>
          </p:nvPr>
        </p:nvSpPr>
        <p:spPr>
          <a:xfrm>
            <a:off x="508000" y="1270000"/>
            <a:ext cx="11988800" cy="72136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0"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Photo - 3 Up">
    <p:spTree>
      <p:nvGrpSpPr>
        <p:cNvPr id="1" name=""/>
        <p:cNvGrpSpPr/>
        <p:nvPr/>
      </p:nvGrpSpPr>
      <p:grpSpPr>
        <a:xfrm>
          <a:off x="0" y="0"/>
          <a:ext cx="0" cy="0"/>
          <a:chOff x="0" y="0"/>
          <a:chExt cx="0" cy="0"/>
        </a:xfrm>
      </p:grpSpPr>
      <p:sp>
        <p:nvSpPr>
          <p:cNvPr id="97" name="Image"/>
          <p:cNvSpPr>
            <a:spLocks noGrp="1"/>
          </p:cNvSpPr>
          <p:nvPr>
            <p:ph type="pic" sz="quarter" idx="13"/>
          </p:nvPr>
        </p:nvSpPr>
        <p:spPr>
          <a:xfrm>
            <a:off x="6856319" y="4772799"/>
            <a:ext cx="5499101" cy="4229101"/>
          </a:xfrm>
          <a:prstGeom prst="rect">
            <a:avLst/>
          </a:prstGeom>
          <a:ln w="9525">
            <a:round/>
          </a:ln>
        </p:spPr>
        <p:txBody>
          <a:bodyPr lIns="91439" tIns="45719" rIns="91439" bIns="45719" anchor="t">
            <a:noAutofit/>
          </a:bodyPr>
          <a:lstStyle/>
          <a:p>
            <a:endParaRPr/>
          </a:p>
        </p:txBody>
      </p:sp>
      <p:sp>
        <p:nvSpPr>
          <p:cNvPr id="98" name="Image"/>
          <p:cNvSpPr>
            <a:spLocks noGrp="1"/>
          </p:cNvSpPr>
          <p:nvPr>
            <p:ph type="pic" sz="quarter" idx="14"/>
          </p:nvPr>
        </p:nvSpPr>
        <p:spPr>
          <a:xfrm>
            <a:off x="6860562" y="609600"/>
            <a:ext cx="5499101" cy="3530600"/>
          </a:xfrm>
          <a:prstGeom prst="rect">
            <a:avLst/>
          </a:prstGeom>
          <a:ln w="9525">
            <a:round/>
          </a:ln>
        </p:spPr>
        <p:txBody>
          <a:bodyPr lIns="91439" tIns="45719" rIns="91439" bIns="45719" anchor="t">
            <a:noAutofit/>
          </a:bodyPr>
          <a:lstStyle/>
          <a:p>
            <a:endParaRPr/>
          </a:p>
        </p:txBody>
      </p:sp>
      <p:sp>
        <p:nvSpPr>
          <p:cNvPr id="99" name="Image"/>
          <p:cNvSpPr>
            <a:spLocks noGrp="1"/>
          </p:cNvSpPr>
          <p:nvPr>
            <p:ph type="pic" sz="half" idx="15"/>
          </p:nvPr>
        </p:nvSpPr>
        <p:spPr>
          <a:xfrm>
            <a:off x="557119" y="609599"/>
            <a:ext cx="5588001" cy="8394701"/>
          </a:xfrm>
          <a:prstGeom prst="rect">
            <a:avLst/>
          </a:prstGeom>
          <a:ln w="9525">
            <a:round/>
          </a:ln>
        </p:spPr>
        <p:txBody>
          <a:bodyPr lIns="91439" tIns="45719" rIns="91439" bIns="45719" anchor="t">
            <a:noAutofit/>
          </a:bodyPr>
          <a:lstStyle/>
          <a:p>
            <a:endParaRPr/>
          </a:p>
        </p:txBody>
      </p:sp>
      <p:sp>
        <p:nvSpPr>
          <p:cNvPr id="100"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3"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Line"/>
          <p:cNvSpPr/>
          <p:nvPr/>
        </p:nvSpPr>
        <p:spPr>
          <a:xfrm>
            <a:off x="508000" y="2171700"/>
            <a:ext cx="11997292" cy="0"/>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3" name="Line"/>
          <p:cNvSpPr/>
          <p:nvPr/>
        </p:nvSpPr>
        <p:spPr>
          <a:xfrm>
            <a:off x="508000" y="635000"/>
            <a:ext cx="11997292" cy="0"/>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4" name="Title Text"/>
          <p:cNvSpPr>
            <a:spLocks noGrp="1"/>
          </p:cNvSpPr>
          <p:nvPr>
            <p:ph type="title"/>
          </p:nvPr>
        </p:nvSpPr>
        <p:spPr>
          <a:xfrm>
            <a:off x="508000" y="800100"/>
            <a:ext cx="11988800" cy="12192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t>Title Text</a:t>
            </a:r>
          </a:p>
        </p:txBody>
      </p:sp>
      <p:sp>
        <p:nvSpPr>
          <p:cNvPr id="5" name="Body Level One…"/>
          <p:cNvSpPr>
            <a:spLocks noGrp="1"/>
          </p:cNvSpPr>
          <p:nvPr>
            <p:ph type="body" idx="1"/>
          </p:nvPr>
        </p:nvSpPr>
        <p:spPr>
          <a:xfrm>
            <a:off x="508000" y="2628900"/>
            <a:ext cx="11988800" cy="60960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6" name="Slide Number"/>
          <p:cNvSpPr>
            <a:spLocks noGrp="1"/>
          </p:cNvSpPr>
          <p:nvPr>
            <p:ph type="sldNum" sz="quarter" idx="2"/>
          </p:nvPr>
        </p:nvSpPr>
        <p:spPr>
          <a:xfrm>
            <a:off x="6324599" y="9258300"/>
            <a:ext cx="342901" cy="406400"/>
          </a:xfrm>
          <a:prstGeom prst="rect">
            <a:avLst/>
          </a:prstGeom>
          <a:ln w="12700">
            <a:miter lim="400000"/>
          </a:ln>
        </p:spPr>
        <p:txBody>
          <a:bodyPr wrap="none" lIns="50800" tIns="50800" rIns="50800" bIns="50800">
            <a:spAutoFit/>
          </a:bodyPr>
          <a:lstStyle>
            <a:lvl1pPr>
              <a:defRPr sz="1800">
                <a:solidFill>
                  <a:srgbClr val="4C4946"/>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txStyles>
    <p:titleStyle>
      <a:lvl1pPr marL="0" marR="0" indent="0" algn="ctr" defTabSz="584200" rtl="0" latinLnBrk="0">
        <a:lnSpc>
          <a:spcPct val="90000"/>
        </a:lnSpc>
        <a:spcBef>
          <a:spcPts val="1600"/>
        </a:spcBef>
        <a:spcAft>
          <a:spcPts val="0"/>
        </a:spcAft>
        <a:buClrTx/>
        <a:buSzTx/>
        <a:buFontTx/>
        <a:buNone/>
        <a:tabLst/>
        <a:defRPr sz="7000" b="0" i="0" u="none" strike="noStrike" cap="none" spc="0" baseline="0">
          <a:ln>
            <a:noFill/>
          </a:ln>
          <a:solidFill>
            <a:srgbClr val="D93E2B"/>
          </a:solidFill>
          <a:uFillTx/>
          <a:latin typeface="+mn-lt"/>
          <a:ea typeface="+mn-ea"/>
          <a:cs typeface="+mn-cs"/>
          <a:sym typeface="Bodoni SvtyTwo ITC TT-Book"/>
        </a:defRPr>
      </a:lvl1pPr>
      <a:lvl2pPr marL="0" marR="0" indent="228600" algn="ctr" defTabSz="584200" rtl="0" latinLnBrk="0">
        <a:lnSpc>
          <a:spcPct val="90000"/>
        </a:lnSpc>
        <a:spcBef>
          <a:spcPts val="1600"/>
        </a:spcBef>
        <a:spcAft>
          <a:spcPts val="0"/>
        </a:spcAft>
        <a:buClrTx/>
        <a:buSzTx/>
        <a:buFontTx/>
        <a:buNone/>
        <a:tabLst/>
        <a:defRPr sz="7000" b="0" i="0" u="none" strike="noStrike" cap="none" spc="0" baseline="0">
          <a:ln>
            <a:noFill/>
          </a:ln>
          <a:solidFill>
            <a:srgbClr val="D93E2B"/>
          </a:solidFill>
          <a:uFillTx/>
          <a:latin typeface="+mn-lt"/>
          <a:ea typeface="+mn-ea"/>
          <a:cs typeface="+mn-cs"/>
          <a:sym typeface="Bodoni SvtyTwo ITC TT-Book"/>
        </a:defRPr>
      </a:lvl2pPr>
      <a:lvl3pPr marL="0" marR="0" indent="457200" algn="ctr" defTabSz="584200" rtl="0" latinLnBrk="0">
        <a:lnSpc>
          <a:spcPct val="90000"/>
        </a:lnSpc>
        <a:spcBef>
          <a:spcPts val="1600"/>
        </a:spcBef>
        <a:spcAft>
          <a:spcPts val="0"/>
        </a:spcAft>
        <a:buClrTx/>
        <a:buSzTx/>
        <a:buFontTx/>
        <a:buNone/>
        <a:tabLst/>
        <a:defRPr sz="7000" b="0" i="0" u="none" strike="noStrike" cap="none" spc="0" baseline="0">
          <a:ln>
            <a:noFill/>
          </a:ln>
          <a:solidFill>
            <a:srgbClr val="D93E2B"/>
          </a:solidFill>
          <a:uFillTx/>
          <a:latin typeface="+mn-lt"/>
          <a:ea typeface="+mn-ea"/>
          <a:cs typeface="+mn-cs"/>
          <a:sym typeface="Bodoni SvtyTwo ITC TT-Book"/>
        </a:defRPr>
      </a:lvl3pPr>
      <a:lvl4pPr marL="0" marR="0" indent="685800" algn="ctr" defTabSz="584200" rtl="0" latinLnBrk="0">
        <a:lnSpc>
          <a:spcPct val="90000"/>
        </a:lnSpc>
        <a:spcBef>
          <a:spcPts val="1600"/>
        </a:spcBef>
        <a:spcAft>
          <a:spcPts val="0"/>
        </a:spcAft>
        <a:buClrTx/>
        <a:buSzTx/>
        <a:buFontTx/>
        <a:buNone/>
        <a:tabLst/>
        <a:defRPr sz="7000" b="0" i="0" u="none" strike="noStrike" cap="none" spc="0" baseline="0">
          <a:ln>
            <a:noFill/>
          </a:ln>
          <a:solidFill>
            <a:srgbClr val="D93E2B"/>
          </a:solidFill>
          <a:uFillTx/>
          <a:latin typeface="+mn-lt"/>
          <a:ea typeface="+mn-ea"/>
          <a:cs typeface="+mn-cs"/>
          <a:sym typeface="Bodoni SvtyTwo ITC TT-Book"/>
        </a:defRPr>
      </a:lvl4pPr>
      <a:lvl5pPr marL="0" marR="0" indent="914400" algn="ctr" defTabSz="584200" rtl="0" latinLnBrk="0">
        <a:lnSpc>
          <a:spcPct val="90000"/>
        </a:lnSpc>
        <a:spcBef>
          <a:spcPts val="1600"/>
        </a:spcBef>
        <a:spcAft>
          <a:spcPts val="0"/>
        </a:spcAft>
        <a:buClrTx/>
        <a:buSzTx/>
        <a:buFontTx/>
        <a:buNone/>
        <a:tabLst/>
        <a:defRPr sz="7000" b="0" i="0" u="none" strike="noStrike" cap="none" spc="0" baseline="0">
          <a:ln>
            <a:noFill/>
          </a:ln>
          <a:solidFill>
            <a:srgbClr val="D93E2B"/>
          </a:solidFill>
          <a:uFillTx/>
          <a:latin typeface="+mn-lt"/>
          <a:ea typeface="+mn-ea"/>
          <a:cs typeface="+mn-cs"/>
          <a:sym typeface="Bodoni SvtyTwo ITC TT-Book"/>
        </a:defRPr>
      </a:lvl5pPr>
      <a:lvl6pPr marL="0" marR="0" indent="1143000" algn="ctr" defTabSz="584200" rtl="0" latinLnBrk="0">
        <a:lnSpc>
          <a:spcPct val="90000"/>
        </a:lnSpc>
        <a:spcBef>
          <a:spcPts val="1600"/>
        </a:spcBef>
        <a:spcAft>
          <a:spcPts val="0"/>
        </a:spcAft>
        <a:buClrTx/>
        <a:buSzTx/>
        <a:buFontTx/>
        <a:buNone/>
        <a:tabLst/>
        <a:defRPr sz="7000" b="0" i="0" u="none" strike="noStrike" cap="none" spc="0" baseline="0">
          <a:ln>
            <a:noFill/>
          </a:ln>
          <a:solidFill>
            <a:srgbClr val="D93E2B"/>
          </a:solidFill>
          <a:uFillTx/>
          <a:latin typeface="+mn-lt"/>
          <a:ea typeface="+mn-ea"/>
          <a:cs typeface="+mn-cs"/>
          <a:sym typeface="Bodoni SvtyTwo ITC TT-Book"/>
        </a:defRPr>
      </a:lvl6pPr>
      <a:lvl7pPr marL="0" marR="0" indent="1371600" algn="ctr" defTabSz="584200" rtl="0" latinLnBrk="0">
        <a:lnSpc>
          <a:spcPct val="90000"/>
        </a:lnSpc>
        <a:spcBef>
          <a:spcPts val="1600"/>
        </a:spcBef>
        <a:spcAft>
          <a:spcPts val="0"/>
        </a:spcAft>
        <a:buClrTx/>
        <a:buSzTx/>
        <a:buFontTx/>
        <a:buNone/>
        <a:tabLst/>
        <a:defRPr sz="7000" b="0" i="0" u="none" strike="noStrike" cap="none" spc="0" baseline="0">
          <a:ln>
            <a:noFill/>
          </a:ln>
          <a:solidFill>
            <a:srgbClr val="D93E2B"/>
          </a:solidFill>
          <a:uFillTx/>
          <a:latin typeface="+mn-lt"/>
          <a:ea typeface="+mn-ea"/>
          <a:cs typeface="+mn-cs"/>
          <a:sym typeface="Bodoni SvtyTwo ITC TT-Book"/>
        </a:defRPr>
      </a:lvl7pPr>
      <a:lvl8pPr marL="0" marR="0" indent="1600200" algn="ctr" defTabSz="584200" rtl="0" latinLnBrk="0">
        <a:lnSpc>
          <a:spcPct val="90000"/>
        </a:lnSpc>
        <a:spcBef>
          <a:spcPts val="1600"/>
        </a:spcBef>
        <a:spcAft>
          <a:spcPts val="0"/>
        </a:spcAft>
        <a:buClrTx/>
        <a:buSzTx/>
        <a:buFontTx/>
        <a:buNone/>
        <a:tabLst/>
        <a:defRPr sz="7000" b="0" i="0" u="none" strike="noStrike" cap="none" spc="0" baseline="0">
          <a:ln>
            <a:noFill/>
          </a:ln>
          <a:solidFill>
            <a:srgbClr val="D93E2B"/>
          </a:solidFill>
          <a:uFillTx/>
          <a:latin typeface="+mn-lt"/>
          <a:ea typeface="+mn-ea"/>
          <a:cs typeface="+mn-cs"/>
          <a:sym typeface="Bodoni SvtyTwo ITC TT-Book"/>
        </a:defRPr>
      </a:lvl8pPr>
      <a:lvl9pPr marL="0" marR="0" indent="1828800" algn="ctr" defTabSz="584200" rtl="0" latinLnBrk="0">
        <a:lnSpc>
          <a:spcPct val="90000"/>
        </a:lnSpc>
        <a:spcBef>
          <a:spcPts val="1600"/>
        </a:spcBef>
        <a:spcAft>
          <a:spcPts val="0"/>
        </a:spcAft>
        <a:buClrTx/>
        <a:buSzTx/>
        <a:buFontTx/>
        <a:buNone/>
        <a:tabLst/>
        <a:defRPr sz="7000" b="0" i="0" u="none" strike="noStrike" cap="none" spc="0" baseline="0">
          <a:ln>
            <a:noFill/>
          </a:ln>
          <a:solidFill>
            <a:srgbClr val="D93E2B"/>
          </a:solidFill>
          <a:uFillTx/>
          <a:latin typeface="+mn-lt"/>
          <a:ea typeface="+mn-ea"/>
          <a:cs typeface="+mn-cs"/>
          <a:sym typeface="Bodoni SvtyTwo ITC TT-Book"/>
        </a:defRPr>
      </a:lvl9pPr>
    </p:titleStyle>
    <p:bodyStyle>
      <a:lvl1pPr marL="469900" marR="0" indent="-469900" algn="l" defTabSz="584200" rtl="0" latinLnBrk="0">
        <a:lnSpc>
          <a:spcPct val="100000"/>
        </a:lnSpc>
        <a:spcBef>
          <a:spcPts val="2400"/>
        </a:spcBef>
        <a:spcAft>
          <a:spcPts val="0"/>
        </a:spcAft>
        <a:buClr>
          <a:srgbClr val="929292"/>
        </a:buClr>
        <a:buSzPct val="60000"/>
        <a:buFont typeface="Zapf Dingbats"/>
        <a:buChar char="❖"/>
        <a:tabLst/>
        <a:defRPr sz="3600" b="0" i="0" u="none" strike="noStrike" cap="none" spc="0" baseline="0">
          <a:ln>
            <a:noFill/>
          </a:ln>
          <a:solidFill>
            <a:srgbClr val="414141"/>
          </a:solidFill>
          <a:uFillTx/>
          <a:latin typeface="Palatino"/>
          <a:ea typeface="Palatino"/>
          <a:cs typeface="Palatino"/>
          <a:sym typeface="Palatino"/>
        </a:defRPr>
      </a:lvl1pPr>
      <a:lvl2pPr marL="939800" marR="0" indent="-469900" algn="l" defTabSz="584200" rtl="0" latinLnBrk="0">
        <a:lnSpc>
          <a:spcPct val="100000"/>
        </a:lnSpc>
        <a:spcBef>
          <a:spcPts val="2400"/>
        </a:spcBef>
        <a:spcAft>
          <a:spcPts val="0"/>
        </a:spcAft>
        <a:buClr>
          <a:srgbClr val="929292"/>
        </a:buClr>
        <a:buSzPct val="60000"/>
        <a:buFont typeface="Zapf Dingbats"/>
        <a:buChar char="❖"/>
        <a:tabLst/>
        <a:defRPr sz="3600" b="0" i="0" u="none" strike="noStrike" cap="none" spc="0" baseline="0">
          <a:ln>
            <a:noFill/>
          </a:ln>
          <a:solidFill>
            <a:srgbClr val="414141"/>
          </a:solidFill>
          <a:uFillTx/>
          <a:latin typeface="Palatino"/>
          <a:ea typeface="Palatino"/>
          <a:cs typeface="Palatino"/>
          <a:sym typeface="Palatino"/>
        </a:defRPr>
      </a:lvl2pPr>
      <a:lvl3pPr marL="1409700" marR="0" indent="-469900" algn="l" defTabSz="584200" rtl="0" latinLnBrk="0">
        <a:lnSpc>
          <a:spcPct val="100000"/>
        </a:lnSpc>
        <a:spcBef>
          <a:spcPts val="2400"/>
        </a:spcBef>
        <a:spcAft>
          <a:spcPts val="0"/>
        </a:spcAft>
        <a:buClr>
          <a:srgbClr val="929292"/>
        </a:buClr>
        <a:buSzPct val="60000"/>
        <a:buFont typeface="Zapf Dingbats"/>
        <a:buChar char="❖"/>
        <a:tabLst/>
        <a:defRPr sz="3600" b="0" i="0" u="none" strike="noStrike" cap="none" spc="0" baseline="0">
          <a:ln>
            <a:noFill/>
          </a:ln>
          <a:solidFill>
            <a:srgbClr val="414141"/>
          </a:solidFill>
          <a:uFillTx/>
          <a:latin typeface="Palatino"/>
          <a:ea typeface="Palatino"/>
          <a:cs typeface="Palatino"/>
          <a:sym typeface="Palatino"/>
        </a:defRPr>
      </a:lvl3pPr>
      <a:lvl4pPr marL="1879600" marR="0" indent="-469900" algn="l" defTabSz="584200" rtl="0" latinLnBrk="0">
        <a:lnSpc>
          <a:spcPct val="100000"/>
        </a:lnSpc>
        <a:spcBef>
          <a:spcPts val="2400"/>
        </a:spcBef>
        <a:spcAft>
          <a:spcPts val="0"/>
        </a:spcAft>
        <a:buClr>
          <a:srgbClr val="929292"/>
        </a:buClr>
        <a:buSzPct val="60000"/>
        <a:buFont typeface="Zapf Dingbats"/>
        <a:buChar char="❖"/>
        <a:tabLst/>
        <a:defRPr sz="3600" b="0" i="0" u="none" strike="noStrike" cap="none" spc="0" baseline="0">
          <a:ln>
            <a:noFill/>
          </a:ln>
          <a:solidFill>
            <a:srgbClr val="414141"/>
          </a:solidFill>
          <a:uFillTx/>
          <a:latin typeface="Palatino"/>
          <a:ea typeface="Palatino"/>
          <a:cs typeface="Palatino"/>
          <a:sym typeface="Palatino"/>
        </a:defRPr>
      </a:lvl4pPr>
      <a:lvl5pPr marL="2349500" marR="0" indent="-469900" algn="l" defTabSz="584200" rtl="0" latinLnBrk="0">
        <a:lnSpc>
          <a:spcPct val="100000"/>
        </a:lnSpc>
        <a:spcBef>
          <a:spcPts val="2400"/>
        </a:spcBef>
        <a:spcAft>
          <a:spcPts val="0"/>
        </a:spcAft>
        <a:buClr>
          <a:srgbClr val="929292"/>
        </a:buClr>
        <a:buSzPct val="60000"/>
        <a:buFont typeface="Zapf Dingbats"/>
        <a:buChar char="❖"/>
        <a:tabLst/>
        <a:defRPr sz="3600" b="0" i="0" u="none" strike="noStrike" cap="none" spc="0" baseline="0">
          <a:ln>
            <a:noFill/>
          </a:ln>
          <a:solidFill>
            <a:srgbClr val="414141"/>
          </a:solidFill>
          <a:uFillTx/>
          <a:latin typeface="Palatino"/>
          <a:ea typeface="Palatino"/>
          <a:cs typeface="Palatino"/>
          <a:sym typeface="Palatino"/>
        </a:defRPr>
      </a:lvl5pPr>
      <a:lvl6pPr marL="2819400" marR="0" indent="-469900" algn="l" defTabSz="584200" rtl="0" latinLnBrk="0">
        <a:lnSpc>
          <a:spcPct val="100000"/>
        </a:lnSpc>
        <a:spcBef>
          <a:spcPts val="2400"/>
        </a:spcBef>
        <a:spcAft>
          <a:spcPts val="0"/>
        </a:spcAft>
        <a:buClr>
          <a:srgbClr val="929292"/>
        </a:buClr>
        <a:buSzPct val="60000"/>
        <a:buFont typeface="Zapf Dingbats"/>
        <a:buChar char="❖"/>
        <a:tabLst/>
        <a:defRPr sz="3600" b="0" i="0" u="none" strike="noStrike" cap="none" spc="0" baseline="0">
          <a:ln>
            <a:noFill/>
          </a:ln>
          <a:solidFill>
            <a:srgbClr val="414141"/>
          </a:solidFill>
          <a:uFillTx/>
          <a:latin typeface="Palatino"/>
          <a:ea typeface="Palatino"/>
          <a:cs typeface="Palatino"/>
          <a:sym typeface="Palatino"/>
        </a:defRPr>
      </a:lvl6pPr>
      <a:lvl7pPr marL="3289300" marR="0" indent="-469900" algn="l" defTabSz="584200" rtl="0" latinLnBrk="0">
        <a:lnSpc>
          <a:spcPct val="100000"/>
        </a:lnSpc>
        <a:spcBef>
          <a:spcPts val="2400"/>
        </a:spcBef>
        <a:spcAft>
          <a:spcPts val="0"/>
        </a:spcAft>
        <a:buClr>
          <a:srgbClr val="929292"/>
        </a:buClr>
        <a:buSzPct val="60000"/>
        <a:buFont typeface="Zapf Dingbats"/>
        <a:buChar char="❖"/>
        <a:tabLst/>
        <a:defRPr sz="3600" b="0" i="0" u="none" strike="noStrike" cap="none" spc="0" baseline="0">
          <a:ln>
            <a:noFill/>
          </a:ln>
          <a:solidFill>
            <a:srgbClr val="414141"/>
          </a:solidFill>
          <a:uFillTx/>
          <a:latin typeface="Palatino"/>
          <a:ea typeface="Palatino"/>
          <a:cs typeface="Palatino"/>
          <a:sym typeface="Palatino"/>
        </a:defRPr>
      </a:lvl7pPr>
      <a:lvl8pPr marL="3759200" marR="0" indent="-469900" algn="l" defTabSz="584200" rtl="0" latinLnBrk="0">
        <a:lnSpc>
          <a:spcPct val="100000"/>
        </a:lnSpc>
        <a:spcBef>
          <a:spcPts val="2400"/>
        </a:spcBef>
        <a:spcAft>
          <a:spcPts val="0"/>
        </a:spcAft>
        <a:buClr>
          <a:srgbClr val="929292"/>
        </a:buClr>
        <a:buSzPct val="60000"/>
        <a:buFont typeface="Zapf Dingbats"/>
        <a:buChar char="❖"/>
        <a:tabLst/>
        <a:defRPr sz="3600" b="0" i="0" u="none" strike="noStrike" cap="none" spc="0" baseline="0">
          <a:ln>
            <a:noFill/>
          </a:ln>
          <a:solidFill>
            <a:srgbClr val="414141"/>
          </a:solidFill>
          <a:uFillTx/>
          <a:latin typeface="Palatino"/>
          <a:ea typeface="Palatino"/>
          <a:cs typeface="Palatino"/>
          <a:sym typeface="Palatino"/>
        </a:defRPr>
      </a:lvl8pPr>
      <a:lvl9pPr marL="4229100" marR="0" indent="-469900" algn="l" defTabSz="584200" rtl="0" latinLnBrk="0">
        <a:lnSpc>
          <a:spcPct val="100000"/>
        </a:lnSpc>
        <a:spcBef>
          <a:spcPts val="2400"/>
        </a:spcBef>
        <a:spcAft>
          <a:spcPts val="0"/>
        </a:spcAft>
        <a:buClr>
          <a:srgbClr val="929292"/>
        </a:buClr>
        <a:buSzPct val="60000"/>
        <a:buFont typeface="Zapf Dingbats"/>
        <a:buChar char="❖"/>
        <a:tabLst/>
        <a:defRPr sz="3600" b="0" i="0" u="none" strike="noStrike" cap="none" spc="0" baseline="0">
          <a:ln>
            <a:noFill/>
          </a:ln>
          <a:solidFill>
            <a:srgbClr val="414141"/>
          </a:solidFill>
          <a:uFillTx/>
          <a:latin typeface="Palatino"/>
          <a:ea typeface="Palatino"/>
          <a:cs typeface="Palatino"/>
          <a:sym typeface="Palatino"/>
        </a:defRPr>
      </a:lvl9pPr>
    </p:bodyStyle>
    <p:otherStyle>
      <a:lvl1pPr marL="0" marR="0" indent="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Palatino"/>
        </a:defRPr>
      </a:lvl1pPr>
      <a:lvl2pPr marL="0" marR="0" indent="2286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Palatino"/>
        </a:defRPr>
      </a:lvl2pPr>
      <a:lvl3pPr marL="0" marR="0" indent="4572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Palatino"/>
        </a:defRPr>
      </a:lvl3pPr>
      <a:lvl4pPr marL="0" marR="0" indent="6858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Palatino"/>
        </a:defRPr>
      </a:lvl4pPr>
      <a:lvl5pPr marL="0" marR="0" indent="9144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Palatino"/>
        </a:defRPr>
      </a:lvl5pPr>
      <a:lvl6pPr marL="0" marR="0" indent="11430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Palatino"/>
        </a:defRPr>
      </a:lvl6pPr>
      <a:lvl7pPr marL="0" marR="0" indent="13716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Palatino"/>
        </a:defRPr>
      </a:lvl7pPr>
      <a:lvl8pPr marL="0" marR="0" indent="16002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Palatino"/>
        </a:defRPr>
      </a:lvl8pPr>
      <a:lvl9pPr marL="0" marR="0" indent="18288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Palatino"/>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tif"/><Relationship Id="rId1" Type="http://schemas.openxmlformats.org/officeDocument/2006/relationships/slideLayout" Target="../slideLayouts/slideLayout2.xml"/><Relationship Id="rId6" Type="http://schemas.openxmlformats.org/officeDocument/2006/relationships/image" Target="../media/image7.tif"/><Relationship Id="rId5" Type="http://schemas.openxmlformats.org/officeDocument/2006/relationships/image" Target="../media/image6.tiff"/><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8.tif"/><Relationship Id="rId2" Type="http://schemas.openxmlformats.org/officeDocument/2006/relationships/image" Target="../media/image3.tif"/><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tiff"/></Relationships>
</file>

<file path=ppt/slides/_rels/slide3.xml.rels><?xml version="1.0" encoding="UTF-8" standalone="yes"?>
<Relationships xmlns="http://schemas.openxmlformats.org/package/2006/relationships"><Relationship Id="rId3" Type="http://schemas.openxmlformats.org/officeDocument/2006/relationships/image" Target="../media/image13.tiff"/><Relationship Id="rId7" Type="http://schemas.openxmlformats.org/officeDocument/2006/relationships/image" Target="../media/image17.png"/><Relationship Id="rId2" Type="http://schemas.openxmlformats.org/officeDocument/2006/relationships/image" Target="../media/image12.tif"/><Relationship Id="rId1" Type="http://schemas.openxmlformats.org/officeDocument/2006/relationships/slideLayout" Target="../slideLayouts/slideLayout3.xml"/><Relationship Id="rId6" Type="http://schemas.openxmlformats.org/officeDocument/2006/relationships/image" Target="../media/image16.tiff"/><Relationship Id="rId5" Type="http://schemas.openxmlformats.org/officeDocument/2006/relationships/image" Target="../media/image15.png"/><Relationship Id="rId4" Type="http://schemas.openxmlformats.org/officeDocument/2006/relationships/image" Target="../media/image14.tiff"/></Relationships>
</file>

<file path=ppt/slides/_rels/slide4.xml.rels><?xml version="1.0" encoding="UTF-8" standalone="yes"?>
<Relationships xmlns="http://schemas.openxmlformats.org/package/2006/relationships"><Relationship Id="rId3" Type="http://schemas.openxmlformats.org/officeDocument/2006/relationships/image" Target="../media/image19.tiff"/><Relationship Id="rId7" Type="http://schemas.openxmlformats.org/officeDocument/2006/relationships/image" Target="../media/image23.tiff"/><Relationship Id="rId2" Type="http://schemas.openxmlformats.org/officeDocument/2006/relationships/image" Target="../media/image18.tiff"/><Relationship Id="rId1" Type="http://schemas.openxmlformats.org/officeDocument/2006/relationships/slideLayout" Target="../slideLayouts/slideLayout9.xml"/><Relationship Id="rId6" Type="http://schemas.openxmlformats.org/officeDocument/2006/relationships/image" Target="../media/image22.tiff"/><Relationship Id="rId5" Type="http://schemas.openxmlformats.org/officeDocument/2006/relationships/image" Target="../media/image21.tiff"/><Relationship Id="rId4" Type="http://schemas.openxmlformats.org/officeDocument/2006/relationships/image" Target="../media/image20.tif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 name="Directorate General of Drug Administration"/>
          <p:cNvSpPr>
            <a:spLocks noGrp="1"/>
          </p:cNvSpPr>
          <p:nvPr>
            <p:ph type="body" idx="13"/>
          </p:nvPr>
        </p:nvSpPr>
        <p:spPr>
          <a:prstGeom prst="rect">
            <a:avLst/>
          </a:prstGeom>
        </p:spPr>
        <p:txBody>
          <a:bodyPr/>
          <a:lstStyle/>
          <a:p>
            <a:r>
              <a:t>Directorate General of Drug Administration</a:t>
            </a:r>
          </a:p>
        </p:txBody>
      </p:sp>
      <p:sp>
        <p:nvSpPr>
          <p:cNvPr id="134" name="Presenting  Mobile Application, “Drug Admin” for reporting counterfeit medicine detection overpricing &amp; ADR reporting."/>
          <p:cNvSpPr>
            <a:spLocks noGrp="1"/>
          </p:cNvSpPr>
          <p:nvPr>
            <p:ph type="title"/>
          </p:nvPr>
        </p:nvSpPr>
        <p:spPr>
          <a:xfrm>
            <a:off x="507305" y="6680200"/>
            <a:ext cx="7200901" cy="2413000"/>
          </a:xfrm>
          <a:prstGeom prst="rect">
            <a:avLst/>
          </a:prstGeom>
        </p:spPr>
        <p:txBody>
          <a:bodyPr/>
          <a:lstStyle>
            <a:lvl1pPr defTabSz="338835">
              <a:spcBef>
                <a:spcPts val="900"/>
              </a:spcBef>
              <a:defRPr sz="4059">
                <a:solidFill>
                  <a:srgbClr val="000000"/>
                </a:solidFill>
              </a:defRPr>
            </a:lvl1pPr>
          </a:lstStyle>
          <a:p>
            <a:r>
              <a:t>Presenting  Mobile Application, “Drug Admin” for reporting counterfeit medicine detection overpricing &amp; ADR reporting.</a:t>
            </a:r>
          </a:p>
        </p:txBody>
      </p:sp>
      <p:sp>
        <p:nvSpPr>
          <p:cNvPr id="135" name="Text"/>
          <p:cNvSpPr/>
          <p:nvPr/>
        </p:nvSpPr>
        <p:spPr>
          <a:xfrm>
            <a:off x="5808885" y="5486400"/>
            <a:ext cx="675830" cy="508000"/>
          </a:xfrm>
          <a:prstGeom prst="rect">
            <a:avLst/>
          </a:prstGeom>
          <a:ln w="12700">
            <a:miter lim="400000"/>
          </a:ln>
        </p:spPr>
        <p:txBody>
          <a:bodyPr wrap="none" lIns="50800" tIns="50800" rIns="50800" bIns="50800" anchor="ctr">
            <a:spAutoFit/>
          </a:bodyPr>
          <a:lstStyle/>
          <a:p>
            <a:pPr>
              <a:defRPr>
                <a:solidFill>
                  <a:srgbClr val="000000"/>
                </a:solidFill>
              </a:defRPr>
            </a:pPr>
            <a:endParaRPr/>
          </a:p>
        </p:txBody>
      </p:sp>
      <p:pic>
        <p:nvPicPr>
          <p:cNvPr id="136" name="pasted-image.tiff" descr="pasted-image.tiff"/>
          <p:cNvPicPr>
            <a:picLocks noChangeAspect="1"/>
          </p:cNvPicPr>
          <p:nvPr/>
        </p:nvPicPr>
        <p:blipFill>
          <a:blip r:embed="rId2">
            <a:extLst/>
          </a:blip>
          <a:stretch>
            <a:fillRect/>
          </a:stretch>
        </p:blipFill>
        <p:spPr>
          <a:xfrm>
            <a:off x="8185436" y="6993011"/>
            <a:ext cx="2286001" cy="762001"/>
          </a:xfrm>
          <a:prstGeom prst="rect">
            <a:avLst/>
          </a:prstGeom>
          <a:ln w="12700">
            <a:miter lim="400000"/>
          </a:ln>
        </p:spPr>
      </p:pic>
      <p:pic>
        <p:nvPicPr>
          <p:cNvPr id="137" name="pasted-image.tiff" descr="pasted-image.tiff"/>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498051" y="8185331"/>
            <a:ext cx="1660771" cy="762001"/>
          </a:xfrm>
          <a:prstGeom prst="rect">
            <a:avLst/>
          </a:prstGeom>
          <a:ln w="12700">
            <a:miter lim="400000"/>
          </a:ln>
        </p:spPr>
      </p:pic>
      <p:pic>
        <p:nvPicPr>
          <p:cNvPr id="138" name="Screen Shot 2017-05-15 at 7.23.02 PM.png" descr="Screen Shot 2017-05-15 at 7.23.02 PM.png"/>
          <p:cNvPicPr>
            <a:picLocks noChangeAspect="1"/>
          </p:cNvPicPr>
          <p:nvPr/>
        </p:nvPicPr>
        <p:blipFill>
          <a:blip r:embed="rId4">
            <a:extLst/>
          </a:blip>
          <a:stretch>
            <a:fillRect/>
          </a:stretch>
        </p:blipFill>
        <p:spPr>
          <a:xfrm>
            <a:off x="647326" y="3551144"/>
            <a:ext cx="12141948" cy="2071930"/>
          </a:xfrm>
          <a:prstGeom prst="rect">
            <a:avLst/>
          </a:prstGeom>
          <a:ln w="12700">
            <a:miter lim="400000"/>
          </a:ln>
        </p:spPr>
      </p:pic>
      <p:pic>
        <p:nvPicPr>
          <p:cNvPr id="139" name="pasted-image.tiff" descr="pasted-image.tiff"/>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656220" y="7128423"/>
            <a:ext cx="1567891" cy="1567891"/>
          </a:xfrm>
          <a:prstGeom prst="rect">
            <a:avLst/>
          </a:prstGeom>
          <a:ln w="12700">
            <a:miter lim="400000"/>
          </a:ln>
        </p:spPr>
      </p:pic>
      <p:pic>
        <p:nvPicPr>
          <p:cNvPr id="140" name="pasted-image.tiff" descr="pasted-image.tiff"/>
          <p:cNvPicPr>
            <a:picLocks noChangeAspect="1"/>
          </p:cNvPicPr>
          <p:nvPr/>
        </p:nvPicPr>
        <p:blipFill>
          <a:blip r:embed="rId6">
            <a:extLst/>
          </a:blip>
          <a:stretch>
            <a:fillRect/>
          </a:stretch>
        </p:blipFill>
        <p:spPr>
          <a:xfrm>
            <a:off x="632474" y="483501"/>
            <a:ext cx="12171652" cy="2789338"/>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 name="Google Play Store represents,"/>
          <p:cNvSpPr>
            <a:spLocks noGrp="1"/>
          </p:cNvSpPr>
          <p:nvPr>
            <p:ph type="body" idx="13"/>
          </p:nvPr>
        </p:nvSpPr>
        <p:spPr>
          <a:xfrm>
            <a:off x="343118" y="2148184"/>
            <a:ext cx="5676901" cy="508001"/>
          </a:xfrm>
          <a:prstGeom prst="rect">
            <a:avLst/>
          </a:prstGeom>
        </p:spPr>
        <p:txBody>
          <a:bodyPr/>
          <a:lstStyle/>
          <a:p>
            <a:r>
              <a:rPr dirty="0"/>
              <a:t>Google Play Store represents,</a:t>
            </a:r>
          </a:p>
        </p:txBody>
      </p:sp>
      <p:sp>
        <p:nvSpPr>
          <p:cNvPr id="143" name="Mobile Application:…"/>
          <p:cNvSpPr>
            <a:spLocks noGrp="1"/>
          </p:cNvSpPr>
          <p:nvPr>
            <p:ph type="title"/>
          </p:nvPr>
        </p:nvSpPr>
        <p:spPr>
          <a:xfrm>
            <a:off x="343118" y="2827619"/>
            <a:ext cx="6500276" cy="2032000"/>
          </a:xfrm>
          <a:prstGeom prst="rect">
            <a:avLst/>
          </a:prstGeom>
        </p:spPr>
        <p:txBody>
          <a:bodyPr/>
          <a:lstStyle/>
          <a:p>
            <a:pPr defTabSz="525779">
              <a:spcBef>
                <a:spcPts val="1400"/>
              </a:spcBef>
              <a:defRPr sz="5040">
                <a:solidFill>
                  <a:srgbClr val="000000"/>
                </a:solidFill>
              </a:defRPr>
            </a:pPr>
            <a:r>
              <a:rPr dirty="0"/>
              <a:t>Mobile Application: </a:t>
            </a:r>
          </a:p>
          <a:p>
            <a:pPr defTabSz="525779">
              <a:spcBef>
                <a:spcPts val="1400"/>
              </a:spcBef>
              <a:defRPr sz="5040">
                <a:solidFill>
                  <a:srgbClr val="000000"/>
                </a:solidFill>
              </a:defRPr>
            </a:pPr>
            <a:r>
              <a:rPr dirty="0"/>
              <a:t>“Drug Admin” </a:t>
            </a:r>
            <a:endParaRPr sz="2159" dirty="0"/>
          </a:p>
        </p:txBody>
      </p:sp>
      <p:sp>
        <p:nvSpPr>
          <p:cNvPr id="144" name="Any citizen of the Peoples Republic of Bangladesh having an android smart phone with internet connection are able to download and use this application.…"/>
          <p:cNvSpPr>
            <a:spLocks noGrp="1"/>
          </p:cNvSpPr>
          <p:nvPr>
            <p:ph type="body" sz="quarter" idx="1"/>
          </p:nvPr>
        </p:nvSpPr>
        <p:spPr>
          <a:xfrm>
            <a:off x="8249478" y="3419062"/>
            <a:ext cx="4755322" cy="6082746"/>
          </a:xfrm>
          <a:prstGeom prst="rect">
            <a:avLst/>
          </a:prstGeom>
        </p:spPr>
        <p:txBody>
          <a:bodyPr>
            <a:normAutofit fontScale="85000" lnSpcReduction="20000"/>
          </a:bodyPr>
          <a:lstStyle/>
          <a:p>
            <a:r>
              <a:rPr lang="en-US" sz="2800" b="1" dirty="0" smtClean="0">
                <a:latin typeface="Century Gothic" panose="020B0502020202020204" pitchFamily="34" charset="0"/>
                <a:cs typeface="NikoshBAN" pitchFamily="2" charset="0"/>
              </a:rPr>
              <a:t>Four key features of this application:</a:t>
            </a:r>
          </a:p>
          <a:p>
            <a:endParaRPr lang="en-US" sz="2800" b="1" dirty="0">
              <a:latin typeface="Century Gothic" panose="020B0502020202020204" pitchFamily="34" charset="0"/>
              <a:cs typeface="NikoshBAN" pitchFamily="2" charset="0"/>
            </a:endParaRPr>
          </a:p>
          <a:p>
            <a:endParaRPr lang="en-US" sz="2800" b="1" dirty="0" smtClean="0">
              <a:latin typeface="Century Gothic" panose="020B0502020202020204" pitchFamily="34" charset="0"/>
              <a:cs typeface="NikoshBAN" pitchFamily="2" charset="0"/>
            </a:endParaRPr>
          </a:p>
          <a:p>
            <a:endParaRPr lang="en-US" sz="2800" b="1" dirty="0">
              <a:latin typeface="Century Gothic" panose="020B0502020202020204" pitchFamily="34" charset="0"/>
              <a:cs typeface="NikoshBAN" pitchFamily="2" charset="0"/>
            </a:endParaRPr>
          </a:p>
          <a:p>
            <a:pPr marL="514350" lvl="0" indent="-514350">
              <a:buFont typeface="+mj-lt"/>
              <a:buAutoNum type="arabicPeriod"/>
            </a:pPr>
            <a:r>
              <a:rPr lang="en-US" sz="2800" b="1" dirty="0" smtClean="0">
                <a:latin typeface="Century Gothic" panose="020B0502020202020204" pitchFamily="34" charset="0"/>
                <a:cs typeface="NikoshBAN" pitchFamily="2" charset="0"/>
              </a:rPr>
              <a:t>Identifying counterfeited drug</a:t>
            </a:r>
          </a:p>
          <a:p>
            <a:pPr marL="514350" lvl="0" indent="-514350">
              <a:buFont typeface="+mj-lt"/>
              <a:buAutoNum type="arabicPeriod"/>
            </a:pPr>
            <a:endParaRPr lang="en-US" sz="2800" b="1" dirty="0" smtClean="0">
              <a:latin typeface="Century Gothic" panose="020B0502020202020204" pitchFamily="34" charset="0"/>
              <a:cs typeface="NikoshBAN" pitchFamily="2" charset="0"/>
            </a:endParaRPr>
          </a:p>
          <a:p>
            <a:pPr marL="514350" lvl="0" indent="-514350">
              <a:buFont typeface="+mj-lt"/>
              <a:buAutoNum type="arabicPeriod"/>
            </a:pPr>
            <a:endParaRPr lang="en-US" sz="2800" b="1" dirty="0">
              <a:latin typeface="Century Gothic" panose="020B0502020202020204" pitchFamily="34" charset="0"/>
              <a:cs typeface="NikoshBAN" pitchFamily="2" charset="0"/>
            </a:endParaRPr>
          </a:p>
          <a:p>
            <a:pPr marL="514350" lvl="0" indent="-514350">
              <a:buFont typeface="+mj-lt"/>
              <a:buAutoNum type="arabicPeriod"/>
            </a:pPr>
            <a:r>
              <a:rPr lang="en-US" sz="2800" b="1" dirty="0" smtClean="0">
                <a:latin typeface="Century Gothic" panose="020B0502020202020204" pitchFamily="34" charset="0"/>
                <a:cs typeface="NikoshBAN" pitchFamily="2" charset="0"/>
              </a:rPr>
              <a:t>Complain about over pricing of drugs</a:t>
            </a:r>
            <a:r>
              <a:rPr lang="bn-BD" sz="2800" b="1" dirty="0" smtClean="0">
                <a:latin typeface="Century Gothic" panose="020B0502020202020204" pitchFamily="34" charset="0"/>
                <a:cs typeface="NikoshBAN" pitchFamily="2" charset="0"/>
              </a:rPr>
              <a:t> </a:t>
            </a:r>
            <a:endParaRPr lang="en-US" sz="2800" b="1" dirty="0" smtClean="0">
              <a:latin typeface="Century Gothic" panose="020B0502020202020204" pitchFamily="34" charset="0"/>
              <a:cs typeface="NikoshBAN" pitchFamily="2" charset="0"/>
            </a:endParaRPr>
          </a:p>
          <a:p>
            <a:pPr marL="514350" lvl="0" indent="-514350">
              <a:buFont typeface="+mj-lt"/>
              <a:buAutoNum type="arabicPeriod"/>
            </a:pPr>
            <a:endParaRPr lang="en-US" sz="2800" b="1" dirty="0">
              <a:latin typeface="Century Gothic" panose="020B0502020202020204" pitchFamily="34" charset="0"/>
              <a:cs typeface="NikoshBAN" pitchFamily="2" charset="0"/>
            </a:endParaRPr>
          </a:p>
          <a:p>
            <a:pPr marL="514350" lvl="0" indent="-514350">
              <a:buFont typeface="+mj-lt"/>
              <a:buAutoNum type="arabicPeriod"/>
            </a:pPr>
            <a:endParaRPr lang="en-US" sz="2800" b="1" dirty="0" smtClean="0">
              <a:latin typeface="Century Gothic" panose="020B0502020202020204" pitchFamily="34" charset="0"/>
              <a:cs typeface="NikoshBAN" pitchFamily="2" charset="0"/>
            </a:endParaRPr>
          </a:p>
          <a:p>
            <a:pPr marL="514350" lvl="0" indent="-514350">
              <a:buFont typeface="+mj-lt"/>
              <a:buAutoNum type="arabicPeriod"/>
            </a:pPr>
            <a:endParaRPr lang="en-US" sz="2800" b="1" dirty="0">
              <a:latin typeface="Century Gothic" panose="020B0502020202020204" pitchFamily="34" charset="0"/>
              <a:cs typeface="NikoshBAN" pitchFamily="2" charset="0"/>
            </a:endParaRPr>
          </a:p>
          <a:p>
            <a:pPr marL="514350" indent="-514350">
              <a:buFont typeface="+mj-lt"/>
              <a:buAutoNum type="arabicPeriod"/>
            </a:pPr>
            <a:r>
              <a:rPr lang="en-US" sz="2800" b="1" dirty="0" smtClean="0">
                <a:latin typeface="Century Gothic" panose="020B0502020202020204" pitchFamily="34" charset="0"/>
                <a:cs typeface="NikoshBAN" pitchFamily="2" charset="0"/>
              </a:rPr>
              <a:t>Complain about medicine</a:t>
            </a:r>
            <a:endParaRPr lang="bn-BD" sz="2800" b="1" dirty="0" smtClean="0">
              <a:latin typeface="Century Gothic" panose="020B0502020202020204" pitchFamily="34" charset="0"/>
              <a:cs typeface="NikoshBAN" pitchFamily="2" charset="0"/>
            </a:endParaRPr>
          </a:p>
          <a:p>
            <a:pPr marL="514350" indent="-514350">
              <a:buFont typeface="+mj-lt"/>
              <a:buAutoNum type="arabicPeriod"/>
            </a:pPr>
            <a:endParaRPr lang="bn-BD" sz="2800" b="1" dirty="0">
              <a:latin typeface="Century Gothic" panose="020B0502020202020204" pitchFamily="34" charset="0"/>
              <a:cs typeface="NikoshBAN" pitchFamily="2" charset="0"/>
            </a:endParaRPr>
          </a:p>
          <a:p>
            <a:pPr marL="514350" indent="-514350">
              <a:buFont typeface="+mj-lt"/>
              <a:buAutoNum type="arabicPeriod"/>
            </a:pPr>
            <a:endParaRPr lang="bn-BD" sz="2800" b="1" dirty="0" smtClean="0">
              <a:latin typeface="Century Gothic" panose="020B0502020202020204" pitchFamily="34" charset="0"/>
              <a:cs typeface="NikoshBAN" pitchFamily="2" charset="0"/>
            </a:endParaRPr>
          </a:p>
          <a:p>
            <a:pPr marL="514350" indent="-514350">
              <a:buFont typeface="+mj-lt"/>
              <a:buAutoNum type="arabicPeriod"/>
            </a:pPr>
            <a:endParaRPr lang="en-US" sz="2800" b="1" dirty="0">
              <a:latin typeface="Century Gothic" panose="020B0502020202020204" pitchFamily="34" charset="0"/>
              <a:cs typeface="NikoshBAN" pitchFamily="2" charset="0"/>
            </a:endParaRPr>
          </a:p>
          <a:p>
            <a:pPr marL="514350" lvl="0" indent="-514350">
              <a:buFont typeface="+mj-lt"/>
              <a:buAutoNum type="arabicPeriod"/>
            </a:pPr>
            <a:r>
              <a:rPr lang="en-US" sz="2800" b="1" dirty="0" smtClean="0">
                <a:latin typeface="Century Gothic" panose="020B0502020202020204" pitchFamily="34" charset="0"/>
                <a:cs typeface="NikoshBAN" pitchFamily="2" charset="0"/>
              </a:rPr>
              <a:t>Adverse Drug Reaction Reporting</a:t>
            </a:r>
            <a:r>
              <a:rPr lang="bn-BD" sz="2800" b="1" dirty="0" smtClean="0">
                <a:latin typeface="Century Gothic" panose="020B0502020202020204" pitchFamily="34" charset="0"/>
                <a:cs typeface="NikoshBAN" pitchFamily="2" charset="0"/>
              </a:rPr>
              <a:t> </a:t>
            </a:r>
            <a:endParaRPr lang="en-US" sz="2800" b="1" dirty="0" smtClean="0">
              <a:latin typeface="Century Gothic" panose="020B0502020202020204" pitchFamily="34" charset="0"/>
              <a:cs typeface="NikoshBAN" pitchFamily="2" charset="0"/>
            </a:endParaRPr>
          </a:p>
          <a:p>
            <a:pPr marL="514350" lvl="0" indent="-514350">
              <a:buFont typeface="+mj-lt"/>
              <a:buAutoNum type="arabicPeriod"/>
            </a:pPr>
            <a:endParaRPr lang="en-US" sz="2800" b="1" dirty="0">
              <a:latin typeface="NikoshBAN" pitchFamily="2" charset="0"/>
              <a:cs typeface="NikoshBAN" pitchFamily="2" charset="0"/>
            </a:endParaRPr>
          </a:p>
          <a:p>
            <a:pPr marL="514350" lvl="0" indent="-514350">
              <a:buFont typeface="+mj-lt"/>
              <a:buAutoNum type="arabicPeriod"/>
            </a:pPr>
            <a:endParaRPr lang="en-US" sz="2800" b="1" dirty="0">
              <a:latin typeface="NikoshBAN" pitchFamily="2" charset="0"/>
              <a:cs typeface="NikoshBAN" pitchFamily="2" charset="0"/>
            </a:endParaRPr>
          </a:p>
          <a:p>
            <a:endParaRPr dirty="0"/>
          </a:p>
        </p:txBody>
      </p:sp>
      <p:pic>
        <p:nvPicPr>
          <p:cNvPr id="145" name="pasted-image.tiff" descr="pasted-image.tiff"/>
          <p:cNvPicPr>
            <a:picLocks noChangeAspect="1"/>
          </p:cNvPicPr>
          <p:nvPr/>
        </p:nvPicPr>
        <p:blipFill>
          <a:blip r:embed="rId2">
            <a:extLst/>
          </a:blip>
          <a:stretch>
            <a:fillRect/>
          </a:stretch>
        </p:blipFill>
        <p:spPr>
          <a:xfrm>
            <a:off x="-8349" y="752537"/>
            <a:ext cx="3159603" cy="1053202"/>
          </a:xfrm>
          <a:prstGeom prst="rect">
            <a:avLst/>
          </a:prstGeom>
          <a:ln w="12700">
            <a:miter lim="400000"/>
          </a:ln>
        </p:spPr>
      </p:pic>
      <p:pic>
        <p:nvPicPr>
          <p:cNvPr id="146" name="pasted-image.tiff" descr="pasted-image.tiff"/>
          <p:cNvPicPr>
            <a:picLocks noChangeAspect="1"/>
          </p:cNvPicPr>
          <p:nvPr/>
        </p:nvPicPr>
        <p:blipFill>
          <a:blip r:embed="rId3">
            <a:extLst/>
          </a:blip>
          <a:stretch>
            <a:fillRect/>
          </a:stretch>
        </p:blipFill>
        <p:spPr>
          <a:xfrm>
            <a:off x="3838299" y="586526"/>
            <a:ext cx="1508953" cy="1508953"/>
          </a:xfrm>
          <a:prstGeom prst="roundRect">
            <a:avLst>
              <a:gd name="adj" fmla="val 8594"/>
            </a:avLst>
          </a:prstGeom>
          <a:solidFill>
            <a:srgbClr val="FFFFFF">
              <a:shade val="85000"/>
            </a:srgbClr>
          </a:solidFill>
          <a:ln>
            <a:solidFill>
              <a:schemeClr val="bg2">
                <a:lumMod val="75000"/>
              </a:schemeClr>
            </a:solidFill>
          </a:ln>
          <a:effectLst>
            <a:reflection blurRad="12700" stA="38000" endPos="28000" dist="5000" dir="5400000" sy="-100000" algn="bl" rotWithShape="0"/>
          </a:effectLst>
        </p:spPr>
      </p:pic>
      <p:pic>
        <p:nvPicPr>
          <p:cNvPr id="147" name="pasted-image.tiff" descr="pasted-image.tiff"/>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64152" y="4930169"/>
            <a:ext cx="4845747" cy="4778342"/>
          </a:xfrm>
          <a:prstGeom prst="rect">
            <a:avLst/>
          </a:prstGeom>
          <a:ln w="12700">
            <a:miter lim="400000"/>
          </a:ln>
        </p:spPr>
      </p:pic>
      <p:pic>
        <p:nvPicPr>
          <p:cNvPr id="9" name="pasted-image.pdf" descr="pasted-image.pdf"/>
          <p:cNvPicPr>
            <a:picLocks noChangeAspect="1"/>
          </p:cNvPicPr>
          <p:nvPr/>
        </p:nvPicPr>
        <p:blipFill rotWithShape="1">
          <a:blip r:embed="rId5">
            <a:extLst/>
          </a:blip>
          <a:srcRect r="50000" b="-3208"/>
          <a:stretch/>
        </p:blipFill>
        <p:spPr>
          <a:xfrm>
            <a:off x="6208441" y="3419062"/>
            <a:ext cx="2041037" cy="6480312"/>
          </a:xfrm>
          <a:prstGeom prst="rect">
            <a:avLst/>
          </a:prstGeom>
          <a:ln w="12700">
            <a:miter lim="400000"/>
          </a:ln>
        </p:spPr>
      </p:pic>
      <p:sp>
        <p:nvSpPr>
          <p:cNvPr id="2" name="TextBox 1"/>
          <p:cNvSpPr txBox="1"/>
          <p:nvPr/>
        </p:nvSpPr>
        <p:spPr>
          <a:xfrm>
            <a:off x="5347252" y="752707"/>
            <a:ext cx="7657548" cy="26263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just"/>
            <a:r>
              <a:rPr lang="en-US" sz="2300" dirty="0">
                <a:solidFill>
                  <a:schemeClr val="tx1"/>
                </a:solidFill>
                <a:latin typeface="Arial Black" panose="020B0A04020102020204" pitchFamily="34" charset="0"/>
              </a:rPr>
              <a:t>With the help of the honorable Prime Minister’s office’s A2i project, our Drug Administration is working towards building the mobile app which will enable us to make rightly priced, proper quality, safe and effective medicine available to the door steps of the mass people.</a:t>
            </a:r>
          </a:p>
          <a:p>
            <a:pPr marL="0" marR="0" indent="0" defTabSz="584200" rtl="0" fontAlgn="auto" latinLnBrk="0" hangingPunct="0">
              <a:lnSpc>
                <a:spcPct val="100000"/>
              </a:lnSpc>
              <a:spcBef>
                <a:spcPts val="0"/>
              </a:spcBef>
              <a:spcAft>
                <a:spcPts val="0"/>
              </a:spcAft>
              <a:buClrTx/>
              <a:buSzTx/>
              <a:buFontTx/>
              <a:buNone/>
              <a:tabLst/>
            </a:pPr>
            <a:r>
              <a:rPr kumimoji="0" lang="bn-BD" sz="2600" b="1" i="0" u="none" strike="noStrike" cap="none" spc="0" normalizeH="0" dirty="0" smtClean="0">
                <a:ln>
                  <a:noFill/>
                </a:ln>
                <a:solidFill>
                  <a:srgbClr val="414141"/>
                </a:solidFill>
                <a:effectLst/>
                <a:uFillTx/>
                <a:latin typeface="NikoshBAN" pitchFamily="2" charset="0"/>
                <a:cs typeface="NikoshBAN" pitchFamily="2" charset="0"/>
                <a:sym typeface="Palatino"/>
              </a:rPr>
              <a:t> </a:t>
            </a:r>
            <a:endParaRPr kumimoji="0" lang="en-US" sz="2600" b="1" i="0" u="none" strike="noStrike" cap="none" spc="0" normalizeH="0" baseline="0" dirty="0">
              <a:ln>
                <a:noFill/>
              </a:ln>
              <a:solidFill>
                <a:srgbClr val="414141"/>
              </a:solidFill>
              <a:effectLst/>
              <a:uFillTx/>
              <a:latin typeface="NikoshBAN" pitchFamily="2" charset="0"/>
              <a:cs typeface="NikoshBAN" pitchFamily="2" charset="0"/>
              <a:sym typeface="Palatino"/>
            </a:endParaRPr>
          </a:p>
        </p:txBody>
      </p:sp>
      <p:pic>
        <p:nvPicPr>
          <p:cNvPr id="1027" name="Picture 3" descr="C:\Users\DGDA\Desktop\Picture3.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4655" y="5105476"/>
            <a:ext cx="1086168" cy="109315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 name="pasted-image.tiff" descr="pasted-image.tiff"/>
          <p:cNvPicPr>
            <a:picLocks noChangeAspect="1"/>
          </p:cNvPicPr>
          <p:nvPr/>
        </p:nvPicPr>
        <p:blipFill>
          <a:blip r:embed="rId2">
            <a:extLst/>
          </a:blip>
          <a:stretch>
            <a:fillRect/>
          </a:stretch>
        </p:blipFill>
        <p:spPr>
          <a:xfrm>
            <a:off x="5427940" y="0"/>
            <a:ext cx="7614674" cy="5082795"/>
          </a:xfrm>
          <a:prstGeom prst="rect">
            <a:avLst/>
          </a:prstGeom>
          <a:ln w="12700">
            <a:miter lim="400000"/>
          </a:ln>
        </p:spPr>
      </p:pic>
      <p:pic>
        <p:nvPicPr>
          <p:cNvPr id="153" name="pasted-image.tiff" descr="pasted-image.tiff"/>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27940" y="285382"/>
            <a:ext cx="1674139" cy="1168549"/>
          </a:xfrm>
          <a:prstGeom prst="rect">
            <a:avLst/>
          </a:prstGeom>
          <a:ln w="12700">
            <a:miter lim="400000"/>
          </a:ln>
        </p:spPr>
      </p:pic>
      <p:pic>
        <p:nvPicPr>
          <p:cNvPr id="4" name="pasted-image.tiff" descr="pasted-image.tiff"/>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0" y="0"/>
            <a:ext cx="5510745" cy="9753600"/>
          </a:xfrm>
          <a:prstGeom prst="rect">
            <a:avLst/>
          </a:prstGeom>
          <a:ln w="12700">
            <a:miter lim="400000"/>
          </a:ln>
        </p:spPr>
      </p:pic>
      <p:pic>
        <p:nvPicPr>
          <p:cNvPr id="5" name="pasted-image.pdf" descr="pasted-image.pdf"/>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41102" y="2906726"/>
            <a:ext cx="3118933" cy="2784344"/>
          </a:xfrm>
          <a:prstGeom prst="rect">
            <a:avLst/>
          </a:prstGeom>
          <a:ln w="12700">
            <a:miter lim="400000"/>
          </a:ln>
        </p:spPr>
      </p:pic>
      <p:pic>
        <p:nvPicPr>
          <p:cNvPr id="6" name="pasted-image.tiff" descr="pasted-image.tiff"/>
          <p:cNvPicPr>
            <a:picLocks noChangeAspect="1"/>
          </p:cNvPicPr>
          <p:nvPr/>
        </p:nvPicPr>
        <p:blipFill rotWithShape="1">
          <a:blip r:embed="rId6" cstate="email">
            <a:extLst>
              <a:ext uri="{28A0092B-C50C-407E-A947-70E740481C1C}">
                <a14:useLocalDpi xmlns:a14="http://schemas.microsoft.com/office/drawing/2010/main"/>
              </a:ext>
            </a:extLst>
          </a:blip>
          <a:srcRect b="11972"/>
          <a:stretch/>
        </p:blipFill>
        <p:spPr>
          <a:xfrm>
            <a:off x="5488249" y="4876801"/>
            <a:ext cx="7494055" cy="3332922"/>
          </a:xfrm>
          <a:prstGeom prst="rect">
            <a:avLst/>
          </a:prstGeom>
          <a:ln w="12700">
            <a:miter lim="400000"/>
          </a:ln>
        </p:spPr>
      </p:pic>
      <p:pic>
        <p:nvPicPr>
          <p:cNvPr id="1027"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634" y="4876800"/>
            <a:ext cx="3916549" cy="4868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530379" y="7927589"/>
            <a:ext cx="7271221" cy="182614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just" defTabSz="584200" rtl="0" fontAlgn="auto" latinLnBrk="0" hangingPunct="0">
              <a:lnSpc>
                <a:spcPct val="100000"/>
              </a:lnSpc>
              <a:spcBef>
                <a:spcPts val="0"/>
              </a:spcBef>
              <a:spcAft>
                <a:spcPts val="0"/>
              </a:spcAft>
              <a:buClrTx/>
              <a:buSzTx/>
              <a:buFontTx/>
              <a:buNone/>
              <a:tabLst/>
            </a:pPr>
            <a:r>
              <a:rPr lang="en-US" sz="2800" b="1" i="1" dirty="0" smtClean="0">
                <a:latin typeface="Century Gothic" panose="020B0502020202020204" pitchFamily="34" charset="0"/>
                <a:cs typeface="NikoshBAN" pitchFamily="2" charset="0"/>
              </a:rPr>
              <a:t>Mobile Push-Pool </a:t>
            </a:r>
            <a:r>
              <a:rPr lang="en-US" sz="2800" b="1" i="1" dirty="0" smtClean="0">
                <a:latin typeface="Century Gothic" panose="020B0502020202020204" pitchFamily="34" charset="0"/>
                <a:cs typeface="NikoshBAN" pitchFamily="2" charset="0"/>
              </a:rPr>
              <a:t>SMS</a:t>
            </a:r>
          </a:p>
          <a:p>
            <a:pPr marL="0" marR="0" indent="0" algn="just" defTabSz="584200" rtl="0" fontAlgn="auto" latinLnBrk="0" hangingPunct="0">
              <a:lnSpc>
                <a:spcPct val="100000"/>
              </a:lnSpc>
              <a:spcBef>
                <a:spcPts val="0"/>
              </a:spcBef>
              <a:spcAft>
                <a:spcPts val="0"/>
              </a:spcAft>
              <a:buClrTx/>
              <a:buSzTx/>
              <a:buFontTx/>
              <a:buNone/>
              <a:tabLst/>
            </a:pPr>
            <a:r>
              <a:rPr lang="en-US" sz="2800" b="1" i="1" dirty="0" smtClean="0">
                <a:latin typeface="Century Gothic" panose="020B0502020202020204" pitchFamily="34" charset="0"/>
                <a:cs typeface="NikoshBAN" pitchFamily="2" charset="0"/>
              </a:rPr>
              <a:t>1. </a:t>
            </a:r>
            <a:r>
              <a:rPr lang="en-US" sz="2800" b="1" i="1" dirty="0" smtClean="0">
                <a:latin typeface="Century Gothic" panose="020B0502020202020204" pitchFamily="34" charset="0"/>
                <a:cs typeface="NikoshBAN" pitchFamily="2" charset="0"/>
              </a:rPr>
              <a:t>(CODE TO 16541)</a:t>
            </a:r>
            <a:r>
              <a:rPr lang="en-US" sz="2800" b="1" i="1" dirty="0" smtClean="0">
                <a:latin typeface="Century Gothic" panose="020B0502020202020204" pitchFamily="34" charset="0"/>
                <a:cs typeface="NikoshBAN" pitchFamily="2" charset="0"/>
              </a:rPr>
              <a:t>/</a:t>
            </a:r>
          </a:p>
          <a:p>
            <a:pPr marL="0" marR="0" indent="0" algn="just" defTabSz="584200" rtl="0" fontAlgn="auto" latinLnBrk="0" hangingPunct="0">
              <a:lnSpc>
                <a:spcPct val="100000"/>
              </a:lnSpc>
              <a:spcBef>
                <a:spcPts val="0"/>
              </a:spcBef>
              <a:spcAft>
                <a:spcPts val="0"/>
              </a:spcAft>
              <a:buClrTx/>
              <a:buSzTx/>
              <a:buFontTx/>
              <a:buNone/>
              <a:tabLst/>
            </a:pPr>
            <a:r>
              <a:rPr lang="en-US" sz="2800" b="1" i="1" dirty="0" smtClean="0">
                <a:latin typeface="Century Gothic" panose="020B0502020202020204" pitchFamily="34" charset="0"/>
                <a:cs typeface="NikoshBAN" pitchFamily="2" charset="0"/>
              </a:rPr>
              <a:t>2. WRITE : DGDA (11 CHARACTER CODE )</a:t>
            </a:r>
            <a:r>
              <a:rPr lang="bn-BD" sz="2800" b="1" i="1" dirty="0" smtClean="0">
                <a:latin typeface="Century Gothic" panose="020B0502020202020204" pitchFamily="34" charset="0"/>
                <a:cs typeface="NikoshBAN" pitchFamily="2" charset="0"/>
              </a:rPr>
              <a:t> </a:t>
            </a:r>
            <a:r>
              <a:rPr lang="en-US" sz="2800" b="1" i="1" dirty="0" smtClean="0">
                <a:latin typeface="Century Gothic" panose="020B0502020202020204" pitchFamily="34" charset="0"/>
                <a:cs typeface="NikoshBAN" pitchFamily="2" charset="0"/>
              </a:rPr>
              <a:t>  Send : 333</a:t>
            </a:r>
            <a:endParaRPr kumimoji="0" lang="en-US" sz="2800" b="1" i="1" u="none" strike="noStrike" cap="none" spc="0" normalizeH="0" baseline="0" dirty="0">
              <a:ln>
                <a:noFill/>
              </a:ln>
              <a:solidFill>
                <a:srgbClr val="414141"/>
              </a:solidFill>
              <a:effectLst/>
              <a:uFillTx/>
              <a:latin typeface="Century Gothic" panose="020B0502020202020204" pitchFamily="34" charset="0"/>
              <a:cs typeface="NikoshBAN" pitchFamily="2" charset="0"/>
              <a:sym typeface="Palatino"/>
            </a:endParaRPr>
          </a:p>
        </p:txBody>
      </p:sp>
    </p:spTree>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 name="pasted-image.tiff" descr="pasted-image.tiff"/>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99789" y="0"/>
            <a:ext cx="3638732" cy="4891498"/>
          </a:xfrm>
          <a:prstGeom prst="rect">
            <a:avLst/>
          </a:prstGeom>
          <a:ln w="12700">
            <a:miter lim="400000"/>
          </a:ln>
        </p:spPr>
      </p:pic>
      <p:pic>
        <p:nvPicPr>
          <p:cNvPr id="164" name="pasted-image.tiff" descr="pasted-image.tiff"/>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784670" y="1"/>
            <a:ext cx="3532053" cy="4891498"/>
          </a:xfrm>
          <a:prstGeom prst="rect">
            <a:avLst/>
          </a:prstGeom>
          <a:ln w="12700">
            <a:miter lim="400000"/>
          </a:ln>
        </p:spPr>
      </p:pic>
      <p:pic>
        <p:nvPicPr>
          <p:cNvPr id="165" name="pasted-image.tiff" descr="pasted-image.tiff"/>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9202982" y="0"/>
            <a:ext cx="3532054" cy="4891499"/>
          </a:xfrm>
          <a:prstGeom prst="rect">
            <a:avLst/>
          </a:prstGeom>
          <a:ln w="12700">
            <a:miter lim="400000"/>
          </a:ln>
        </p:spPr>
      </p:pic>
      <p:pic>
        <p:nvPicPr>
          <p:cNvPr id="5" name="pasted-image.tiff" descr="pasted-image.tiff"/>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99789" y="5173703"/>
            <a:ext cx="3638732" cy="4528091"/>
          </a:xfrm>
          <a:prstGeom prst="rect">
            <a:avLst/>
          </a:prstGeom>
          <a:ln w="12700">
            <a:miter lim="400000"/>
          </a:ln>
        </p:spPr>
      </p:pic>
      <p:pic>
        <p:nvPicPr>
          <p:cNvPr id="6" name="pasted-image.tiff" descr="pasted-image.tiff"/>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784671" y="5173703"/>
            <a:ext cx="3532052" cy="4528091"/>
          </a:xfrm>
          <a:prstGeom prst="rect">
            <a:avLst/>
          </a:prstGeom>
          <a:ln w="12700">
            <a:miter lim="400000"/>
          </a:ln>
        </p:spPr>
      </p:pic>
      <p:pic>
        <p:nvPicPr>
          <p:cNvPr id="7" name="pasted-image.tiff" descr="pasted-image.tiff"/>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202982" y="5173702"/>
            <a:ext cx="3532054" cy="4528091"/>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Medicine Authentication System</a:t>
            </a:r>
            <a:endParaRPr lang="en-US" dirty="0"/>
          </a:p>
        </p:txBody>
      </p:sp>
      <p:sp>
        <p:nvSpPr>
          <p:cNvPr id="3" name="TextBox 2"/>
          <p:cNvSpPr txBox="1"/>
          <p:nvPr/>
        </p:nvSpPr>
        <p:spPr>
          <a:xfrm>
            <a:off x="508000" y="2450337"/>
            <a:ext cx="11303000" cy="5273238"/>
          </a:xfrm>
          <a:prstGeom prst="rect">
            <a:avLst/>
          </a:prstGeom>
          <a:solidFill>
            <a:schemeClr val="bg2">
              <a:lumMod val="40000"/>
              <a:lumOff val="6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342900" marR="0" indent="-342900" algn="just" defTabSz="584200" rtl="0" fontAlgn="auto" latinLnBrk="0" hangingPunct="0">
              <a:lnSpc>
                <a:spcPct val="100000"/>
              </a:lnSpc>
              <a:spcBef>
                <a:spcPts val="0"/>
              </a:spcBef>
              <a:spcAft>
                <a:spcPts val="0"/>
              </a:spcAft>
              <a:buClrTx/>
              <a:buSzTx/>
              <a:buFont typeface="Wingdings" panose="05000000000000000000" pitchFamily="2" charset="2"/>
              <a:buChar char="§"/>
              <a:tabLst/>
            </a:pPr>
            <a:r>
              <a:rPr kumimoji="0" lang="en-US" sz="2400" b="0" i="0" u="none" strike="noStrike" cap="none" spc="0" normalizeH="0" baseline="0" dirty="0" smtClean="0">
                <a:ln>
                  <a:noFill/>
                </a:ln>
                <a:solidFill>
                  <a:srgbClr val="414141"/>
                </a:solidFill>
                <a:effectLst/>
                <a:uFillTx/>
                <a:latin typeface="Palatino"/>
                <a:ea typeface="Palatino"/>
                <a:cs typeface="Palatino"/>
                <a:sym typeface="Palatino"/>
              </a:rPr>
              <a:t>11 Character Code (Full Alphabetical except</a:t>
            </a:r>
            <a:r>
              <a:rPr kumimoji="0" lang="en-US" sz="2400" b="0" i="0" u="none" strike="noStrike" cap="none" spc="0" normalizeH="0" dirty="0" smtClean="0">
                <a:ln>
                  <a:noFill/>
                </a:ln>
                <a:solidFill>
                  <a:srgbClr val="414141"/>
                </a:solidFill>
                <a:effectLst/>
                <a:uFillTx/>
                <a:latin typeface="Palatino"/>
                <a:ea typeface="Palatino"/>
                <a:cs typeface="Palatino"/>
                <a:sym typeface="Palatino"/>
              </a:rPr>
              <a:t> Z,I,O)</a:t>
            </a:r>
          </a:p>
          <a:p>
            <a:pPr marL="342900" marR="0" indent="-342900" algn="just" defTabSz="584200" rtl="0" fontAlgn="auto" latinLnBrk="0" hangingPunct="0">
              <a:lnSpc>
                <a:spcPct val="100000"/>
              </a:lnSpc>
              <a:spcBef>
                <a:spcPts val="0"/>
              </a:spcBef>
              <a:spcAft>
                <a:spcPts val="0"/>
              </a:spcAft>
              <a:buClrTx/>
              <a:buSzTx/>
              <a:buFont typeface="Wingdings" panose="05000000000000000000" pitchFamily="2" charset="2"/>
              <a:buChar char="§"/>
              <a:tabLst/>
            </a:pPr>
            <a:endParaRPr kumimoji="0" lang="en-US" sz="2400" b="0" i="0" u="none" strike="noStrike" cap="none" spc="0" normalizeH="0" dirty="0" smtClean="0">
              <a:ln>
                <a:noFill/>
              </a:ln>
              <a:solidFill>
                <a:srgbClr val="414141"/>
              </a:solidFill>
              <a:effectLst/>
              <a:uFillTx/>
              <a:latin typeface="Palatino"/>
              <a:ea typeface="Palatino"/>
              <a:cs typeface="Palatino"/>
              <a:sym typeface="Palatino"/>
            </a:endParaRPr>
          </a:p>
          <a:p>
            <a:pPr marL="342900" marR="0" indent="-342900" algn="just" defTabSz="584200" rtl="0" fontAlgn="auto" latinLnBrk="0" hangingPunct="0">
              <a:lnSpc>
                <a:spcPct val="100000"/>
              </a:lnSpc>
              <a:spcBef>
                <a:spcPts val="0"/>
              </a:spcBef>
              <a:spcAft>
                <a:spcPts val="0"/>
              </a:spcAft>
              <a:buClrTx/>
              <a:buSzTx/>
              <a:buFont typeface="Wingdings" panose="05000000000000000000" pitchFamily="2" charset="2"/>
              <a:buChar char="§"/>
              <a:tabLst/>
            </a:pPr>
            <a:r>
              <a:rPr lang="en-US" baseline="0" dirty="0" smtClean="0"/>
              <a:t>First</a:t>
            </a:r>
            <a:r>
              <a:rPr lang="en-US" dirty="0" smtClean="0"/>
              <a:t> Three character will symbolize company name</a:t>
            </a:r>
          </a:p>
          <a:p>
            <a:pPr marL="342900" marR="0" indent="-342900" algn="just" defTabSz="584200" rtl="0" fontAlgn="auto" latinLnBrk="0" hangingPunct="0">
              <a:lnSpc>
                <a:spcPct val="100000"/>
              </a:lnSpc>
              <a:spcBef>
                <a:spcPts val="0"/>
              </a:spcBef>
              <a:spcAft>
                <a:spcPts val="0"/>
              </a:spcAft>
              <a:buClrTx/>
              <a:buSzTx/>
              <a:buFont typeface="Wingdings" panose="05000000000000000000" pitchFamily="2" charset="2"/>
              <a:buChar char="§"/>
              <a:tabLst/>
            </a:pPr>
            <a:endParaRPr lang="en-US" dirty="0" smtClean="0"/>
          </a:p>
          <a:p>
            <a:pPr marL="342900" marR="0" indent="-342900" algn="just" defTabSz="584200" rtl="0" fontAlgn="auto" latinLnBrk="0" hangingPunct="0">
              <a:lnSpc>
                <a:spcPct val="100000"/>
              </a:lnSpc>
              <a:spcBef>
                <a:spcPts val="0"/>
              </a:spcBef>
              <a:spcAft>
                <a:spcPts val="0"/>
              </a:spcAft>
              <a:buClrTx/>
              <a:buSzTx/>
              <a:buFont typeface="Wingdings" panose="05000000000000000000" pitchFamily="2" charset="2"/>
              <a:buChar char="§"/>
              <a:tabLst/>
            </a:pPr>
            <a:r>
              <a:rPr lang="en-US" dirty="0" smtClean="0"/>
              <a:t>Rest 8 characters will be generated through random permutation and combination (20c8)</a:t>
            </a:r>
          </a:p>
          <a:p>
            <a:pPr marL="342900" marR="0" indent="-342900" algn="just" defTabSz="584200" rtl="0" fontAlgn="auto" latinLnBrk="0" hangingPunct="0">
              <a:lnSpc>
                <a:spcPct val="100000"/>
              </a:lnSpc>
              <a:spcBef>
                <a:spcPts val="0"/>
              </a:spcBef>
              <a:spcAft>
                <a:spcPts val="0"/>
              </a:spcAft>
              <a:buClrTx/>
              <a:buSzTx/>
              <a:buFont typeface="Wingdings" panose="05000000000000000000" pitchFamily="2" charset="2"/>
              <a:buChar char="§"/>
              <a:tabLst/>
            </a:pPr>
            <a:endParaRPr lang="en-US" dirty="0" smtClean="0"/>
          </a:p>
          <a:p>
            <a:pPr marL="342900" marR="0" indent="-342900" algn="just" defTabSz="584200" rtl="0" fontAlgn="auto" latinLnBrk="0" hangingPunct="0">
              <a:lnSpc>
                <a:spcPct val="100000"/>
              </a:lnSpc>
              <a:spcBef>
                <a:spcPts val="0"/>
              </a:spcBef>
              <a:spcAft>
                <a:spcPts val="0"/>
              </a:spcAft>
              <a:buClrTx/>
              <a:buSzTx/>
              <a:buFont typeface="Wingdings" panose="05000000000000000000" pitchFamily="2" charset="2"/>
              <a:buChar char="§"/>
              <a:tabLst/>
            </a:pPr>
            <a:r>
              <a:rPr kumimoji="0" lang="en-US" sz="2400" b="0" i="0" u="none" strike="noStrike" cap="none" spc="0" normalizeH="0" baseline="0" dirty="0" smtClean="0">
                <a:ln>
                  <a:noFill/>
                </a:ln>
                <a:solidFill>
                  <a:srgbClr val="414141"/>
                </a:solidFill>
                <a:effectLst/>
                <a:uFillTx/>
                <a:latin typeface="Palatino"/>
                <a:ea typeface="Palatino"/>
                <a:cs typeface="Palatino"/>
                <a:sym typeface="Palatino"/>
              </a:rPr>
              <a:t>In this way</a:t>
            </a:r>
            <a:r>
              <a:rPr kumimoji="0" lang="en-US" sz="2400" b="0" i="0" u="none" strike="noStrike" cap="none" spc="0" normalizeH="0" dirty="0" smtClean="0">
                <a:ln>
                  <a:noFill/>
                </a:ln>
                <a:solidFill>
                  <a:srgbClr val="414141"/>
                </a:solidFill>
                <a:effectLst/>
                <a:uFillTx/>
                <a:latin typeface="Palatino"/>
                <a:ea typeface="Palatino"/>
                <a:cs typeface="Palatino"/>
                <a:sym typeface="Palatino"/>
              </a:rPr>
              <a:t> 21,000 </a:t>
            </a:r>
            <a:r>
              <a:rPr kumimoji="0" lang="en-US" sz="2400" b="0" i="0" u="none" strike="noStrike" cap="none" spc="0" normalizeH="0" dirty="0" err="1" smtClean="0">
                <a:ln>
                  <a:noFill/>
                </a:ln>
                <a:solidFill>
                  <a:srgbClr val="414141"/>
                </a:solidFill>
                <a:effectLst/>
                <a:uFillTx/>
                <a:latin typeface="Palatino"/>
                <a:ea typeface="Palatino"/>
                <a:cs typeface="Palatino"/>
                <a:sym typeface="Palatino"/>
              </a:rPr>
              <a:t>crore</a:t>
            </a:r>
            <a:r>
              <a:rPr kumimoji="0" lang="en-US" sz="2400" b="0" i="0" u="none" strike="noStrike" cap="none" spc="0" normalizeH="0" dirty="0" smtClean="0">
                <a:ln>
                  <a:noFill/>
                </a:ln>
                <a:solidFill>
                  <a:srgbClr val="414141"/>
                </a:solidFill>
                <a:effectLst/>
                <a:uFillTx/>
                <a:latin typeface="Palatino"/>
                <a:ea typeface="Palatino"/>
                <a:cs typeface="Palatino"/>
                <a:sym typeface="Palatino"/>
              </a:rPr>
              <a:t> codes can be generated for a single pharmaceuticals manufacturer.</a:t>
            </a:r>
          </a:p>
          <a:p>
            <a:pPr marL="342900" marR="0" indent="-342900" algn="just" defTabSz="584200" rtl="0" fontAlgn="auto" latinLnBrk="0" hangingPunct="0">
              <a:lnSpc>
                <a:spcPct val="100000"/>
              </a:lnSpc>
              <a:spcBef>
                <a:spcPts val="0"/>
              </a:spcBef>
              <a:spcAft>
                <a:spcPts val="0"/>
              </a:spcAft>
              <a:buClrTx/>
              <a:buSzTx/>
              <a:buFont typeface="Wingdings" panose="05000000000000000000" pitchFamily="2" charset="2"/>
              <a:buChar char="§"/>
              <a:tabLst/>
            </a:pPr>
            <a:endParaRPr lang="en-US" baseline="0" dirty="0"/>
          </a:p>
          <a:p>
            <a:pPr marL="342900" indent="-342900" algn="just">
              <a:buFont typeface="Wingdings" panose="05000000000000000000" pitchFamily="2" charset="2"/>
              <a:buChar char="§"/>
            </a:pPr>
            <a:r>
              <a:rPr kumimoji="0" lang="en-US" sz="2400" b="0" i="0" u="none" strike="noStrike" cap="none" spc="0" normalizeH="0" dirty="0" smtClean="0">
                <a:ln>
                  <a:noFill/>
                </a:ln>
                <a:solidFill>
                  <a:srgbClr val="414141"/>
                </a:solidFill>
                <a:effectLst/>
                <a:uFillTx/>
                <a:latin typeface="Palatino"/>
                <a:ea typeface="Palatino"/>
                <a:cs typeface="Palatino"/>
                <a:sym typeface="Palatino"/>
              </a:rPr>
              <a:t>It will </a:t>
            </a:r>
            <a:r>
              <a:rPr lang="en-US" dirty="0"/>
              <a:t>be </a:t>
            </a:r>
            <a:r>
              <a:rPr lang="en-US" dirty="0" smtClean="0"/>
              <a:t>officially launched </a:t>
            </a:r>
            <a:r>
              <a:rPr lang="en-US" dirty="0"/>
              <a:t>by </a:t>
            </a:r>
            <a:r>
              <a:rPr kumimoji="0" lang="en-US" sz="2400" b="0" i="0" u="none" strike="noStrike" cap="none" spc="0" normalizeH="0" dirty="0" smtClean="0">
                <a:ln>
                  <a:noFill/>
                </a:ln>
                <a:solidFill>
                  <a:srgbClr val="414141"/>
                </a:solidFill>
                <a:effectLst/>
                <a:uFillTx/>
                <a:latin typeface="Palatino"/>
                <a:ea typeface="Palatino"/>
                <a:cs typeface="Palatino"/>
                <a:sym typeface="Palatino"/>
              </a:rPr>
              <a:t>September 15, 2018.</a:t>
            </a:r>
          </a:p>
          <a:p>
            <a:pPr marL="342900" indent="-342900" algn="just">
              <a:buFont typeface="Wingdings" panose="05000000000000000000" pitchFamily="2" charset="2"/>
              <a:buChar char="§"/>
            </a:pPr>
            <a:endParaRPr lang="en-US" baseline="0" dirty="0"/>
          </a:p>
          <a:p>
            <a:pPr marL="342900" indent="-342900" algn="just">
              <a:buFont typeface="Wingdings" panose="05000000000000000000" pitchFamily="2" charset="2"/>
              <a:buChar char="§"/>
            </a:pPr>
            <a:r>
              <a:rPr lang="en-US" dirty="0" smtClean="0"/>
              <a:t>On pilot basis, 2 products of the top 5 manufacturers will be selected for the code application</a:t>
            </a:r>
            <a:endParaRPr kumimoji="0" lang="en-US" sz="2400" b="0" i="0" u="none" strike="noStrike" cap="none" spc="0" normalizeH="0" baseline="0" dirty="0">
              <a:ln>
                <a:noFill/>
              </a:ln>
              <a:solidFill>
                <a:srgbClr val="414141"/>
              </a:solidFill>
              <a:effectLst/>
              <a:uFillTx/>
              <a:latin typeface="Palatino"/>
              <a:ea typeface="Palatino"/>
              <a:cs typeface="Palatino"/>
              <a:sym typeface="Palatino"/>
            </a:endParaRPr>
          </a:p>
        </p:txBody>
      </p:sp>
    </p:spTree>
    <p:extLst>
      <p:ext uri="{BB962C8B-B14F-4D97-AF65-F5344CB8AC3E}">
        <p14:creationId xmlns:p14="http://schemas.microsoft.com/office/powerpoint/2010/main" val="877220134"/>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LOGTAG</a:t>
            </a:r>
            <a:endParaRPr lang="en-US" dirty="0"/>
          </a:p>
        </p:txBody>
      </p:sp>
      <p:sp>
        <p:nvSpPr>
          <p:cNvPr id="3" name="TextBox 2"/>
          <p:cNvSpPr txBox="1"/>
          <p:nvPr/>
        </p:nvSpPr>
        <p:spPr>
          <a:xfrm>
            <a:off x="508000" y="2296329"/>
            <a:ext cx="8255000" cy="7181453"/>
          </a:xfrm>
          <a:prstGeom prst="rect">
            <a:avLst/>
          </a:prstGeom>
          <a:solidFill>
            <a:schemeClr val="bg2">
              <a:lumMod val="40000"/>
              <a:lumOff val="6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342900" indent="-342900" algn="just">
              <a:buFont typeface="Wingdings" panose="05000000000000000000" pitchFamily="2" charset="2"/>
              <a:buChar char="§"/>
            </a:pPr>
            <a:r>
              <a:rPr lang="en-US" sz="2000" dirty="0"/>
              <a:t>Certified compliant to WHO PQS specification </a:t>
            </a:r>
            <a:r>
              <a:rPr lang="en-US" sz="2000" b="1" dirty="0">
                <a:solidFill>
                  <a:srgbClr val="FF0000"/>
                </a:solidFill>
              </a:rPr>
              <a:t>E006/TR06.3</a:t>
            </a:r>
            <a:r>
              <a:rPr lang="en-US" sz="2000" b="1" dirty="0" smtClean="0">
                <a:solidFill>
                  <a:srgbClr val="FF0000"/>
                </a:solidFill>
              </a:rPr>
              <a:t>.</a:t>
            </a:r>
          </a:p>
          <a:p>
            <a:pPr marL="342900" indent="-342900" algn="just">
              <a:buFont typeface="Wingdings" panose="05000000000000000000" pitchFamily="2" charset="2"/>
              <a:buChar char="§"/>
            </a:pPr>
            <a:endParaRPr lang="en-US" sz="2000" dirty="0"/>
          </a:p>
          <a:p>
            <a:pPr marL="342900" indent="-342900" algn="just">
              <a:buFont typeface="Wingdings" panose="05000000000000000000" pitchFamily="2" charset="2"/>
              <a:buChar char="§"/>
            </a:pPr>
            <a:r>
              <a:rPr lang="en-US" sz="2000" dirty="0" smtClean="0"/>
              <a:t>Real </a:t>
            </a:r>
            <a:r>
              <a:rPr lang="en-US" sz="2000" dirty="0"/>
              <a:t>time clock records time &amp; temperature simultaneously</a:t>
            </a:r>
            <a:r>
              <a:rPr lang="en-US" sz="2000" dirty="0" smtClean="0"/>
              <a:t>.</a:t>
            </a:r>
          </a:p>
          <a:p>
            <a:pPr marL="342900" indent="-342900" algn="just">
              <a:buFont typeface="Wingdings" panose="05000000000000000000" pitchFamily="2" charset="2"/>
              <a:buChar char="§"/>
            </a:pPr>
            <a:endParaRPr lang="en-US" sz="2000" dirty="0"/>
          </a:p>
          <a:p>
            <a:pPr marL="342900" indent="-342900" algn="just">
              <a:buFont typeface="Wingdings" panose="05000000000000000000" pitchFamily="2" charset="2"/>
              <a:buChar char="§"/>
            </a:pPr>
            <a:r>
              <a:rPr lang="en-US" sz="2000" dirty="0" smtClean="0"/>
              <a:t>Display </a:t>
            </a:r>
            <a:r>
              <a:rPr lang="en-US" sz="2000" dirty="0"/>
              <a:t>shows current state (READY, STARTING, RECORDING or PAUSED).</a:t>
            </a:r>
          </a:p>
          <a:p>
            <a:pPr marL="342900" indent="-342900" algn="just">
              <a:buFont typeface="Wingdings" panose="05000000000000000000" pitchFamily="2" charset="2"/>
              <a:buChar char="§"/>
            </a:pPr>
            <a:r>
              <a:rPr lang="en-US" sz="2000" dirty="0" smtClean="0"/>
              <a:t>Battery </a:t>
            </a:r>
            <a:r>
              <a:rPr lang="en-US" sz="2000" dirty="0"/>
              <a:t>state shown on display</a:t>
            </a:r>
            <a:r>
              <a:rPr lang="en-US" sz="2000" dirty="0" smtClean="0"/>
              <a:t>.</a:t>
            </a:r>
          </a:p>
          <a:p>
            <a:pPr marL="342900" indent="-342900" algn="just">
              <a:buFont typeface="Wingdings" panose="05000000000000000000" pitchFamily="2" charset="2"/>
              <a:buChar char="§"/>
            </a:pPr>
            <a:endParaRPr lang="en-US" sz="2000" dirty="0"/>
          </a:p>
          <a:p>
            <a:pPr marL="342900" indent="-342900" algn="just">
              <a:buFont typeface="Wingdings" panose="05000000000000000000" pitchFamily="2" charset="2"/>
              <a:buChar char="§"/>
            </a:pPr>
            <a:r>
              <a:rPr lang="en-US" sz="2000" dirty="0" smtClean="0"/>
              <a:t>ALARM </a:t>
            </a:r>
            <a:r>
              <a:rPr lang="en-US" sz="2000" dirty="0"/>
              <a:t>indicator appears on the display to show an alarm trigger has occurred</a:t>
            </a:r>
            <a:r>
              <a:rPr lang="en-US" sz="2000" dirty="0" smtClean="0"/>
              <a:t>.</a:t>
            </a:r>
          </a:p>
          <a:p>
            <a:pPr marL="342900" indent="-342900" algn="just">
              <a:buFont typeface="Wingdings" panose="05000000000000000000" pitchFamily="2" charset="2"/>
              <a:buChar char="§"/>
            </a:pPr>
            <a:endParaRPr lang="en-US" sz="2000" dirty="0"/>
          </a:p>
          <a:p>
            <a:pPr marL="342900" indent="-342900" algn="just">
              <a:buFont typeface="Wingdings" panose="05000000000000000000" pitchFamily="2" charset="2"/>
              <a:buChar char="§"/>
            </a:pPr>
            <a:r>
              <a:rPr lang="en-US" sz="2000" dirty="0" smtClean="0"/>
              <a:t>Displays </a:t>
            </a:r>
            <a:r>
              <a:rPr lang="en-US" sz="2000" dirty="0"/>
              <a:t>alarm triggers in calendar-like format for up to the last 30 days</a:t>
            </a:r>
            <a:r>
              <a:rPr lang="en-US" sz="2000" dirty="0" smtClean="0"/>
              <a:t>.</a:t>
            </a:r>
          </a:p>
          <a:p>
            <a:pPr marL="342900" indent="-342900" algn="just">
              <a:buFont typeface="Wingdings" panose="05000000000000000000" pitchFamily="2" charset="2"/>
              <a:buChar char="§"/>
            </a:pPr>
            <a:endParaRPr lang="en-US" sz="2000" dirty="0"/>
          </a:p>
          <a:p>
            <a:pPr marL="342900" indent="-342900" algn="just">
              <a:buFont typeface="Wingdings" panose="05000000000000000000" pitchFamily="2" charset="2"/>
              <a:buChar char="§"/>
            </a:pPr>
            <a:r>
              <a:rPr lang="en-US" sz="2000" dirty="0" smtClean="0"/>
              <a:t>Shows </a:t>
            </a:r>
            <a:r>
              <a:rPr lang="en-US" sz="2000" dirty="0"/>
              <a:t>the current time and temperature when not in review mode</a:t>
            </a:r>
            <a:r>
              <a:rPr lang="en-US" sz="2000" dirty="0" smtClean="0"/>
              <a:t>.</a:t>
            </a:r>
          </a:p>
          <a:p>
            <a:pPr marL="342900" indent="-342900" algn="just">
              <a:buFont typeface="Wingdings" panose="05000000000000000000" pitchFamily="2" charset="2"/>
              <a:buChar char="§"/>
            </a:pPr>
            <a:endParaRPr lang="en-US" sz="2000" dirty="0"/>
          </a:p>
          <a:p>
            <a:pPr marL="342900" indent="-342900" algn="just">
              <a:buFont typeface="Wingdings" panose="05000000000000000000" pitchFamily="2" charset="2"/>
              <a:buChar char="§"/>
            </a:pPr>
            <a:r>
              <a:rPr lang="en-US" sz="2000" dirty="0" smtClean="0"/>
              <a:t>Allows </a:t>
            </a:r>
            <a:r>
              <a:rPr lang="en-US" sz="2000" dirty="0"/>
              <a:t>review of current day and up to 29 previous days of statistical data and also </a:t>
            </a:r>
            <a:endParaRPr lang="en-US" sz="2000" dirty="0" smtClean="0"/>
          </a:p>
          <a:p>
            <a:pPr marL="342900" indent="-342900" algn="just">
              <a:buFont typeface="Wingdings" panose="05000000000000000000" pitchFamily="2" charset="2"/>
              <a:buChar char="§"/>
            </a:pPr>
            <a:endParaRPr lang="en-US" sz="2000" dirty="0"/>
          </a:p>
          <a:p>
            <a:pPr marL="342900" indent="-342900" algn="just">
              <a:buFont typeface="Wingdings" panose="05000000000000000000" pitchFamily="2" charset="2"/>
              <a:buChar char="§"/>
            </a:pPr>
            <a:r>
              <a:rPr lang="en-US" sz="2000" b="1" dirty="0" smtClean="0">
                <a:solidFill>
                  <a:srgbClr val="FF0000"/>
                </a:solidFill>
              </a:rPr>
              <a:t>Price around 6,000 BDT + 3 years maintenance 600 BDT</a:t>
            </a:r>
          </a:p>
          <a:p>
            <a:pPr marL="342900" indent="-342900" algn="just">
              <a:buFont typeface="Wingdings" panose="05000000000000000000" pitchFamily="2" charset="2"/>
              <a:buChar char="§"/>
            </a:pPr>
            <a:endParaRPr lang="en-US" sz="2000" dirty="0"/>
          </a:p>
          <a:p>
            <a:pPr marL="342900" indent="-342900" algn="just">
              <a:buFont typeface="Wingdings" panose="05000000000000000000" pitchFamily="2" charset="2"/>
              <a:buChar char="§"/>
            </a:pPr>
            <a:r>
              <a:rPr lang="en-US" sz="2000" dirty="0" smtClean="0"/>
              <a:t>Stores </a:t>
            </a:r>
            <a:r>
              <a:rPr lang="en-US" sz="2000" dirty="0"/>
              <a:t>up to the last 7770 time stamped temperature data for later download.</a:t>
            </a:r>
            <a:endParaRPr kumimoji="0" lang="en-US" sz="2000" b="0" i="0" u="none" strike="noStrike" cap="none" spc="0" normalizeH="0" baseline="0" dirty="0">
              <a:ln>
                <a:noFill/>
              </a:ln>
              <a:solidFill>
                <a:srgbClr val="414141"/>
              </a:solidFill>
              <a:effectLst/>
              <a:uFillTx/>
              <a:latin typeface="Palatino"/>
              <a:ea typeface="Palatino"/>
              <a:cs typeface="Palatino"/>
              <a:sym typeface="Palatino"/>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1300" y="2476500"/>
            <a:ext cx="3416576" cy="5238750"/>
          </a:xfrm>
          <a:prstGeom prst="rect">
            <a:avLst/>
          </a:prstGeom>
        </p:spPr>
      </p:pic>
      <p:sp>
        <p:nvSpPr>
          <p:cNvPr id="5" name="TextBox 4"/>
          <p:cNvSpPr txBox="1"/>
          <p:nvPr/>
        </p:nvSpPr>
        <p:spPr>
          <a:xfrm>
            <a:off x="9131300" y="7968481"/>
            <a:ext cx="3416576" cy="1579920"/>
          </a:xfrm>
          <a:prstGeom prst="rect">
            <a:avLst/>
          </a:prstGeom>
          <a:solidFill>
            <a:schemeClr val="accent1">
              <a:lumMod val="40000"/>
              <a:lumOff val="6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smtClean="0">
                <a:ln>
                  <a:noFill/>
                </a:ln>
                <a:solidFill>
                  <a:srgbClr val="FF0000"/>
                </a:solidFill>
                <a:effectLst/>
                <a:uFillTx/>
                <a:latin typeface="Palatino"/>
                <a:ea typeface="Palatino"/>
                <a:cs typeface="Palatino"/>
                <a:sym typeface="Palatino"/>
              </a:rPr>
              <a:t>WHO-GBT</a:t>
            </a:r>
            <a:r>
              <a:rPr kumimoji="0" lang="en-US" sz="2400" b="0" i="0" u="none" strike="noStrike" cap="none" spc="0" normalizeH="0" dirty="0" smtClean="0">
                <a:ln>
                  <a:noFill/>
                </a:ln>
                <a:solidFill>
                  <a:srgbClr val="FF0000"/>
                </a:solidFill>
                <a:effectLst/>
                <a:uFillTx/>
                <a:latin typeface="Palatino"/>
                <a:ea typeface="Palatino"/>
                <a:cs typeface="Palatino"/>
                <a:sym typeface="Palatino"/>
              </a:rPr>
              <a:t> requirement for GDP</a:t>
            </a:r>
          </a:p>
          <a:p>
            <a:pPr marL="0" marR="0" indent="0" algn="ctr" defTabSz="584200" rtl="0" fontAlgn="auto" latinLnBrk="0" hangingPunct="0">
              <a:lnSpc>
                <a:spcPct val="100000"/>
              </a:lnSpc>
              <a:spcBef>
                <a:spcPts val="0"/>
              </a:spcBef>
              <a:spcAft>
                <a:spcPts val="0"/>
              </a:spcAft>
              <a:buClrTx/>
              <a:buSzTx/>
              <a:buFontTx/>
              <a:buNone/>
              <a:tabLst/>
            </a:pPr>
            <a:r>
              <a:rPr lang="en-US" baseline="0" dirty="0" smtClean="0">
                <a:solidFill>
                  <a:srgbClr val="FF0000"/>
                </a:solidFill>
              </a:rPr>
              <a:t>RI - 4.3/ML3C</a:t>
            </a:r>
          </a:p>
          <a:p>
            <a:pPr marL="0" marR="0" indent="0" algn="ctr" defTabSz="584200" rtl="0" fontAlgn="auto" latinLnBrk="0" hangingPunct="0">
              <a:lnSpc>
                <a:spcPct val="100000"/>
              </a:lnSpc>
              <a:spcBef>
                <a:spcPts val="0"/>
              </a:spcBef>
              <a:spcAft>
                <a:spcPts val="0"/>
              </a:spcAft>
              <a:buClrTx/>
              <a:buSzTx/>
              <a:buFontTx/>
              <a:buNone/>
              <a:tabLst/>
            </a:pPr>
            <a:r>
              <a:rPr kumimoji="0" lang="en-US" sz="2400" b="0" i="0" u="none" strike="noStrike" cap="none" spc="0" normalizeH="0" smtClean="0">
                <a:ln>
                  <a:noFill/>
                </a:ln>
                <a:solidFill>
                  <a:srgbClr val="FF0000"/>
                </a:solidFill>
                <a:effectLst/>
                <a:uFillTx/>
                <a:latin typeface="Palatino"/>
                <a:ea typeface="Palatino"/>
                <a:cs typeface="Palatino"/>
                <a:sym typeface="Palatino"/>
              </a:rPr>
              <a:t>155 (279)</a:t>
            </a:r>
            <a:endParaRPr kumimoji="0" lang="en-US" sz="2400" b="0" i="0" u="none" strike="noStrike" cap="none" spc="0" normalizeH="0" baseline="0" dirty="0">
              <a:ln>
                <a:noFill/>
              </a:ln>
              <a:solidFill>
                <a:srgbClr val="FF0000"/>
              </a:solidFill>
              <a:effectLst/>
              <a:uFillTx/>
              <a:latin typeface="Palatino"/>
              <a:ea typeface="Palatino"/>
              <a:cs typeface="Palatino"/>
              <a:sym typeface="Palatino"/>
            </a:endParaRPr>
          </a:p>
        </p:txBody>
      </p:sp>
    </p:spTree>
    <p:extLst>
      <p:ext uri="{BB962C8B-B14F-4D97-AF65-F5344CB8AC3E}">
        <p14:creationId xmlns:p14="http://schemas.microsoft.com/office/powerpoint/2010/main" val="4061922648"/>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idx="13"/>
          </p:nvPr>
        </p:nvPicPr>
        <p:blipFill>
          <a:blip r:embed="rId2">
            <a:extLst>
              <a:ext uri="{28A0092B-C50C-407E-A947-70E740481C1C}">
                <a14:useLocalDpi xmlns:a14="http://schemas.microsoft.com/office/drawing/2010/main" val="0"/>
              </a:ext>
            </a:extLst>
          </a:blip>
          <a:srcRect l="12518" r="12518"/>
          <a:stretch>
            <a:fillRect/>
          </a:stretch>
        </p:blipFill>
        <p:spPr/>
      </p:pic>
    </p:spTree>
    <p:extLst>
      <p:ext uri="{BB962C8B-B14F-4D97-AF65-F5344CB8AC3E}">
        <p14:creationId xmlns:p14="http://schemas.microsoft.com/office/powerpoint/2010/main" val="1054908468"/>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idx="13"/>
          </p:nvPr>
        </p:nvPicPr>
        <p:blipFill>
          <a:blip r:embed="rId2">
            <a:extLst>
              <a:ext uri="{28A0092B-C50C-407E-A947-70E740481C1C}">
                <a14:useLocalDpi xmlns:a14="http://schemas.microsoft.com/office/drawing/2010/main" val="0"/>
              </a:ext>
            </a:extLst>
          </a:blip>
          <a:srcRect l="9044" r="9044"/>
          <a:stretch>
            <a:fillRect/>
          </a:stretch>
        </p:blipFill>
        <p:spPr>
          <a:xfrm>
            <a:off x="0" y="0"/>
            <a:ext cx="13004800" cy="9753600"/>
          </a:xfrm>
        </p:spPr>
      </p:pic>
    </p:spTree>
    <p:extLst>
      <p:ext uri="{BB962C8B-B14F-4D97-AF65-F5344CB8AC3E}">
        <p14:creationId xmlns:p14="http://schemas.microsoft.com/office/powerpoint/2010/main" val="4171423480"/>
      </p:ext>
    </p:extLst>
  </p:cSld>
  <p:clrMapOvr>
    <a:masterClrMapping/>
  </p:clrMapOvr>
  <p:transition spd="med"/>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New_Template4">
  <a:themeElements>
    <a:clrScheme name="New_Template4">
      <a:dk1>
        <a:srgbClr val="414141"/>
      </a:dk1>
      <a:lt1>
        <a:srgbClr val="004141"/>
      </a:lt1>
      <a:dk2>
        <a:srgbClr val="66635F"/>
      </a:dk2>
      <a:lt2>
        <a:srgbClr val="C9C3BA"/>
      </a:lt2>
      <a:accent1>
        <a:srgbClr val="738FAF"/>
      </a:accent1>
      <a:accent2>
        <a:srgbClr val="74B6A8"/>
      </a:accent2>
      <a:accent3>
        <a:srgbClr val="A0AA69"/>
      </a:accent3>
      <a:accent4>
        <a:srgbClr val="CBA968"/>
      </a:accent4>
      <a:accent5>
        <a:srgbClr val="D08A7A"/>
      </a:accent5>
      <a:accent6>
        <a:srgbClr val="9E95A9"/>
      </a:accent6>
      <a:hlink>
        <a:srgbClr val="0000FF"/>
      </a:hlink>
      <a:folHlink>
        <a:srgbClr val="FF00FF"/>
      </a:folHlink>
    </a:clrScheme>
    <a:fontScheme name="New_Template4">
      <a:majorFont>
        <a:latin typeface="Bodoni SvtyTwo ITC TT-Book"/>
        <a:ea typeface="Bodoni SvtyTwo ITC TT-Book"/>
        <a:cs typeface="Bodoni SvtyTwo ITC TT-Book"/>
      </a:majorFont>
      <a:minorFont>
        <a:latin typeface="Bodoni SvtyTwo ITC TT-Book"/>
        <a:ea typeface="Bodoni SvtyTwo ITC TT-Book"/>
        <a:cs typeface="Bodoni SvtyTwo ITC TT-Book"/>
      </a:minorFont>
    </a:fontScheme>
    <a:fmtScheme name="New_Template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outerShdw blurRad="25400" dist="33948" dir="2700000" rotWithShape="0">
                <a:srgbClr val="3B3936"/>
              </a:outerShdw>
            </a:effectLst>
            <a:uFillTx/>
            <a:latin typeface="Palatino"/>
            <a:ea typeface="Palatino"/>
            <a:cs typeface="Palatino"/>
            <a:sym typeface="Palatin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414141"/>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414141"/>
            </a:solidFill>
            <a:effectLst/>
            <a:uFillTx/>
            <a:latin typeface="Palatino"/>
            <a:ea typeface="Palatino"/>
            <a:cs typeface="Palatino"/>
            <a:sym typeface="Palatin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New_Template4">
  <a:themeElements>
    <a:clrScheme name="New_Template4">
      <a:dk1>
        <a:srgbClr val="000000"/>
      </a:dk1>
      <a:lt1>
        <a:srgbClr val="FFFFFF"/>
      </a:lt1>
      <a:dk2>
        <a:srgbClr val="66635F"/>
      </a:dk2>
      <a:lt2>
        <a:srgbClr val="C9C3BA"/>
      </a:lt2>
      <a:accent1>
        <a:srgbClr val="738FAF"/>
      </a:accent1>
      <a:accent2>
        <a:srgbClr val="74B6A8"/>
      </a:accent2>
      <a:accent3>
        <a:srgbClr val="A0AA69"/>
      </a:accent3>
      <a:accent4>
        <a:srgbClr val="CBA968"/>
      </a:accent4>
      <a:accent5>
        <a:srgbClr val="D08A7A"/>
      </a:accent5>
      <a:accent6>
        <a:srgbClr val="9E95A9"/>
      </a:accent6>
      <a:hlink>
        <a:srgbClr val="0000FF"/>
      </a:hlink>
      <a:folHlink>
        <a:srgbClr val="FF00FF"/>
      </a:folHlink>
    </a:clrScheme>
    <a:fontScheme name="New_Template4">
      <a:majorFont>
        <a:latin typeface="Bodoni SvtyTwo ITC TT-Book"/>
        <a:ea typeface="Bodoni SvtyTwo ITC TT-Book"/>
        <a:cs typeface="Bodoni SvtyTwo ITC TT-Book"/>
      </a:majorFont>
      <a:minorFont>
        <a:latin typeface="Bodoni SvtyTwo ITC TT-Book"/>
        <a:ea typeface="Bodoni SvtyTwo ITC TT-Book"/>
        <a:cs typeface="Bodoni SvtyTwo ITC TT-Book"/>
      </a:minorFont>
    </a:fontScheme>
    <a:fmtScheme name="New_Template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outerShdw blurRad="25400" dist="33948" dir="2700000" rotWithShape="0">
                <a:srgbClr val="3B3936"/>
              </a:outerShdw>
            </a:effectLst>
            <a:uFillTx/>
            <a:latin typeface="Palatino"/>
            <a:ea typeface="Palatino"/>
            <a:cs typeface="Palatino"/>
            <a:sym typeface="Palatin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414141"/>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414141"/>
            </a:solidFill>
            <a:effectLst/>
            <a:uFillTx/>
            <a:latin typeface="Palatino"/>
            <a:ea typeface="Palatino"/>
            <a:cs typeface="Palatino"/>
            <a:sym typeface="Palatin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144</TotalTime>
  <Words>335</Words>
  <Application>Microsoft Office PowerPoint</Application>
  <PresentationFormat>Custom</PresentationFormat>
  <Paragraphs>61</Paragraphs>
  <Slides>8</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8</vt:i4>
      </vt:variant>
    </vt:vector>
  </HeadingPairs>
  <TitlesOfParts>
    <vt:vector size="18" baseType="lpstr">
      <vt:lpstr>Arial Black</vt:lpstr>
      <vt:lpstr>Bodoni SvtyTwo ITC TT-Book</vt:lpstr>
      <vt:lpstr>Century Gothic</vt:lpstr>
      <vt:lpstr>Helvetica</vt:lpstr>
      <vt:lpstr>Helvetica Neue</vt:lpstr>
      <vt:lpstr>NikoshBAN</vt:lpstr>
      <vt:lpstr>Palatino</vt:lpstr>
      <vt:lpstr>Wingdings</vt:lpstr>
      <vt:lpstr>Zapf Dingbats</vt:lpstr>
      <vt:lpstr>New_Template4</vt:lpstr>
      <vt:lpstr>Presenting  Mobile Application, “Drug Admin” for reporting counterfeit medicine detection overpricing &amp; ADR reporting.</vt:lpstr>
      <vt:lpstr>Mobile Application:  “Drug Admin” </vt:lpstr>
      <vt:lpstr>PowerPoint Presentation</vt:lpstr>
      <vt:lpstr>PowerPoint Presentation</vt:lpstr>
      <vt:lpstr>Medicine Authentication System</vt:lpstr>
      <vt:lpstr>LOGTAG</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Presenting  Mobile Application, “Drug Admin” for reporting counterfeit medicine detection overpricing &amp; ADR reporting.</dc:title>
  <dc:creator>DGDA</dc:creator>
  <cp:lastModifiedBy>Sarine hossain Raju</cp:lastModifiedBy>
  <cp:revision>22</cp:revision>
  <dcterms:modified xsi:type="dcterms:W3CDTF">2018-12-29T09:04:56Z</dcterms:modified>
</cp:coreProperties>
</file>