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99" r:id="rId3"/>
    <p:sldId id="270" r:id="rId4"/>
    <p:sldId id="301" r:id="rId5"/>
    <p:sldId id="257" r:id="rId6"/>
    <p:sldId id="3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3A1A4"/>
    <a:srgbClr val="EF3078"/>
    <a:srgbClr val="D42428"/>
    <a:srgbClr val="E6E7E9"/>
    <a:srgbClr val="3B5998"/>
    <a:srgbClr val="EE9524"/>
    <a:srgbClr val="26A6D1"/>
    <a:srgbClr val="E6E6E6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41" autoAdjust="0"/>
    <p:restoredTop sz="94660"/>
  </p:normalViewPr>
  <p:slideViewPr>
    <p:cSldViewPr snapToGrid="0">
      <p:cViewPr>
        <p:scale>
          <a:sx n="75" d="100"/>
          <a:sy n="75" d="100"/>
        </p:scale>
        <p:origin x="-102" y="-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jib Saiful" userId="5e88bb8eee139c52" providerId="LiveId" clId="{71C91801-4479-487C-B998-4AD5A1E3B58F}"/>
    <pc:docChg chg="custSel delSld modSld sldOrd">
      <pc:chgData name="Sajib Saiful" userId="5e88bb8eee139c52" providerId="LiveId" clId="{71C91801-4479-487C-B998-4AD5A1E3B58F}" dt="2019-09-19T06:27:12.202" v="1203" actId="14826"/>
      <pc:docMkLst>
        <pc:docMk/>
      </pc:docMkLst>
      <pc:sldChg chg="modAnim">
        <pc:chgData name="Sajib Saiful" userId="5e88bb8eee139c52" providerId="LiveId" clId="{71C91801-4479-487C-B998-4AD5A1E3B58F}" dt="2019-09-19T05:24:08.815" v="31"/>
        <pc:sldMkLst>
          <pc:docMk/>
          <pc:sldMk cId="1646376071" sldId="260"/>
        </pc:sldMkLst>
      </pc:sldChg>
      <pc:sldChg chg="modSp">
        <pc:chgData name="Sajib Saiful" userId="5e88bb8eee139c52" providerId="LiveId" clId="{71C91801-4479-487C-B998-4AD5A1E3B58F}" dt="2019-09-19T05:20:20.576" v="21" actId="1076"/>
        <pc:sldMkLst>
          <pc:docMk/>
          <pc:sldMk cId="3448080507" sldId="270"/>
        </pc:sldMkLst>
        <pc:picChg chg="mod">
          <ac:chgData name="Sajib Saiful" userId="5e88bb8eee139c52" providerId="LiveId" clId="{71C91801-4479-487C-B998-4AD5A1E3B58F}" dt="2019-09-19T05:20:20.576" v="21" actId="1076"/>
          <ac:picMkLst>
            <pc:docMk/>
            <pc:sldMk cId="3448080507" sldId="270"/>
            <ac:picMk id="116" creationId="{B4B1FE78-47D2-47C2-BC4B-E67AAD50A44C}"/>
          </ac:picMkLst>
        </pc:picChg>
      </pc:sldChg>
      <pc:sldChg chg="modSp modAnim">
        <pc:chgData name="Sajib Saiful" userId="5e88bb8eee139c52" providerId="LiveId" clId="{71C91801-4479-487C-B998-4AD5A1E3B58F}" dt="2019-09-19T05:31:41.498" v="61" actId="14100"/>
        <pc:sldMkLst>
          <pc:docMk/>
          <pc:sldMk cId="3085714640" sldId="271"/>
        </pc:sldMkLst>
        <pc:picChg chg="mod modCrop">
          <ac:chgData name="Sajib Saiful" userId="5e88bb8eee139c52" providerId="LiveId" clId="{71C91801-4479-487C-B998-4AD5A1E3B58F}" dt="2019-09-19T05:31:41.498" v="61" actId="14100"/>
          <ac:picMkLst>
            <pc:docMk/>
            <pc:sldMk cId="3085714640" sldId="271"/>
            <ac:picMk id="12" creationId="{E9F507C0-3D8D-4FEE-B5DA-9E13384715EA}"/>
          </ac:picMkLst>
        </pc:picChg>
      </pc:sldChg>
      <pc:sldChg chg="delSp modSp setBg delAnim">
        <pc:chgData name="Sajib Saiful" userId="5e88bb8eee139c52" providerId="LiveId" clId="{71C91801-4479-487C-B998-4AD5A1E3B58F}" dt="2019-09-19T05:33:32.209" v="63" actId="255"/>
        <pc:sldMkLst>
          <pc:docMk/>
          <pc:sldMk cId="669643047" sldId="276"/>
        </pc:sldMkLst>
        <pc:spChg chg="mod">
          <ac:chgData name="Sajib Saiful" userId="5e88bb8eee139c52" providerId="LiveId" clId="{71C91801-4479-487C-B998-4AD5A1E3B58F}" dt="2019-09-19T04:56:30.574" v="2" actId="207"/>
          <ac:spMkLst>
            <pc:docMk/>
            <pc:sldMk cId="669643047" sldId="276"/>
            <ac:spMk id="4" creationId="{BE8AA9BD-5B28-4BB1-803B-54BB6E1B0DE1}"/>
          </ac:spMkLst>
        </pc:spChg>
        <pc:spChg chg="mod">
          <ac:chgData name="Sajib Saiful" userId="5e88bb8eee139c52" providerId="LiveId" clId="{71C91801-4479-487C-B998-4AD5A1E3B58F}" dt="2019-09-19T05:33:32.209" v="63" actId="255"/>
          <ac:spMkLst>
            <pc:docMk/>
            <pc:sldMk cId="669643047" sldId="276"/>
            <ac:spMk id="28" creationId="{B8583709-595F-4CE2-B8B0-C47733F186E5}"/>
          </ac:spMkLst>
        </pc:spChg>
        <pc:spChg chg="del">
          <ac:chgData name="Sajib Saiful" userId="5e88bb8eee139c52" providerId="LiveId" clId="{71C91801-4479-487C-B998-4AD5A1E3B58F}" dt="2019-09-19T05:19:55.341" v="20" actId="478"/>
          <ac:spMkLst>
            <pc:docMk/>
            <pc:sldMk cId="669643047" sldId="276"/>
            <ac:spMk id="29" creationId="{CF3F83E4-1978-462D-82E9-2028E8170B29}"/>
          </ac:spMkLst>
        </pc:spChg>
      </pc:sldChg>
      <pc:sldChg chg="modSp ord">
        <pc:chgData name="Sajib Saiful" userId="5e88bb8eee139c52" providerId="LiveId" clId="{71C91801-4479-487C-B998-4AD5A1E3B58F}" dt="2019-09-19T05:42:39.852" v="1057"/>
        <pc:sldMkLst>
          <pc:docMk/>
          <pc:sldMk cId="2048971321" sldId="300"/>
        </pc:sldMkLst>
        <pc:spChg chg="mod">
          <ac:chgData name="Sajib Saiful" userId="5e88bb8eee139c52" providerId="LiveId" clId="{71C91801-4479-487C-B998-4AD5A1E3B58F}" dt="2019-09-19T05:36:17.950" v="83" actId="20577"/>
          <ac:spMkLst>
            <pc:docMk/>
            <pc:sldMk cId="2048971321" sldId="300"/>
            <ac:spMk id="24" creationId="{14F4BCEC-0127-47F1-895D-949414E51E68}"/>
          </ac:spMkLst>
        </pc:spChg>
        <pc:spChg chg="mod">
          <ac:chgData name="Sajib Saiful" userId="5e88bb8eee139c52" providerId="LiveId" clId="{71C91801-4479-487C-B998-4AD5A1E3B58F}" dt="2019-09-19T05:36:31.133" v="108" actId="20577"/>
          <ac:spMkLst>
            <pc:docMk/>
            <pc:sldMk cId="2048971321" sldId="300"/>
            <ac:spMk id="25" creationId="{7C3AC053-9CD5-4CF1-A37E-8A815572BF59}"/>
          </ac:spMkLst>
        </pc:spChg>
        <pc:spChg chg="mod">
          <ac:chgData name="Sajib Saiful" userId="5e88bb8eee139c52" providerId="LiveId" clId="{71C91801-4479-487C-B998-4AD5A1E3B58F}" dt="2019-09-19T05:42:23.604" v="1054" actId="313"/>
          <ac:spMkLst>
            <pc:docMk/>
            <pc:sldMk cId="2048971321" sldId="300"/>
            <ac:spMk id="26" creationId="{B0CC3266-0814-40CF-8FB7-59068666DA92}"/>
          </ac:spMkLst>
        </pc:spChg>
        <pc:picChg chg="mod">
          <ac:chgData name="Sajib Saiful" userId="5e88bb8eee139c52" providerId="LiveId" clId="{71C91801-4479-487C-B998-4AD5A1E3B58F}" dt="2019-09-19T05:36:04.996" v="64" actId="14826"/>
          <ac:picMkLst>
            <pc:docMk/>
            <pc:sldMk cId="2048971321" sldId="300"/>
            <ac:picMk id="3" creationId="{AD1DE8E5-6597-4EEB-B328-822F734A2F61}"/>
          </ac:picMkLst>
        </pc:picChg>
      </pc:sldChg>
      <pc:sldChg chg="modSp">
        <pc:chgData name="Sajib Saiful" userId="5e88bb8eee139c52" providerId="LiveId" clId="{71C91801-4479-487C-B998-4AD5A1E3B58F}" dt="2019-09-19T06:27:12.202" v="1203" actId="14826"/>
        <pc:sldMkLst>
          <pc:docMk/>
          <pc:sldMk cId="697037501" sldId="305"/>
        </pc:sldMkLst>
        <pc:spChg chg="mod">
          <ac:chgData name="Sajib Saiful" userId="5e88bb8eee139c52" providerId="LiveId" clId="{71C91801-4479-487C-B998-4AD5A1E3B58F}" dt="2019-09-19T06:18:36.266" v="1159" actId="1076"/>
          <ac:spMkLst>
            <pc:docMk/>
            <pc:sldMk cId="697037501" sldId="305"/>
            <ac:spMk id="17" creationId="{2291DA5F-6C0C-4BC9-9BBC-4763A7A72827}"/>
          </ac:spMkLst>
        </pc:spChg>
        <pc:spChg chg="mod">
          <ac:chgData name="Sajib Saiful" userId="5e88bb8eee139c52" providerId="LiveId" clId="{71C91801-4479-487C-B998-4AD5A1E3B58F}" dt="2019-09-19T06:19:42.861" v="1201" actId="1076"/>
          <ac:spMkLst>
            <pc:docMk/>
            <pc:sldMk cId="697037501" sldId="305"/>
            <ac:spMk id="19" creationId="{54769D03-CC08-43A8-AC4A-9DACB2111EBC}"/>
          </ac:spMkLst>
        </pc:spChg>
        <pc:grpChg chg="mod">
          <ac:chgData name="Sajib Saiful" userId="5e88bb8eee139c52" providerId="LiveId" clId="{71C91801-4479-487C-B998-4AD5A1E3B58F}" dt="2019-09-19T06:18:07.705" v="1152"/>
          <ac:grpSpMkLst>
            <pc:docMk/>
            <pc:sldMk cId="697037501" sldId="305"/>
            <ac:grpSpMk id="20" creationId="{A4E84231-EE18-4449-8B62-3522518AED8F}"/>
          </ac:grpSpMkLst>
        </pc:grpChg>
        <pc:grpChg chg="mod">
          <ac:chgData name="Sajib Saiful" userId="5e88bb8eee139c52" providerId="LiveId" clId="{71C91801-4479-487C-B998-4AD5A1E3B58F}" dt="2019-09-19T06:27:12.202" v="1203" actId="14826"/>
          <ac:grpSpMkLst>
            <pc:docMk/>
            <pc:sldMk cId="697037501" sldId="305"/>
            <ac:grpSpMk id="22" creationId="{DBBA08C8-2816-4D90-8F51-13DDE57D9B02}"/>
          </ac:grpSpMkLst>
        </pc:grpChg>
        <pc:grpChg chg="mod">
          <ac:chgData name="Sajib Saiful" userId="5e88bb8eee139c52" providerId="LiveId" clId="{71C91801-4479-487C-B998-4AD5A1E3B58F}" dt="2019-09-19T06:19:38.791" v="1200" actId="1076"/>
          <ac:grpSpMkLst>
            <pc:docMk/>
            <pc:sldMk cId="697037501" sldId="305"/>
            <ac:grpSpMk id="23" creationId="{87B44055-3D62-4EF1-891B-9428230CAA01}"/>
          </ac:grpSpMkLst>
        </pc:grpChg>
        <pc:picChg chg="mod">
          <ac:chgData name="Sajib Saiful" userId="5e88bb8eee139c52" providerId="LiveId" clId="{71C91801-4479-487C-B998-4AD5A1E3B58F}" dt="2019-09-19T06:27:12.202" v="1203" actId="14826"/>
          <ac:picMkLst>
            <pc:docMk/>
            <pc:sldMk cId="697037501" sldId="305"/>
            <ac:picMk id="14" creationId="{36AD75AC-7B33-4856-AEEB-43C097932FE8}"/>
          </ac:picMkLst>
        </pc:picChg>
      </pc:sldChg>
    </pc:docChg>
  </pc:docChgLst>
  <pc:docChgLst>
    <pc:chgData name="Sajib Saiful" userId="5e88bb8eee139c52" providerId="LiveId" clId="{837D80F6-991F-4FDF-831A-F8C31CF019AB}"/>
    <pc:docChg chg="undo custSel addSld delSld modSld">
      <pc:chgData name="Sajib Saiful" userId="5e88bb8eee139c52" providerId="LiveId" clId="{837D80F6-991F-4FDF-831A-F8C31CF019AB}" dt="2019-09-21T15:26:17.408" v="977" actId="20577"/>
      <pc:docMkLst>
        <pc:docMk/>
      </pc:docMkLst>
      <pc:sldChg chg="modSp modAnim">
        <pc:chgData name="Sajib Saiful" userId="5e88bb8eee139c52" providerId="LiveId" clId="{837D80F6-991F-4FDF-831A-F8C31CF019AB}" dt="2019-09-21T15:10:09.916" v="602" actId="20577"/>
        <pc:sldMkLst>
          <pc:docMk/>
          <pc:sldMk cId="146543582" sldId="257"/>
        </pc:sldMkLst>
        <pc:spChg chg="mod">
          <ac:chgData name="Sajib Saiful" userId="5e88bb8eee139c52" providerId="LiveId" clId="{837D80F6-991F-4FDF-831A-F8C31CF019AB}" dt="2019-09-21T15:01:25.089" v="306" actId="20577"/>
          <ac:spMkLst>
            <pc:docMk/>
            <pc:sldMk cId="146543582" sldId="257"/>
            <ac:spMk id="16" creationId="{E959B938-7387-4E6C-B81C-CA1B61488588}"/>
          </ac:spMkLst>
        </pc:spChg>
        <pc:spChg chg="mod">
          <ac:chgData name="Sajib Saiful" userId="5e88bb8eee139c52" providerId="LiveId" clId="{837D80F6-991F-4FDF-831A-F8C31CF019AB}" dt="2019-09-21T15:02:17.402" v="361" actId="20577"/>
          <ac:spMkLst>
            <pc:docMk/>
            <pc:sldMk cId="146543582" sldId="257"/>
            <ac:spMk id="17" creationId="{E623F98E-5FFF-4701-A99F-87B202C66033}"/>
          </ac:spMkLst>
        </pc:spChg>
        <pc:spChg chg="mod">
          <ac:chgData name="Sajib Saiful" userId="5e88bb8eee139c52" providerId="LiveId" clId="{837D80F6-991F-4FDF-831A-F8C31CF019AB}" dt="2019-09-21T15:08:37.228" v="469" actId="20577"/>
          <ac:spMkLst>
            <pc:docMk/>
            <pc:sldMk cId="146543582" sldId="257"/>
            <ac:spMk id="25" creationId="{D297ECE7-7E0E-48D0-9C27-6FB0E3DB79DD}"/>
          </ac:spMkLst>
        </pc:spChg>
        <pc:spChg chg="mod">
          <ac:chgData name="Sajib Saiful" userId="5e88bb8eee139c52" providerId="LiveId" clId="{837D80F6-991F-4FDF-831A-F8C31CF019AB}" dt="2019-09-21T15:08:46.823" v="482" actId="20577"/>
          <ac:spMkLst>
            <pc:docMk/>
            <pc:sldMk cId="146543582" sldId="257"/>
            <ac:spMk id="26" creationId="{7DEA27D8-0CF3-496D-AD7D-2076231DE52C}"/>
          </ac:spMkLst>
        </pc:spChg>
        <pc:spChg chg="mod">
          <ac:chgData name="Sajib Saiful" userId="5e88bb8eee139c52" providerId="LiveId" clId="{837D80F6-991F-4FDF-831A-F8C31CF019AB}" dt="2019-09-21T15:07:54.754" v="441" actId="20577"/>
          <ac:spMkLst>
            <pc:docMk/>
            <pc:sldMk cId="146543582" sldId="257"/>
            <ac:spMk id="34" creationId="{4BE7D141-E60D-4B00-AA4B-1F588212DCAD}"/>
          </ac:spMkLst>
        </pc:spChg>
        <pc:spChg chg="mod">
          <ac:chgData name="Sajib Saiful" userId="5e88bb8eee139c52" providerId="LiveId" clId="{837D80F6-991F-4FDF-831A-F8C31CF019AB}" dt="2019-09-21T15:09:18.448" v="523" actId="20577"/>
          <ac:spMkLst>
            <pc:docMk/>
            <pc:sldMk cId="146543582" sldId="257"/>
            <ac:spMk id="35" creationId="{0A5C5A36-EC92-462F-BB70-6A797D63B1DD}"/>
          </ac:spMkLst>
        </pc:spChg>
        <pc:spChg chg="mod">
          <ac:chgData name="Sajib Saiful" userId="5e88bb8eee139c52" providerId="LiveId" clId="{837D80F6-991F-4FDF-831A-F8C31CF019AB}" dt="2019-09-21T15:08:22.739" v="462" actId="20577"/>
          <ac:spMkLst>
            <pc:docMk/>
            <pc:sldMk cId="146543582" sldId="257"/>
            <ac:spMk id="51" creationId="{65F62DC2-C651-4B22-B4CB-1846861868F6}"/>
          </ac:spMkLst>
        </pc:spChg>
        <pc:spChg chg="mod">
          <ac:chgData name="Sajib Saiful" userId="5e88bb8eee139c52" providerId="LiveId" clId="{837D80F6-991F-4FDF-831A-F8C31CF019AB}" dt="2019-09-21T15:09:37.655" v="542" actId="20577"/>
          <ac:spMkLst>
            <pc:docMk/>
            <pc:sldMk cId="146543582" sldId="257"/>
            <ac:spMk id="52" creationId="{44337E62-7F21-4CD3-9B0D-507A64DF7728}"/>
          </ac:spMkLst>
        </pc:spChg>
        <pc:spChg chg="mod">
          <ac:chgData name="Sajib Saiful" userId="5e88bb8eee139c52" providerId="LiveId" clId="{837D80F6-991F-4FDF-831A-F8C31CF019AB}" dt="2019-09-21T15:09:43.590" v="547" actId="20577"/>
          <ac:spMkLst>
            <pc:docMk/>
            <pc:sldMk cId="146543582" sldId="257"/>
            <ac:spMk id="60" creationId="{493BBA26-6FB6-4EDA-AE7C-332D388F6619}"/>
          </ac:spMkLst>
        </pc:spChg>
        <pc:spChg chg="mod">
          <ac:chgData name="Sajib Saiful" userId="5e88bb8eee139c52" providerId="LiveId" clId="{837D80F6-991F-4FDF-831A-F8C31CF019AB}" dt="2019-09-21T15:10:09.916" v="602" actId="20577"/>
          <ac:spMkLst>
            <pc:docMk/>
            <pc:sldMk cId="146543582" sldId="257"/>
            <ac:spMk id="61" creationId="{8710CEB2-4E11-44C6-A201-5DCB3EA9A265}"/>
          </ac:spMkLst>
        </pc:spChg>
      </pc:sldChg>
      <pc:sldChg chg="del">
        <pc:chgData name="Sajib Saiful" userId="5e88bb8eee139c52" providerId="LiveId" clId="{837D80F6-991F-4FDF-831A-F8C31CF019AB}" dt="2019-09-21T15:21:57.219" v="914" actId="2696"/>
        <pc:sldMkLst>
          <pc:docMk/>
          <pc:sldMk cId="355497535" sldId="258"/>
        </pc:sldMkLst>
      </pc:sldChg>
      <pc:sldChg chg="del">
        <pc:chgData name="Sajib Saiful" userId="5e88bb8eee139c52" providerId="LiveId" clId="{837D80F6-991F-4FDF-831A-F8C31CF019AB}" dt="2019-09-21T15:21:59.211" v="915" actId="2696"/>
        <pc:sldMkLst>
          <pc:docMk/>
          <pc:sldMk cId="2775415380" sldId="261"/>
        </pc:sldMkLst>
      </pc:sldChg>
      <pc:sldChg chg="modSp">
        <pc:chgData name="Sajib Saiful" userId="5e88bb8eee139c52" providerId="LiveId" clId="{837D80F6-991F-4FDF-831A-F8C31CF019AB}" dt="2019-09-21T15:16:22.482" v="706" actId="20577"/>
        <pc:sldMkLst>
          <pc:docMk/>
          <pc:sldMk cId="555199549" sldId="262"/>
        </pc:sldMkLst>
        <pc:spChg chg="mod">
          <ac:chgData name="Sajib Saiful" userId="5e88bb8eee139c52" providerId="LiveId" clId="{837D80F6-991F-4FDF-831A-F8C31CF019AB}" dt="2019-09-21T15:14:14.840" v="612" actId="20577"/>
          <ac:spMkLst>
            <pc:docMk/>
            <pc:sldMk cId="555199549" sldId="262"/>
            <ac:spMk id="76" creationId="{2E7256DD-6317-492A-853D-B93DE998E24A}"/>
          </ac:spMkLst>
        </pc:spChg>
        <pc:spChg chg="mod">
          <ac:chgData name="Sajib Saiful" userId="5e88bb8eee139c52" providerId="LiveId" clId="{837D80F6-991F-4FDF-831A-F8C31CF019AB}" dt="2019-09-21T15:16:13.637" v="699" actId="20577"/>
          <ac:spMkLst>
            <pc:docMk/>
            <pc:sldMk cId="555199549" sldId="262"/>
            <ac:spMk id="79" creationId="{E3B5B3C4-08D7-4F80-905A-16D436C0F2EA}"/>
          </ac:spMkLst>
        </pc:spChg>
        <pc:spChg chg="mod">
          <ac:chgData name="Sajib Saiful" userId="5e88bb8eee139c52" providerId="LiveId" clId="{837D80F6-991F-4FDF-831A-F8C31CF019AB}" dt="2019-09-21T15:14:23.628" v="620" actId="20577"/>
          <ac:spMkLst>
            <pc:docMk/>
            <pc:sldMk cId="555199549" sldId="262"/>
            <ac:spMk id="82" creationId="{83347D2D-8F9E-424F-8379-EE81B97BB648}"/>
          </ac:spMkLst>
        </pc:spChg>
        <pc:spChg chg="mod">
          <ac:chgData name="Sajib Saiful" userId="5e88bb8eee139c52" providerId="LiveId" clId="{837D80F6-991F-4FDF-831A-F8C31CF019AB}" dt="2019-09-21T15:15:30.246" v="691" actId="20577"/>
          <ac:spMkLst>
            <pc:docMk/>
            <pc:sldMk cId="555199549" sldId="262"/>
            <ac:spMk id="88" creationId="{CAF0DE8F-4E0D-400F-8691-13BC3C42218F}"/>
          </ac:spMkLst>
        </pc:spChg>
        <pc:spChg chg="mod">
          <ac:chgData name="Sajib Saiful" userId="5e88bb8eee139c52" providerId="LiveId" clId="{837D80F6-991F-4FDF-831A-F8C31CF019AB}" dt="2019-09-21T15:15:20.102" v="669" actId="20577"/>
          <ac:spMkLst>
            <pc:docMk/>
            <pc:sldMk cId="555199549" sldId="262"/>
            <ac:spMk id="91" creationId="{13DF5F7D-8517-4858-B26A-117AEF6AD00D}"/>
          </ac:spMkLst>
        </pc:spChg>
        <pc:spChg chg="mod">
          <ac:chgData name="Sajib Saiful" userId="5e88bb8eee139c52" providerId="LiveId" clId="{837D80F6-991F-4FDF-831A-F8C31CF019AB}" dt="2019-09-21T15:15:08.763" v="660" actId="20577"/>
          <ac:spMkLst>
            <pc:docMk/>
            <pc:sldMk cId="555199549" sldId="262"/>
            <ac:spMk id="92" creationId="{17A15540-6995-437A-A59D-F899A6BCCE03}"/>
          </ac:spMkLst>
        </pc:spChg>
        <pc:spChg chg="mod">
          <ac:chgData name="Sajib Saiful" userId="5e88bb8eee139c52" providerId="LiveId" clId="{837D80F6-991F-4FDF-831A-F8C31CF019AB}" dt="2019-09-21T15:16:22.482" v="706" actId="20577"/>
          <ac:spMkLst>
            <pc:docMk/>
            <pc:sldMk cId="555199549" sldId="262"/>
            <ac:spMk id="94" creationId="{DBF60901-7459-4FFF-BFAB-332F5872E18A}"/>
          </ac:spMkLst>
        </pc:spChg>
      </pc:sldChg>
      <pc:sldChg chg="del">
        <pc:chgData name="Sajib Saiful" userId="5e88bb8eee139c52" providerId="LiveId" clId="{837D80F6-991F-4FDF-831A-F8C31CF019AB}" dt="2019-09-21T15:23:02.303" v="916" actId="2696"/>
        <pc:sldMkLst>
          <pc:docMk/>
          <pc:sldMk cId="2424978428" sldId="263"/>
        </pc:sldMkLst>
      </pc:sldChg>
      <pc:sldChg chg="del">
        <pc:chgData name="Sajib Saiful" userId="5e88bb8eee139c52" providerId="LiveId" clId="{837D80F6-991F-4FDF-831A-F8C31CF019AB}" dt="2019-09-21T15:11:05.546" v="603" actId="2696"/>
        <pc:sldMkLst>
          <pc:docMk/>
          <pc:sldMk cId="2482457687" sldId="264"/>
        </pc:sldMkLst>
      </pc:sldChg>
      <pc:sldChg chg="del">
        <pc:chgData name="Sajib Saiful" userId="5e88bb8eee139c52" providerId="LiveId" clId="{837D80F6-991F-4FDF-831A-F8C31CF019AB}" dt="2019-09-21T15:11:07.704" v="604" actId="2696"/>
        <pc:sldMkLst>
          <pc:docMk/>
          <pc:sldMk cId="2295651856" sldId="265"/>
        </pc:sldMkLst>
      </pc:sldChg>
      <pc:sldChg chg="del">
        <pc:chgData name="Sajib Saiful" userId="5e88bb8eee139c52" providerId="LiveId" clId="{837D80F6-991F-4FDF-831A-F8C31CF019AB}" dt="2019-09-21T15:21:18.243" v="901" actId="2696"/>
        <pc:sldMkLst>
          <pc:docMk/>
          <pc:sldMk cId="653562201" sldId="266"/>
        </pc:sldMkLst>
      </pc:sldChg>
      <pc:sldChg chg="del">
        <pc:chgData name="Sajib Saiful" userId="5e88bb8eee139c52" providerId="LiveId" clId="{837D80F6-991F-4FDF-831A-F8C31CF019AB}" dt="2019-09-21T15:21:07.142" v="899" actId="2696"/>
        <pc:sldMkLst>
          <pc:docMk/>
          <pc:sldMk cId="3731445524" sldId="267"/>
        </pc:sldMkLst>
      </pc:sldChg>
      <pc:sldChg chg="del">
        <pc:chgData name="Sajib Saiful" userId="5e88bb8eee139c52" providerId="LiveId" clId="{837D80F6-991F-4FDF-831A-F8C31CF019AB}" dt="2019-09-21T15:21:13.424" v="900" actId="2696"/>
        <pc:sldMkLst>
          <pc:docMk/>
          <pc:sldMk cId="2317069050" sldId="268"/>
        </pc:sldMkLst>
      </pc:sldChg>
      <pc:sldChg chg="addSp delSp modSp addAnim delAnim">
        <pc:chgData name="Sajib Saiful" userId="5e88bb8eee139c52" providerId="LiveId" clId="{837D80F6-991F-4FDF-831A-F8C31CF019AB}" dt="2019-09-21T15:24:05.716" v="938" actId="6549"/>
        <pc:sldMkLst>
          <pc:docMk/>
          <pc:sldMk cId="2526466588" sldId="269"/>
        </pc:sldMkLst>
        <pc:spChg chg="topLvl">
          <ac:chgData name="Sajib Saiful" userId="5e88bb8eee139c52" providerId="LiveId" clId="{837D80F6-991F-4FDF-831A-F8C31CF019AB}" dt="2019-09-21T15:23:47.644" v="927" actId="478"/>
          <ac:spMkLst>
            <pc:docMk/>
            <pc:sldMk cId="2526466588" sldId="269"/>
            <ac:spMk id="3" creationId="{1860C70B-4E9F-4790-BF50-7F055E1EC158}"/>
          </ac:spMkLst>
        </pc:spChg>
        <pc:spChg chg="mod">
          <ac:chgData name="Sajib Saiful" userId="5e88bb8eee139c52" providerId="LiveId" clId="{837D80F6-991F-4FDF-831A-F8C31CF019AB}" dt="2019-09-21T15:23:27.458" v="926" actId="207"/>
          <ac:spMkLst>
            <pc:docMk/>
            <pc:sldMk cId="2526466588" sldId="269"/>
            <ac:spMk id="4" creationId="{BE8AA9BD-5B28-4BB1-803B-54BB6E1B0DE1}"/>
          </ac:spMkLst>
        </pc:spChg>
        <pc:spChg chg="topLvl">
          <ac:chgData name="Sajib Saiful" userId="5e88bb8eee139c52" providerId="LiveId" clId="{837D80F6-991F-4FDF-831A-F8C31CF019AB}" dt="2019-09-21T15:23:50.028" v="928" actId="478"/>
          <ac:spMkLst>
            <pc:docMk/>
            <pc:sldMk cId="2526466588" sldId="269"/>
            <ac:spMk id="15" creationId="{B630E339-02DE-4B75-8F89-2CC74D45E2E6}"/>
          </ac:spMkLst>
        </pc:spChg>
        <pc:spChg chg="topLvl">
          <ac:chgData name="Sajib Saiful" userId="5e88bb8eee139c52" providerId="LiveId" clId="{837D80F6-991F-4FDF-831A-F8C31CF019AB}" dt="2019-09-21T15:23:51.724" v="929" actId="478"/>
          <ac:spMkLst>
            <pc:docMk/>
            <pc:sldMk cId="2526466588" sldId="269"/>
            <ac:spMk id="16" creationId="{A0CE18DD-E58A-48FA-B511-D54CC55A52E0}"/>
          </ac:spMkLst>
        </pc:spChg>
        <pc:spChg chg="add del mod topLvl">
          <ac:chgData name="Sajib Saiful" userId="5e88bb8eee139c52" providerId="LiveId" clId="{837D80F6-991F-4FDF-831A-F8C31CF019AB}" dt="2019-09-21T15:24:00.204" v="935" actId="6549"/>
          <ac:spMkLst>
            <pc:docMk/>
            <pc:sldMk cId="2526466588" sldId="269"/>
            <ac:spMk id="18" creationId="{2687AB6E-ADBE-4DA9-A3B3-9BE1CAC20959}"/>
          </ac:spMkLst>
        </pc:spChg>
        <pc:spChg chg="add del mod topLvl">
          <ac:chgData name="Sajib Saiful" userId="5e88bb8eee139c52" providerId="LiveId" clId="{837D80F6-991F-4FDF-831A-F8C31CF019AB}" dt="2019-09-21T15:24:02.260" v="936" actId="6549"/>
          <ac:spMkLst>
            <pc:docMk/>
            <pc:sldMk cId="2526466588" sldId="269"/>
            <ac:spMk id="19" creationId="{4235516C-168C-47FB-93C5-1D48B2D3BA82}"/>
          </ac:spMkLst>
        </pc:spChg>
        <pc:spChg chg="add del mod topLvl">
          <ac:chgData name="Sajib Saiful" userId="5e88bb8eee139c52" providerId="LiveId" clId="{837D80F6-991F-4FDF-831A-F8C31CF019AB}" dt="2019-09-21T15:24:03.902" v="937" actId="6549"/>
          <ac:spMkLst>
            <pc:docMk/>
            <pc:sldMk cId="2526466588" sldId="269"/>
            <ac:spMk id="20" creationId="{C5DF23CA-D88B-4B19-B7E8-D6A6E7CC4E0C}"/>
          </ac:spMkLst>
        </pc:spChg>
        <pc:spChg chg="mod">
          <ac:chgData name="Sajib Saiful" userId="5e88bb8eee139c52" providerId="LiveId" clId="{837D80F6-991F-4FDF-831A-F8C31CF019AB}" dt="2019-09-21T15:24:05.716" v="938" actId="6549"/>
          <ac:spMkLst>
            <pc:docMk/>
            <pc:sldMk cId="2526466588" sldId="269"/>
            <ac:spMk id="21" creationId="{93E6B3E7-4F98-45BD-A438-3C323CCA5308}"/>
          </ac:spMkLst>
        </pc:spChg>
        <pc:grpChg chg="add del">
          <ac:chgData name="Sajib Saiful" userId="5e88bb8eee139c52" providerId="LiveId" clId="{837D80F6-991F-4FDF-831A-F8C31CF019AB}" dt="2019-09-21T15:23:57.325" v="934" actId="478"/>
          <ac:grpSpMkLst>
            <pc:docMk/>
            <pc:sldMk cId="2526466588" sldId="269"/>
            <ac:grpSpMk id="34" creationId="{781B516C-8061-4048-95E2-A1F23968E0FD}"/>
          </ac:grpSpMkLst>
        </pc:grpChg>
        <pc:grpChg chg="add del">
          <ac:chgData name="Sajib Saiful" userId="5e88bb8eee139c52" providerId="LiveId" clId="{837D80F6-991F-4FDF-831A-F8C31CF019AB}" dt="2019-09-21T15:23:56.980" v="933" actId="478"/>
          <ac:grpSpMkLst>
            <pc:docMk/>
            <pc:sldMk cId="2526466588" sldId="269"/>
            <ac:grpSpMk id="35" creationId="{FF17EBD0-B5C7-4B0F-BDC4-DA5A1652EFE7}"/>
          </ac:grpSpMkLst>
        </pc:grpChg>
        <pc:grpChg chg="add del">
          <ac:chgData name="Sajib Saiful" userId="5e88bb8eee139c52" providerId="LiveId" clId="{837D80F6-991F-4FDF-831A-F8C31CF019AB}" dt="2019-09-21T15:23:56.489" v="932" actId="478"/>
          <ac:grpSpMkLst>
            <pc:docMk/>
            <pc:sldMk cId="2526466588" sldId="269"/>
            <ac:grpSpMk id="36" creationId="{664959F0-9EB2-4B44-B25A-CFD0E8853000}"/>
          </ac:grpSpMkLst>
        </pc:grpChg>
      </pc:sldChg>
      <pc:sldChg chg="addSp delSp modSp addAnim delAnim">
        <pc:chgData name="Sajib Saiful" userId="5e88bb8eee139c52" providerId="LiveId" clId="{837D80F6-991F-4FDF-831A-F8C31CF019AB}" dt="2019-09-21T15:20:44.572" v="898" actId="20577"/>
        <pc:sldMkLst>
          <pc:docMk/>
          <pc:sldMk cId="656849741" sldId="272"/>
        </pc:sldMkLst>
        <pc:spChg chg="mod">
          <ac:chgData name="Sajib Saiful" userId="5e88bb8eee139c52" providerId="LiveId" clId="{837D80F6-991F-4FDF-831A-F8C31CF019AB}" dt="2019-09-21T15:20:44.572" v="898" actId="20577"/>
          <ac:spMkLst>
            <pc:docMk/>
            <pc:sldMk cId="656849741" sldId="272"/>
            <ac:spMk id="4" creationId="{BE8AA9BD-5B28-4BB1-803B-54BB6E1B0DE1}"/>
          </ac:spMkLst>
        </pc:spChg>
        <pc:spChg chg="mod">
          <ac:chgData name="Sajib Saiful" userId="5e88bb8eee139c52" providerId="LiveId" clId="{837D80F6-991F-4FDF-831A-F8C31CF019AB}" dt="2019-09-21T15:20:05.886" v="864" actId="20577"/>
          <ac:spMkLst>
            <pc:docMk/>
            <pc:sldMk cId="656849741" sldId="272"/>
            <ac:spMk id="19" creationId="{60A03D6F-9381-4333-8E95-267778232384}"/>
          </ac:spMkLst>
        </pc:spChg>
        <pc:spChg chg="mod">
          <ac:chgData name="Sajib Saiful" userId="5e88bb8eee139c52" providerId="LiveId" clId="{837D80F6-991F-4FDF-831A-F8C31CF019AB}" dt="2019-09-21T15:20:10.614" v="866" actId="20577"/>
          <ac:spMkLst>
            <pc:docMk/>
            <pc:sldMk cId="656849741" sldId="272"/>
            <ac:spMk id="20" creationId="{85BAAAE8-C81F-49A4-BC3C-0162A66B1E6D}"/>
          </ac:spMkLst>
        </pc:spChg>
        <pc:spChg chg="mod">
          <ac:chgData name="Sajib Saiful" userId="5e88bb8eee139c52" providerId="LiveId" clId="{837D80F6-991F-4FDF-831A-F8C31CF019AB}" dt="2019-09-21T15:20:26.129" v="890" actId="20577"/>
          <ac:spMkLst>
            <pc:docMk/>
            <pc:sldMk cId="656849741" sldId="272"/>
            <ac:spMk id="21" creationId="{C19A58B3-0FB8-4B33-90CB-585FCBFDAE01}"/>
          </ac:spMkLst>
        </pc:spChg>
        <pc:spChg chg="mod">
          <ac:chgData name="Sajib Saiful" userId="5e88bb8eee139c52" providerId="LiveId" clId="{837D80F6-991F-4FDF-831A-F8C31CF019AB}" dt="2019-09-21T15:19:28.189" v="822" actId="20577"/>
          <ac:spMkLst>
            <pc:docMk/>
            <pc:sldMk cId="656849741" sldId="272"/>
            <ac:spMk id="24" creationId="{27793E54-EDCB-403F-AB85-619D15D93E6B}"/>
          </ac:spMkLst>
        </pc:spChg>
        <pc:spChg chg="mod">
          <ac:chgData name="Sajib Saiful" userId="5e88bb8eee139c52" providerId="LiveId" clId="{837D80F6-991F-4FDF-831A-F8C31CF019AB}" dt="2019-09-21T15:19:24.496" v="819" actId="20577"/>
          <ac:spMkLst>
            <pc:docMk/>
            <pc:sldMk cId="656849741" sldId="272"/>
            <ac:spMk id="25" creationId="{818D83D5-A424-49CD-AE46-4C23936595CA}"/>
          </ac:spMkLst>
        </pc:spChg>
        <pc:spChg chg="mod">
          <ac:chgData name="Sajib Saiful" userId="5e88bb8eee139c52" providerId="LiveId" clId="{837D80F6-991F-4FDF-831A-F8C31CF019AB}" dt="2019-09-21T15:20:01.754" v="861" actId="20577"/>
          <ac:spMkLst>
            <pc:docMk/>
            <pc:sldMk cId="656849741" sldId="272"/>
            <ac:spMk id="26" creationId="{8927AFD6-98CE-4082-BB2D-8865C4A3E62F}"/>
          </ac:spMkLst>
        </pc:spChg>
        <pc:spChg chg="mod">
          <ac:chgData name="Sajib Saiful" userId="5e88bb8eee139c52" providerId="LiveId" clId="{837D80F6-991F-4FDF-831A-F8C31CF019AB}" dt="2019-09-21T15:18:51.027" v="777" actId="20577"/>
          <ac:spMkLst>
            <pc:docMk/>
            <pc:sldMk cId="656849741" sldId="272"/>
            <ac:spMk id="28" creationId="{9ECA9496-E382-4B3E-B952-4354E7517B07}"/>
          </ac:spMkLst>
        </pc:spChg>
        <pc:spChg chg="mod">
          <ac:chgData name="Sajib Saiful" userId="5e88bb8eee139c52" providerId="LiveId" clId="{837D80F6-991F-4FDF-831A-F8C31CF019AB}" dt="2019-09-21T15:18:44.816" v="774" actId="20577"/>
          <ac:spMkLst>
            <pc:docMk/>
            <pc:sldMk cId="656849741" sldId="272"/>
            <ac:spMk id="29" creationId="{6A737588-C16B-4203-B5E9-E76697C5D953}"/>
          </ac:spMkLst>
        </pc:spChg>
        <pc:spChg chg="mod">
          <ac:chgData name="Sajib Saiful" userId="5e88bb8eee139c52" providerId="LiveId" clId="{837D80F6-991F-4FDF-831A-F8C31CF019AB}" dt="2019-09-21T15:19:19.133" v="815" actId="20577"/>
          <ac:spMkLst>
            <pc:docMk/>
            <pc:sldMk cId="656849741" sldId="272"/>
            <ac:spMk id="30" creationId="{AD7A069B-5885-41B0-8005-1ADFB5A4C6C9}"/>
          </ac:spMkLst>
        </pc:spChg>
        <pc:spChg chg="mod">
          <ac:chgData name="Sajib Saiful" userId="5e88bb8eee139c52" providerId="LiveId" clId="{837D80F6-991F-4FDF-831A-F8C31CF019AB}" dt="2019-09-21T15:18:22.601" v="763" actId="20577"/>
          <ac:spMkLst>
            <pc:docMk/>
            <pc:sldMk cId="656849741" sldId="272"/>
            <ac:spMk id="33" creationId="{C764A91B-46AA-496A-AD10-5FBF5388BD83}"/>
          </ac:spMkLst>
        </pc:spChg>
        <pc:spChg chg="mod">
          <ac:chgData name="Sajib Saiful" userId="5e88bb8eee139c52" providerId="LiveId" clId="{837D80F6-991F-4FDF-831A-F8C31CF019AB}" dt="2019-09-21T15:18:40.671" v="772" actId="1076"/>
          <ac:spMkLst>
            <pc:docMk/>
            <pc:sldMk cId="656849741" sldId="272"/>
            <ac:spMk id="34" creationId="{3E4BE46F-1C0E-40CF-B932-0F6CF5E1543B}"/>
          </ac:spMkLst>
        </pc:spChg>
        <pc:spChg chg="del">
          <ac:chgData name="Sajib Saiful" userId="5e88bb8eee139c52" providerId="LiveId" clId="{837D80F6-991F-4FDF-831A-F8C31CF019AB}" dt="2019-09-21T15:17:41.749" v="744" actId="478"/>
          <ac:spMkLst>
            <pc:docMk/>
            <pc:sldMk cId="656849741" sldId="272"/>
            <ac:spMk id="36" creationId="{50FE16B6-7E9A-4449-9207-3F6D4B89329D}"/>
          </ac:spMkLst>
        </pc:spChg>
        <pc:spChg chg="mod">
          <ac:chgData name="Sajib Saiful" userId="5e88bb8eee139c52" providerId="LiveId" clId="{837D80F6-991F-4FDF-831A-F8C31CF019AB}" dt="2019-09-21T15:18:09.595" v="758" actId="1076"/>
          <ac:spMkLst>
            <pc:docMk/>
            <pc:sldMk cId="656849741" sldId="272"/>
            <ac:spMk id="37" creationId="{7DD4BBD1-F21E-4BD9-8DCA-3C4B64E32F0D}"/>
          </ac:spMkLst>
        </pc:spChg>
        <pc:spChg chg="mod">
          <ac:chgData name="Sajib Saiful" userId="5e88bb8eee139c52" providerId="LiveId" clId="{837D80F6-991F-4FDF-831A-F8C31CF019AB}" dt="2019-09-21T15:18:14.152" v="759" actId="313"/>
          <ac:spMkLst>
            <pc:docMk/>
            <pc:sldMk cId="656849741" sldId="272"/>
            <ac:spMk id="38" creationId="{285527C3-F06A-4D8A-8DE0-46C42D2DB794}"/>
          </ac:spMkLst>
        </pc:spChg>
        <pc:grpChg chg="add del">
          <ac:chgData name="Sajib Saiful" userId="5e88bb8eee139c52" providerId="LiveId" clId="{837D80F6-991F-4FDF-831A-F8C31CF019AB}" dt="2019-09-21T15:17:11.874" v="722" actId="478"/>
          <ac:grpSpMkLst>
            <pc:docMk/>
            <pc:sldMk cId="656849741" sldId="272"/>
            <ac:grpSpMk id="43" creationId="{E09EDEE8-7571-4CCC-9ABD-53EE078F8931}"/>
          </ac:grpSpMkLst>
        </pc:grpChg>
      </pc:sldChg>
      <pc:sldChg chg="modSp del">
        <pc:chgData name="Sajib Saiful" userId="5e88bb8eee139c52" providerId="LiveId" clId="{837D80F6-991F-4FDF-831A-F8C31CF019AB}" dt="2019-09-21T15:25:10.347" v="939" actId="2696"/>
        <pc:sldMkLst>
          <pc:docMk/>
          <pc:sldMk cId="4000498947" sldId="274"/>
        </pc:sldMkLst>
        <pc:spChg chg="mod">
          <ac:chgData name="Sajib Saiful" userId="5e88bb8eee139c52" providerId="LiveId" clId="{837D80F6-991F-4FDF-831A-F8C31CF019AB}" dt="2019-09-21T15:21:49.010" v="912" actId="20577"/>
          <ac:spMkLst>
            <pc:docMk/>
            <pc:sldMk cId="4000498947" sldId="274"/>
            <ac:spMk id="4" creationId="{BE8AA9BD-5B28-4BB1-803B-54BB6E1B0DE1}"/>
          </ac:spMkLst>
        </pc:spChg>
      </pc:sldChg>
      <pc:sldChg chg="addSp delSp modSp delAnim modAnim">
        <pc:chgData name="Sajib Saiful" userId="5e88bb8eee139c52" providerId="LiveId" clId="{837D80F6-991F-4FDF-831A-F8C31CF019AB}" dt="2019-09-21T14:51:35.067" v="9"/>
        <pc:sldMkLst>
          <pc:docMk/>
          <pc:sldMk cId="1522562656" sldId="299"/>
        </pc:sldMkLst>
        <pc:spChg chg="del">
          <ac:chgData name="Sajib Saiful" userId="5e88bb8eee139c52" providerId="LiveId" clId="{837D80F6-991F-4FDF-831A-F8C31CF019AB}" dt="2019-09-21T14:51:08.607" v="6" actId="478"/>
          <ac:spMkLst>
            <pc:docMk/>
            <pc:sldMk cId="1522562656" sldId="299"/>
            <ac:spMk id="28" creationId="{B8583709-595F-4CE2-B8B0-C47733F186E5}"/>
          </ac:spMkLst>
        </pc:spChg>
        <pc:picChg chg="add mod">
          <ac:chgData name="Sajib Saiful" userId="5e88bb8eee139c52" providerId="LiveId" clId="{837D80F6-991F-4FDF-831A-F8C31CF019AB}" dt="2019-09-21T14:51:13.592" v="7" actId="1076"/>
          <ac:picMkLst>
            <pc:docMk/>
            <pc:sldMk cId="1522562656" sldId="299"/>
            <ac:picMk id="3" creationId="{A388CD22-C74F-4490-A490-95EDF20BD077}"/>
          </ac:picMkLst>
        </pc:picChg>
      </pc:sldChg>
      <pc:sldChg chg="delSp modSp delAnim">
        <pc:chgData name="Sajib Saiful" userId="5e88bb8eee139c52" providerId="LiveId" clId="{837D80F6-991F-4FDF-831A-F8C31CF019AB}" dt="2019-09-21T15:11:25.002" v="605" actId="207"/>
        <pc:sldMkLst>
          <pc:docMk/>
          <pc:sldMk cId="2497499318" sldId="302"/>
        </pc:sldMkLst>
        <pc:spChg chg="mod">
          <ac:chgData name="Sajib Saiful" userId="5e88bb8eee139c52" providerId="LiveId" clId="{837D80F6-991F-4FDF-831A-F8C31CF019AB}" dt="2019-09-21T15:11:25.002" v="605" actId="207"/>
          <ac:spMkLst>
            <pc:docMk/>
            <pc:sldMk cId="2497499318" sldId="302"/>
            <ac:spMk id="4" creationId="{BE8AA9BD-5B28-4BB1-803B-54BB6E1B0DE1}"/>
          </ac:spMkLst>
        </pc:spChg>
        <pc:spChg chg="mod">
          <ac:chgData name="Sajib Saiful" userId="5e88bb8eee139c52" providerId="LiveId" clId="{837D80F6-991F-4FDF-831A-F8C31CF019AB}" dt="2019-09-21T15:00:35.984" v="301" actId="1076"/>
          <ac:spMkLst>
            <pc:docMk/>
            <pc:sldMk cId="2497499318" sldId="302"/>
            <ac:spMk id="14" creationId="{E0BEF5D4-B286-4C11-8773-787F7CE392CE}"/>
          </ac:spMkLst>
        </pc:spChg>
        <pc:spChg chg="del">
          <ac:chgData name="Sajib Saiful" userId="5e88bb8eee139c52" providerId="LiveId" clId="{837D80F6-991F-4FDF-831A-F8C31CF019AB}" dt="2019-09-21T14:59:24.133" v="286" actId="478"/>
          <ac:spMkLst>
            <pc:docMk/>
            <pc:sldMk cId="2497499318" sldId="302"/>
            <ac:spMk id="15" creationId="{F290B2D6-E62D-4D61-9DBA-64988586BEE4}"/>
          </ac:spMkLst>
        </pc:spChg>
        <pc:spChg chg="mod">
          <ac:chgData name="Sajib Saiful" userId="5e88bb8eee139c52" providerId="LiveId" clId="{837D80F6-991F-4FDF-831A-F8C31CF019AB}" dt="2019-09-21T15:00:31.761" v="300" actId="1076"/>
          <ac:spMkLst>
            <pc:docMk/>
            <pc:sldMk cId="2497499318" sldId="302"/>
            <ac:spMk id="18" creationId="{F7B30B13-2444-4D78-BE00-D81DD0C03A4D}"/>
          </ac:spMkLst>
        </pc:spChg>
        <pc:spChg chg="del">
          <ac:chgData name="Sajib Saiful" userId="5e88bb8eee139c52" providerId="LiveId" clId="{837D80F6-991F-4FDF-831A-F8C31CF019AB}" dt="2019-09-21T14:59:34.609" v="287" actId="478"/>
          <ac:spMkLst>
            <pc:docMk/>
            <pc:sldMk cId="2497499318" sldId="302"/>
            <ac:spMk id="19" creationId="{5F5589AF-B9EF-4BED-8DE1-0E2846804D9E}"/>
          </ac:spMkLst>
        </pc:spChg>
        <pc:spChg chg="mod">
          <ac:chgData name="Sajib Saiful" userId="5e88bb8eee139c52" providerId="LiveId" clId="{837D80F6-991F-4FDF-831A-F8C31CF019AB}" dt="2019-09-21T15:00:20.582" v="298" actId="1076"/>
          <ac:spMkLst>
            <pc:docMk/>
            <pc:sldMk cId="2497499318" sldId="302"/>
            <ac:spMk id="30" creationId="{227367A5-7D6B-4AE6-B3B0-603F081EF5BF}"/>
          </ac:spMkLst>
        </pc:spChg>
        <pc:spChg chg="del">
          <ac:chgData name="Sajib Saiful" userId="5e88bb8eee139c52" providerId="LiveId" clId="{837D80F6-991F-4FDF-831A-F8C31CF019AB}" dt="2019-09-21T14:59:53.834" v="292" actId="478"/>
          <ac:spMkLst>
            <pc:docMk/>
            <pc:sldMk cId="2497499318" sldId="302"/>
            <ac:spMk id="31" creationId="{E7E69C04-C485-4D56-AA46-D02C5A0AF07A}"/>
          </ac:spMkLst>
        </pc:spChg>
        <pc:spChg chg="mod">
          <ac:chgData name="Sajib Saiful" userId="5e88bb8eee139c52" providerId="LiveId" clId="{837D80F6-991F-4FDF-831A-F8C31CF019AB}" dt="2019-09-21T14:59:18.351" v="285" actId="403"/>
          <ac:spMkLst>
            <pc:docMk/>
            <pc:sldMk cId="2497499318" sldId="302"/>
            <ac:spMk id="32" creationId="{198DFD76-A9E6-4659-BD43-E0F5CFD08067}"/>
          </ac:spMkLst>
        </pc:spChg>
        <pc:spChg chg="mod">
          <ac:chgData name="Sajib Saiful" userId="5e88bb8eee139c52" providerId="LiveId" clId="{837D80F6-991F-4FDF-831A-F8C31CF019AB}" dt="2019-09-21T15:00:02.828" v="294" actId="1076"/>
          <ac:spMkLst>
            <pc:docMk/>
            <pc:sldMk cId="2497499318" sldId="302"/>
            <ac:spMk id="33" creationId="{50A4B6B9-C18C-46F5-ACBE-D1DDEB526AFA}"/>
          </ac:spMkLst>
        </pc:spChg>
        <pc:spChg chg="del mod">
          <ac:chgData name="Sajib Saiful" userId="5e88bb8eee139c52" providerId="LiveId" clId="{837D80F6-991F-4FDF-831A-F8C31CF019AB}" dt="2019-09-21T14:59:41.518" v="288" actId="478"/>
          <ac:spMkLst>
            <pc:docMk/>
            <pc:sldMk cId="2497499318" sldId="302"/>
            <ac:spMk id="34" creationId="{9F8B27DD-1608-4F45-9776-BCDFB5432B42}"/>
          </ac:spMkLst>
        </pc:spChg>
        <pc:spChg chg="mod">
          <ac:chgData name="Sajib Saiful" userId="5e88bb8eee139c52" providerId="LiveId" clId="{837D80F6-991F-4FDF-831A-F8C31CF019AB}" dt="2019-09-21T15:00:13.925" v="296" actId="1076"/>
          <ac:spMkLst>
            <pc:docMk/>
            <pc:sldMk cId="2497499318" sldId="302"/>
            <ac:spMk id="42" creationId="{0B2D0DD2-B5C6-4864-B725-91E7E07A0919}"/>
          </ac:spMkLst>
        </pc:spChg>
        <pc:spChg chg="del">
          <ac:chgData name="Sajib Saiful" userId="5e88bb8eee139c52" providerId="LiveId" clId="{837D80F6-991F-4FDF-831A-F8C31CF019AB}" dt="2019-09-21T14:59:50.951" v="291" actId="478"/>
          <ac:spMkLst>
            <pc:docMk/>
            <pc:sldMk cId="2497499318" sldId="302"/>
            <ac:spMk id="43" creationId="{08CC66F2-C191-418A-A843-5C3081DB79B0}"/>
          </ac:spMkLst>
        </pc:spChg>
        <pc:spChg chg="mod">
          <ac:chgData name="Sajib Saiful" userId="5e88bb8eee139c52" providerId="LiveId" clId="{837D80F6-991F-4FDF-831A-F8C31CF019AB}" dt="2019-09-21T15:00:09.160" v="295" actId="1076"/>
          <ac:spMkLst>
            <pc:docMk/>
            <pc:sldMk cId="2497499318" sldId="302"/>
            <ac:spMk id="45" creationId="{C0894BE3-25B9-424E-A330-7A9131DA37B4}"/>
          </ac:spMkLst>
        </pc:spChg>
        <pc:spChg chg="del mod">
          <ac:chgData name="Sajib Saiful" userId="5e88bb8eee139c52" providerId="LiveId" clId="{837D80F6-991F-4FDF-831A-F8C31CF019AB}" dt="2019-09-21T14:59:47.123" v="290" actId="478"/>
          <ac:spMkLst>
            <pc:docMk/>
            <pc:sldMk cId="2497499318" sldId="302"/>
            <ac:spMk id="46" creationId="{78B35711-A521-4A24-B6EF-FC1F3AD37DA8}"/>
          </ac:spMkLst>
        </pc:spChg>
        <pc:grpChg chg="del">
          <ac:chgData name="Sajib Saiful" userId="5e88bb8eee139c52" providerId="LiveId" clId="{837D80F6-991F-4FDF-831A-F8C31CF019AB}" dt="2019-09-21T14:59:05.717" v="283" actId="478"/>
          <ac:grpSpMkLst>
            <pc:docMk/>
            <pc:sldMk cId="2497499318" sldId="302"/>
            <ac:grpSpMk id="74" creationId="{B2F3F2F8-33FF-4102-862E-20DAD0C71447}"/>
          </ac:grpSpMkLst>
        </pc:grpChg>
        <pc:grpChg chg="mod">
          <ac:chgData name="Sajib Saiful" userId="5e88bb8eee139c52" providerId="LiveId" clId="{837D80F6-991F-4FDF-831A-F8C31CF019AB}" dt="2019-09-21T14:54:15.099" v="101" actId="14100"/>
          <ac:grpSpMkLst>
            <pc:docMk/>
            <pc:sldMk cId="2497499318" sldId="302"/>
            <ac:grpSpMk id="75" creationId="{02F6E9D7-0EA4-48A5-8A6E-DB9CA4C69AF6}"/>
          </ac:grpSpMkLst>
        </pc:grpChg>
        <pc:grpChg chg="del">
          <ac:chgData name="Sajib Saiful" userId="5e88bb8eee139c52" providerId="LiveId" clId="{837D80F6-991F-4FDF-831A-F8C31CF019AB}" dt="2019-09-21T14:59:05.717" v="283" actId="478"/>
          <ac:grpSpMkLst>
            <pc:docMk/>
            <pc:sldMk cId="2497499318" sldId="302"/>
            <ac:grpSpMk id="77" creationId="{C14792FE-F6D1-4C7D-93CD-487CAB1DD6F5}"/>
          </ac:grpSpMkLst>
        </pc:grpChg>
        <pc:grpChg chg="del">
          <ac:chgData name="Sajib Saiful" userId="5e88bb8eee139c52" providerId="LiveId" clId="{837D80F6-991F-4FDF-831A-F8C31CF019AB}" dt="2019-09-21T14:59:05.717" v="283" actId="478"/>
          <ac:grpSpMkLst>
            <pc:docMk/>
            <pc:sldMk cId="2497499318" sldId="302"/>
            <ac:grpSpMk id="80" creationId="{089B85BC-23B8-4665-A80A-2BB532080A86}"/>
          </ac:grpSpMkLst>
        </pc:grpChg>
      </pc:sldChg>
      <pc:sldChg chg="del">
        <pc:chgData name="Sajib Saiful" userId="5e88bb8eee139c52" providerId="LiveId" clId="{837D80F6-991F-4FDF-831A-F8C31CF019AB}" dt="2019-09-21T15:21:28.066" v="902" actId="2696"/>
        <pc:sldMkLst>
          <pc:docMk/>
          <pc:sldMk cId="2298289068" sldId="303"/>
        </pc:sldMkLst>
      </pc:sldChg>
      <pc:sldChg chg="del">
        <pc:chgData name="Sajib Saiful" userId="5e88bb8eee139c52" providerId="LiveId" clId="{837D80F6-991F-4FDF-831A-F8C31CF019AB}" dt="2019-09-21T15:21:54.656" v="913" actId="2696"/>
        <pc:sldMkLst>
          <pc:docMk/>
          <pc:sldMk cId="3531395359" sldId="304"/>
        </pc:sldMkLst>
      </pc:sldChg>
      <pc:sldChg chg="addSp modSp add">
        <pc:chgData name="Sajib Saiful" userId="5e88bb8eee139c52" providerId="LiveId" clId="{837D80F6-991F-4FDF-831A-F8C31CF019AB}" dt="2019-09-21T15:26:17.408" v="977" actId="20577"/>
        <pc:sldMkLst>
          <pc:docMk/>
          <pc:sldMk cId="1467705024" sldId="306"/>
        </pc:sldMkLst>
        <pc:spChg chg="add mod">
          <ac:chgData name="Sajib Saiful" userId="5e88bb8eee139c52" providerId="LiveId" clId="{837D80F6-991F-4FDF-831A-F8C31CF019AB}" dt="2019-09-21T15:26:17.408" v="977" actId="20577"/>
          <ac:spMkLst>
            <pc:docMk/>
            <pc:sldMk cId="1467705024" sldId="306"/>
            <ac:spMk id="2" creationId="{63585993-B98A-428A-8E0E-9A7172410C8B}"/>
          </ac:spMkLst>
        </pc:spChg>
        <pc:grpChg chg="add">
          <ac:chgData name="Sajib Saiful" userId="5e88bb8eee139c52" providerId="LiveId" clId="{837D80F6-991F-4FDF-831A-F8C31CF019AB}" dt="2019-09-21T15:25:29.577" v="941"/>
          <ac:grpSpMkLst>
            <pc:docMk/>
            <pc:sldMk cId="1467705024" sldId="306"/>
            <ac:grpSpMk id="3" creationId="{B95C03BD-888D-4588-BF13-AA93E663BF0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98B03F-EB71-410D-A9C3-2D2AC60C8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E77EC6C-FF8E-4AAE-B6E8-226BD551F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6A6717-B0C0-44C1-A7AA-8C117B3E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CE5E5D-80C9-46B8-B697-9A54A575C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5041BB-7A72-43E2-9893-1FF9F369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E6CB62-DE42-49E8-BA74-67778CC92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B6D53F0-4002-468C-A76A-D5B2444BF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949F17-23EF-4437-9DAC-2E8D15EF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23A19B-6D9A-433C-B5EF-B8E2C7921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D71ADC-190F-451D-9E92-EC6F2D559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5051EC9-B24C-4BC9-82E4-0B3B7C3CE5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B198D9-BA81-4EAE-AFB9-D4959FA4F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9EE91E6-EDA5-4866-AE21-838EE23C0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C1A2FF-A882-4128-94DB-655A820AE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3BF748-DD2E-44B3-8F36-441D6726E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3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9B5551-51AF-4DDB-B83F-67EF20484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8FF0E7-6F29-41A1-9A79-467FE0B86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B19DA6-7E4C-4D81-87A3-3E9AB00D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5352FA-B019-45A0-B5B3-429DA0C7A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7ABD4C-CCFF-4EA8-B0D9-78E1EE447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5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886797-CD77-463D-B20B-E31409F43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173734E-B29A-41DF-966C-F6F9807EC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37AC8D4-16DF-418A-B561-315CFB7D1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ED482F-CD8A-417A-9180-C3CB13EB5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88BC6B-2238-4F42-8A20-2BBF6D86A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1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B2E1D6-8F5E-4D5E-8590-DDF4F314B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9BD5BF-F646-45A0-9D45-839B57ECDE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1CB740-2940-49DF-A4ED-1A3FCD551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4705D94-BE73-455C-9FC9-0E9D94662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A971C2-0268-4127-8441-E825F0BC0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F998E0-5F09-4DB4-8AF6-93C733433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7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2542A6-5CDE-4103-878C-3FD05FDC8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4FB54EB-FD62-4AD1-A7BA-94BF3A00A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17967F-F563-4822-B8C7-F9531DF5B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CA9A81E-D741-4C20-AF41-834F0764E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6AE94A0-45ED-473B-A985-354EA7DDF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D646A99-4B06-40C6-BC1F-6DCF5051C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F149601-28C7-46D3-98E9-C01731F3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0211C91-D0F4-43AB-A65B-B3A4A6CC3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43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7DC96D-9259-4193-AA29-9C555513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4399C55-D785-4815-844F-10552A8B0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F5A0546-62B4-4A71-945D-0CDDF00BE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4D1FA51-7F1E-4675-A594-ED6AE654C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58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064601B-CDAA-417C-896A-3EBBF8359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291B993-D7C5-4B2F-978A-53C1EAAC5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FAB1606-B9AC-4E4C-BDB5-EFB17BF6D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1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1716A5-B55C-4E0A-8E80-86F8981F7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DB415D-BD3B-4BF1-8702-ACB73F73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2A1B6E5-8961-47C3-82F6-84F820986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E15EFA-9CDB-407E-A02C-559361022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1583BD7-A3AB-4146-B913-49E0021E1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3FEE8AB-4161-4B83-B736-16A17329C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2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BF0B64-16D0-4DD1-B453-AF666554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DC15406-DEC9-4387-8D9E-76AD25AAB0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C3FE20B-13AB-4D94-A3C2-7925ACFD0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6CD83F7-4D58-48EE-854B-BBCAA0675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89F3C9-528D-4723-9868-C8EC2755C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91BBCA-FD3A-4E60-8E98-F1C2B619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9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60809AC-7EC4-49E0-990C-A6C64F487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4B1242-C231-4EEF-BCE9-DA025AF02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75FF5F-AE2C-4B42-B0CC-0596B671F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0115F-65E7-4948-BBBD-A84F05213A84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5D5724-EF5C-4A01-9DE7-01578DB37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A064B1-DC35-4C35-A879-FEE290790C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1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0" y="1357341"/>
            <a:ext cx="12192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800" dirty="0">
                <a:solidFill>
                  <a:schemeClr val="accent1"/>
                </a:solidFill>
                <a:latin typeface="Tw Cen MT" panose="020B0602020104020603" pitchFamily="34" charset="0"/>
              </a:rPr>
              <a:t>Take Cordial Pray</a:t>
            </a:r>
            <a:endParaRPr lang="en-US" sz="14100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9A81CDB-32D0-44DE-8C97-ED9715A26794}"/>
              </a:ext>
            </a:extLst>
          </p:cNvPr>
          <p:cNvGrpSpPr/>
          <p:nvPr/>
        </p:nvGrpSpPr>
        <p:grpSpPr>
          <a:xfrm>
            <a:off x="4394853" y="5048835"/>
            <a:ext cx="3402294" cy="451824"/>
            <a:chOff x="4679586" y="878988"/>
            <a:chExt cx="1434489" cy="1905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D31D10B2-1E82-41AB-86A1-B072302828F6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EDB7722A-3558-43A6-B164-DF6A02A376BF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BFE304DF-F7E1-42ED-9E9B-4CE7C44D9B1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xmlns="" id="{4F54F95C-E83F-4F9D-8AD7-617D43243D98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60EAC4EE-D672-4D5A-8655-7DB7D57CBE0E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bject 7" descr="Beige rectangle">
            <a:extLst>
              <a:ext uri="{FF2B5EF4-FFF2-40B4-BE49-F238E27FC236}">
                <a16:creationId xmlns:a16="http://schemas.microsoft.com/office/drawing/2014/main" xmlns="" id="{BBFFEC69-D850-433A-938F-7ADB3392DB0B}"/>
              </a:ext>
            </a:extLst>
          </p:cNvPr>
          <p:cNvSpPr/>
          <p:nvPr/>
        </p:nvSpPr>
        <p:spPr>
          <a:xfrm>
            <a:off x="1997065" y="3203587"/>
            <a:ext cx="7745767" cy="45719"/>
          </a:xfrm>
          <a:custGeom>
            <a:avLst/>
            <a:gdLst/>
            <a:ahLst/>
            <a:cxnLst/>
            <a:rect l="l" t="t" r="r" b="b"/>
            <a:pathLst>
              <a:path w="3935729">
                <a:moveTo>
                  <a:pt x="0" y="0"/>
                </a:moveTo>
                <a:lnTo>
                  <a:pt x="3935349" y="0"/>
                </a:lnTo>
              </a:path>
            </a:pathLst>
          </a:custGeom>
          <a:ln w="54863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9900" y="37241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accent1"/>
                </a:solidFill>
                <a:latin typeface="Tw Cen MT" panose="020B0602020104020603" pitchFamily="34" charset="0"/>
              </a:rPr>
              <a:t>Humble homage to the father of the nation</a:t>
            </a:r>
          </a:p>
        </p:txBody>
      </p:sp>
    </p:spTree>
    <p:extLst>
      <p:ext uri="{BB962C8B-B14F-4D97-AF65-F5344CB8AC3E}">
        <p14:creationId xmlns:p14="http://schemas.microsoft.com/office/powerpoint/2010/main" val="66964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1158658" y="1806556"/>
            <a:ext cx="95260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6000" dirty="0"/>
              <a:t>CGA </a:t>
            </a:r>
            <a:r>
              <a:rPr lang="en-US" sz="6000" dirty="0" err="1"/>
              <a:t>Domin</a:t>
            </a:r>
            <a:endParaRPr lang="en-US" sz="60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9A81CDB-32D0-44DE-8C97-ED9715A26794}"/>
              </a:ext>
            </a:extLst>
          </p:cNvPr>
          <p:cNvGrpSpPr/>
          <p:nvPr/>
        </p:nvGrpSpPr>
        <p:grpSpPr>
          <a:xfrm>
            <a:off x="4394853" y="4003836"/>
            <a:ext cx="3402294" cy="453954"/>
            <a:chOff x="4679586" y="878988"/>
            <a:chExt cx="1434489" cy="19139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D31D10B2-1E82-41AB-86A1-B072302828F6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EDB7722A-3558-43A6-B164-DF6A02A376BF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BFE304DF-F7E1-42ED-9E9B-4CE7C44D9B1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xmlns="" id="{4F54F95C-E83F-4F9D-8AD7-617D43243D98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60EAC4EE-D672-4D5A-8655-7DB7D57CBE0E}"/>
                </a:ext>
              </a:extLst>
            </p:cNvPr>
            <p:cNvSpPr/>
            <p:nvPr/>
          </p:nvSpPr>
          <p:spPr>
            <a:xfrm>
              <a:off x="5923575" y="879886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1311057" y="2853165"/>
            <a:ext cx="9526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anose="020B0602020104020603" pitchFamily="34" charset="0"/>
              </a:rPr>
              <a:t>Enable seamless &amp; secure access to information whenever and wherever needed.</a:t>
            </a:r>
          </a:p>
        </p:txBody>
      </p:sp>
    </p:spTree>
    <p:extLst>
      <p:ext uri="{BB962C8B-B14F-4D97-AF65-F5344CB8AC3E}">
        <p14:creationId xmlns:p14="http://schemas.microsoft.com/office/powerpoint/2010/main" val="152256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7709BF56-06D6-4CBB-99CD-B21DA139461F}"/>
              </a:ext>
            </a:extLst>
          </p:cNvPr>
          <p:cNvGrpSpPr/>
          <p:nvPr/>
        </p:nvGrpSpPr>
        <p:grpSpPr>
          <a:xfrm>
            <a:off x="69823" y="3538756"/>
            <a:ext cx="1943398" cy="895033"/>
            <a:chOff x="1870609" y="2393467"/>
            <a:chExt cx="1943398" cy="895033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9A1AC8D0-5485-4139-9B1F-F55366CE68D6}"/>
                </a:ext>
              </a:extLst>
            </p:cNvPr>
            <p:cNvSpPr txBox="1"/>
            <p:nvPr/>
          </p:nvSpPr>
          <p:spPr>
            <a:xfrm>
              <a:off x="1870609" y="2393467"/>
              <a:ext cx="19433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STA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D2F97D46-4CA3-4B09-9BF6-6CEEE7C7B2A2}"/>
                </a:ext>
              </a:extLst>
            </p:cNvPr>
            <p:cNvSpPr txBox="1"/>
            <p:nvPr/>
          </p:nvSpPr>
          <p:spPr>
            <a:xfrm>
              <a:off x="2161440" y="2826835"/>
              <a:ext cx="13617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Add Some Brief To Explain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xmlns="" id="{48390054-FD43-4E79-81EF-095FF1B051EA}"/>
              </a:ext>
            </a:extLst>
          </p:cNvPr>
          <p:cNvGrpSpPr/>
          <p:nvPr/>
        </p:nvGrpSpPr>
        <p:grpSpPr>
          <a:xfrm>
            <a:off x="4930544" y="2135624"/>
            <a:ext cx="2266749" cy="1894017"/>
            <a:chOff x="6381342" y="2182683"/>
            <a:chExt cx="1805441" cy="1894017"/>
          </a:xfrm>
        </p:grpSpPr>
        <p:sp>
          <p:nvSpPr>
            <p:cNvPr id="90" name="Rectangle: Top Corners Rounded 89">
              <a:extLst>
                <a:ext uri="{FF2B5EF4-FFF2-40B4-BE49-F238E27FC236}">
                  <a16:creationId xmlns:a16="http://schemas.microsoft.com/office/drawing/2014/main" xmlns="" id="{2F06BF70-0922-41B5-9217-0117CB11690E}"/>
                </a:ext>
              </a:extLst>
            </p:cNvPr>
            <p:cNvSpPr/>
            <p:nvPr/>
          </p:nvSpPr>
          <p:spPr>
            <a:xfrm>
              <a:off x="6488272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98B831E1-46E0-433A-BA40-9BC76C3ADFA7}"/>
                </a:ext>
              </a:extLst>
            </p:cNvPr>
            <p:cNvSpPr txBox="1"/>
            <p:nvPr/>
          </p:nvSpPr>
          <p:spPr>
            <a:xfrm>
              <a:off x="6381342" y="2182683"/>
              <a:ext cx="18054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On Office Level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xmlns="" id="{356EFB59-D111-4D71-BA30-C7531A6D3A94}"/>
              </a:ext>
            </a:extLst>
          </p:cNvPr>
          <p:cNvGrpSpPr/>
          <p:nvPr/>
        </p:nvGrpSpPr>
        <p:grpSpPr>
          <a:xfrm>
            <a:off x="2531743" y="2132257"/>
            <a:ext cx="2265901" cy="1894017"/>
            <a:chOff x="3884466" y="2182683"/>
            <a:chExt cx="1815433" cy="1894017"/>
          </a:xfrm>
        </p:grpSpPr>
        <p:sp>
          <p:nvSpPr>
            <p:cNvPr id="94" name="Rectangle: Top Corners Rounded 93">
              <a:extLst>
                <a:ext uri="{FF2B5EF4-FFF2-40B4-BE49-F238E27FC236}">
                  <a16:creationId xmlns:a16="http://schemas.microsoft.com/office/drawing/2014/main" xmlns="" id="{35F2A707-BC8D-4BF9-A1B9-06204E5E662D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xmlns="" id="{79B9A414-FEEF-4E95-A4A9-213E27300B92}"/>
                </a:ext>
              </a:extLst>
            </p:cNvPr>
            <p:cNvSpPr txBox="1"/>
            <p:nvPr/>
          </p:nvSpPr>
          <p:spPr>
            <a:xfrm>
              <a:off x="3884466" y="2182683"/>
              <a:ext cx="18154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View On Post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xmlns="" id="{7FE65A6B-CFF4-40F2-BA0B-A01C3F151E93}"/>
              </a:ext>
            </a:extLst>
          </p:cNvPr>
          <p:cNvGrpSpPr/>
          <p:nvPr/>
        </p:nvGrpSpPr>
        <p:grpSpPr>
          <a:xfrm>
            <a:off x="146761" y="2179757"/>
            <a:ext cx="2386923" cy="1866900"/>
            <a:chOff x="1389056" y="2209800"/>
            <a:chExt cx="1805441" cy="1866900"/>
          </a:xfrm>
        </p:grpSpPr>
        <p:sp>
          <p:nvSpPr>
            <p:cNvPr id="98" name="Rectangle: Top Corners Rounded 97">
              <a:extLst>
                <a:ext uri="{FF2B5EF4-FFF2-40B4-BE49-F238E27FC236}">
                  <a16:creationId xmlns:a16="http://schemas.microsoft.com/office/drawing/2014/main" xmlns="" id="{02AC5B39-33FF-474F-B7CA-5FCEA899BF4D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xmlns="" id="{9113721A-545A-43B0-9B2B-A2C14149C4E1}"/>
                </a:ext>
              </a:extLst>
            </p:cNvPr>
            <p:cNvSpPr txBox="1"/>
            <p:nvPr/>
          </p:nvSpPr>
          <p:spPr>
            <a:xfrm>
              <a:off x="1389056" y="2209800"/>
              <a:ext cx="1805441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All Employees</a:t>
              </a:r>
            </a:p>
            <a:p>
              <a:pPr algn="ctr"/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xmlns="" id="{63E97A6D-7A00-4876-984B-055B1D520992}"/>
                </a:ext>
              </a:extLst>
            </p:cNvPr>
            <p:cNvSpPr txBox="1"/>
            <p:nvPr/>
          </p:nvSpPr>
          <p:spPr>
            <a:xfrm>
              <a:off x="1843092" y="2520714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6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xmlns="" id="{ED6CE580-7970-4582-8ADC-3A35FE1CD6FE}"/>
              </a:ext>
            </a:extLst>
          </p:cNvPr>
          <p:cNvSpPr/>
          <p:nvPr/>
        </p:nvSpPr>
        <p:spPr>
          <a:xfrm flipV="1">
            <a:off x="275073" y="3095873"/>
            <a:ext cx="2115301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: Shape 101">
            <a:extLst>
              <a:ext uri="{FF2B5EF4-FFF2-40B4-BE49-F238E27FC236}">
                <a16:creationId xmlns:a16="http://schemas.microsoft.com/office/drawing/2014/main" xmlns="" id="{C91E2BAB-D77F-4597-A506-6A8F4E966C76}"/>
              </a:ext>
            </a:extLst>
          </p:cNvPr>
          <p:cNvSpPr/>
          <p:nvPr/>
        </p:nvSpPr>
        <p:spPr>
          <a:xfrm flipV="1">
            <a:off x="2674300" y="3065314"/>
            <a:ext cx="1986126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: Shape 102">
            <a:extLst>
              <a:ext uri="{FF2B5EF4-FFF2-40B4-BE49-F238E27FC236}">
                <a16:creationId xmlns:a16="http://schemas.microsoft.com/office/drawing/2014/main" xmlns="" id="{20362444-4358-4ED9-9656-4EB4C24092C9}"/>
              </a:ext>
            </a:extLst>
          </p:cNvPr>
          <p:cNvSpPr/>
          <p:nvPr/>
        </p:nvSpPr>
        <p:spPr>
          <a:xfrm flipV="1">
            <a:off x="5037473" y="3072441"/>
            <a:ext cx="2018458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xmlns="" id="{32AE1070-7101-43CB-98CE-1192DF3F4597}"/>
              </a:ext>
            </a:extLst>
          </p:cNvPr>
          <p:cNvGrpSpPr/>
          <p:nvPr/>
        </p:nvGrpSpPr>
        <p:grpSpPr>
          <a:xfrm>
            <a:off x="502878" y="3536145"/>
            <a:ext cx="1607911" cy="1319303"/>
            <a:chOff x="1472520" y="3566188"/>
            <a:chExt cx="1607911" cy="1319303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xmlns="" id="{227437B4-95CB-43C4-9C26-5C99D8A363FB}"/>
                </a:ext>
              </a:extLst>
            </p:cNvPr>
            <p:cNvSpPr txBox="1"/>
            <p:nvPr/>
          </p:nvSpPr>
          <p:spPr>
            <a:xfrm>
              <a:off x="1472520" y="3566188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5969"/>
                  </a:solidFill>
                  <a:latin typeface="Tw Cen MT" panose="020B0602020104020603" pitchFamily="34" charset="0"/>
                </a:rPr>
                <a:t>All employees in hands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xmlns="" id="{FEEAF46C-1CE8-497F-9011-7F69F1162376}"/>
                </a:ext>
              </a:extLst>
            </p:cNvPr>
            <p:cNvSpPr txBox="1"/>
            <p:nvPr/>
          </p:nvSpPr>
          <p:spPr>
            <a:xfrm>
              <a:off x="1488849" y="4146827"/>
              <a:ext cx="159158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CGA domain is an mobile app where available all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48428C23-6D20-46D6-95B9-E935C241A3A4}"/>
              </a:ext>
            </a:extLst>
          </p:cNvPr>
          <p:cNvGrpSpPr/>
          <p:nvPr/>
        </p:nvGrpSpPr>
        <p:grpSpPr>
          <a:xfrm>
            <a:off x="2790701" y="3514997"/>
            <a:ext cx="1706814" cy="1104624"/>
            <a:chOff x="3894046" y="3565423"/>
            <a:chExt cx="1706814" cy="1104624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xmlns="" id="{D058BBE8-3932-479A-85BB-50901ABE96F9}"/>
                </a:ext>
              </a:extLst>
            </p:cNvPr>
            <p:cNvSpPr txBox="1"/>
            <p:nvPr/>
          </p:nvSpPr>
          <p:spPr>
            <a:xfrm>
              <a:off x="3894046" y="3565423"/>
              <a:ext cx="17068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2CBBE"/>
                  </a:solidFill>
                  <a:latin typeface="Tw Cen MT" panose="020B0602020104020603" pitchFamily="34" charset="0"/>
                </a:rPr>
                <a:t>View post basis employees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xmlns="" id="{9877B46F-644D-4F9E-9BDD-DD4698D51B38}"/>
                </a:ext>
              </a:extLst>
            </p:cNvPr>
            <p:cNvSpPr txBox="1"/>
            <p:nvPr/>
          </p:nvSpPr>
          <p:spPr>
            <a:xfrm>
              <a:off x="3977674" y="4146827"/>
              <a:ext cx="15915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Just tap to get post basis employees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xmlns="" id="{8E000334-B7CD-4EF4-9CFE-F966071855AC}"/>
              </a:ext>
            </a:extLst>
          </p:cNvPr>
          <p:cNvGrpSpPr/>
          <p:nvPr/>
        </p:nvGrpSpPr>
        <p:grpSpPr>
          <a:xfrm>
            <a:off x="5136046" y="3532455"/>
            <a:ext cx="1822891" cy="1305977"/>
            <a:chOff x="6432469" y="3579514"/>
            <a:chExt cx="1822891" cy="1305977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xmlns="" id="{00111BE5-3E8C-497E-AEC5-7376C44032CD}"/>
                </a:ext>
              </a:extLst>
            </p:cNvPr>
            <p:cNvSpPr txBox="1"/>
            <p:nvPr/>
          </p:nvSpPr>
          <p:spPr>
            <a:xfrm>
              <a:off x="6432469" y="3579514"/>
              <a:ext cx="18228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EC630"/>
                  </a:solidFill>
                  <a:latin typeface="Tw Cen MT" panose="020B0602020104020603" pitchFamily="34" charset="0"/>
                </a:rPr>
                <a:t>Get employees &amp; sub-office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xmlns="" id="{33FB6CB6-4558-4D43-91E8-1835EE3CE988}"/>
                </a:ext>
              </a:extLst>
            </p:cNvPr>
            <p:cNvSpPr txBox="1"/>
            <p:nvPr/>
          </p:nvSpPr>
          <p:spPr>
            <a:xfrm>
              <a:off x="6452647" y="4146827"/>
              <a:ext cx="176708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From office level we can easily get sub office and emp.</a:t>
              </a:r>
            </a:p>
          </p:txBody>
        </p:sp>
      </p:grpSp>
      <p:pic>
        <p:nvPicPr>
          <p:cNvPr id="113" name="Picture 112">
            <a:extLst>
              <a:ext uri="{FF2B5EF4-FFF2-40B4-BE49-F238E27FC236}">
                <a16:creationId xmlns:a16="http://schemas.microsoft.com/office/drawing/2014/main" xmlns="" id="{AA8831A0-EA00-4BBF-8B81-B801A93E7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439" y="4890442"/>
            <a:ext cx="894354" cy="894352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xmlns="" id="{33058F96-9099-48CA-A690-73DD9DEE5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49" y="4858271"/>
            <a:ext cx="897858" cy="897856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xmlns="" id="{BE43B31F-4F85-485E-AF24-3F7FA2FFD7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423" y="4873426"/>
            <a:ext cx="907482" cy="907480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356EFB59-D111-4D71-BA30-C7531A6D3A94}"/>
              </a:ext>
            </a:extLst>
          </p:cNvPr>
          <p:cNvGrpSpPr/>
          <p:nvPr/>
        </p:nvGrpSpPr>
        <p:grpSpPr>
          <a:xfrm>
            <a:off x="7303518" y="2142157"/>
            <a:ext cx="2265901" cy="1894017"/>
            <a:chOff x="3884466" y="2182683"/>
            <a:chExt cx="1815433" cy="1894017"/>
          </a:xfrm>
        </p:grpSpPr>
        <p:sp>
          <p:nvSpPr>
            <p:cNvPr id="49" name="Rectangle: Top Corners Rounded 93">
              <a:extLst>
                <a:ext uri="{FF2B5EF4-FFF2-40B4-BE49-F238E27FC236}">
                  <a16:creationId xmlns:a16="http://schemas.microsoft.com/office/drawing/2014/main" xmlns="" id="{35F2A707-BC8D-4BF9-A1B9-06204E5E662D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79B9A414-FEEF-4E95-A4A9-213E27300B92}"/>
                </a:ext>
              </a:extLst>
            </p:cNvPr>
            <p:cNvSpPr txBox="1"/>
            <p:nvPr/>
          </p:nvSpPr>
          <p:spPr>
            <a:xfrm>
              <a:off x="3884466" y="2182683"/>
              <a:ext cx="18154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Dial from App</a:t>
              </a:r>
            </a:p>
          </p:txBody>
        </p:sp>
      </p:grpSp>
      <p:sp>
        <p:nvSpPr>
          <p:cNvPr id="51" name="Freeform: Shape 101">
            <a:extLst>
              <a:ext uri="{FF2B5EF4-FFF2-40B4-BE49-F238E27FC236}">
                <a16:creationId xmlns:a16="http://schemas.microsoft.com/office/drawing/2014/main" xmlns="" id="{C91E2BAB-D77F-4597-A506-6A8F4E966C76}"/>
              </a:ext>
            </a:extLst>
          </p:cNvPr>
          <p:cNvSpPr/>
          <p:nvPr/>
        </p:nvSpPr>
        <p:spPr>
          <a:xfrm flipV="1">
            <a:off x="7446075" y="3102724"/>
            <a:ext cx="1986126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48428C23-6D20-46D6-95B9-E935C241A3A4}"/>
              </a:ext>
            </a:extLst>
          </p:cNvPr>
          <p:cNvGrpSpPr/>
          <p:nvPr/>
        </p:nvGrpSpPr>
        <p:grpSpPr>
          <a:xfrm>
            <a:off x="7588331" y="3524897"/>
            <a:ext cx="1716584" cy="1104624"/>
            <a:chOff x="3919901" y="3565423"/>
            <a:chExt cx="1716584" cy="1104624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D058BBE8-3932-479A-85BB-50901ABE96F9}"/>
                </a:ext>
              </a:extLst>
            </p:cNvPr>
            <p:cNvSpPr txBox="1"/>
            <p:nvPr/>
          </p:nvSpPr>
          <p:spPr>
            <a:xfrm>
              <a:off x="3919901" y="3565423"/>
              <a:ext cx="17165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52CBBE"/>
                  </a:solidFill>
                  <a:latin typeface="Tw Cen MT" panose="020B0602020104020603" pitchFamily="34" charset="0"/>
                </a:rPr>
                <a:t>To access Emp. Dial from app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9877B46F-644D-4F9E-9BDD-DD4698D51B38}"/>
                </a:ext>
              </a:extLst>
            </p:cNvPr>
            <p:cNvSpPr txBox="1"/>
            <p:nvPr/>
          </p:nvSpPr>
          <p:spPr>
            <a:xfrm>
              <a:off x="3977674" y="4146827"/>
              <a:ext cx="15915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Respective emp. Contact direct dial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xmlns="" id="{33058F96-9099-48CA-A690-73DD9DEE5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424" y="4868171"/>
            <a:ext cx="897858" cy="897856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7FE65A6B-CFF4-40F2-BA0B-A01C3F151E93}"/>
              </a:ext>
            </a:extLst>
          </p:cNvPr>
          <p:cNvGrpSpPr/>
          <p:nvPr/>
        </p:nvGrpSpPr>
        <p:grpSpPr>
          <a:xfrm>
            <a:off x="9666596" y="2138790"/>
            <a:ext cx="2265859" cy="1894017"/>
            <a:chOff x="1387588" y="2182683"/>
            <a:chExt cx="1805441" cy="1894017"/>
          </a:xfrm>
        </p:grpSpPr>
        <p:sp>
          <p:nvSpPr>
            <p:cNvPr id="57" name="Rectangle: Top Corners Rounded 97">
              <a:extLst>
                <a:ext uri="{FF2B5EF4-FFF2-40B4-BE49-F238E27FC236}">
                  <a16:creationId xmlns:a16="http://schemas.microsoft.com/office/drawing/2014/main" xmlns="" id="{02AC5B39-33FF-474F-B7CA-5FCEA899BF4D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9113721A-545A-43B0-9B2B-A2C14149C4E1}"/>
                </a:ext>
              </a:extLst>
            </p:cNvPr>
            <p:cNvSpPr txBox="1"/>
            <p:nvPr/>
          </p:nvSpPr>
          <p:spPr>
            <a:xfrm>
              <a:off x="1387588" y="2182683"/>
              <a:ext cx="18054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Search &amp; More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63E97A6D-7A00-4876-984B-055B1D520992}"/>
                </a:ext>
              </a:extLst>
            </p:cNvPr>
            <p:cNvSpPr txBox="1"/>
            <p:nvPr/>
          </p:nvSpPr>
          <p:spPr>
            <a:xfrm>
              <a:off x="1843092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6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60" name="Freeform: Shape 100">
            <a:extLst>
              <a:ext uri="{FF2B5EF4-FFF2-40B4-BE49-F238E27FC236}">
                <a16:creationId xmlns:a16="http://schemas.microsoft.com/office/drawing/2014/main" xmlns="" id="{ED6CE580-7970-4582-8ADC-3A35FE1CD6FE}"/>
              </a:ext>
            </a:extLst>
          </p:cNvPr>
          <p:cNvSpPr/>
          <p:nvPr/>
        </p:nvSpPr>
        <p:spPr>
          <a:xfrm flipV="1">
            <a:off x="9796849" y="3082023"/>
            <a:ext cx="2001408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32AE1070-7101-43CB-98CE-1192DF3F4597}"/>
              </a:ext>
            </a:extLst>
          </p:cNvPr>
          <p:cNvGrpSpPr/>
          <p:nvPr/>
        </p:nvGrpSpPr>
        <p:grpSpPr>
          <a:xfrm>
            <a:off x="9987147" y="3522295"/>
            <a:ext cx="1692917" cy="1103859"/>
            <a:chOff x="1435014" y="3566188"/>
            <a:chExt cx="1692917" cy="1103859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227437B4-95CB-43C4-9C26-5C99D8A363FB}"/>
                </a:ext>
              </a:extLst>
            </p:cNvPr>
            <p:cNvSpPr txBox="1"/>
            <p:nvPr/>
          </p:nvSpPr>
          <p:spPr>
            <a:xfrm>
              <a:off x="1472520" y="3566188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5969"/>
                  </a:solidFill>
                  <a:latin typeface="Tw Cen MT" panose="020B0602020104020603" pitchFamily="34" charset="0"/>
                </a:rPr>
                <a:t>Flexible Search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FEEAF46C-1CE8-497F-9011-7F69F1162376}"/>
                </a:ext>
              </a:extLst>
            </p:cNvPr>
            <p:cNvSpPr txBox="1"/>
            <p:nvPr/>
          </p:nvSpPr>
          <p:spPr>
            <a:xfrm>
              <a:off x="1435014" y="4146827"/>
              <a:ext cx="16929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Smart search option by variant way</a:t>
              </a:r>
            </a:p>
          </p:txBody>
        </p:sp>
      </p:grpSp>
      <p:pic>
        <p:nvPicPr>
          <p:cNvPr id="64" name="Picture 63">
            <a:extLst>
              <a:ext uri="{FF2B5EF4-FFF2-40B4-BE49-F238E27FC236}">
                <a16:creationId xmlns:a16="http://schemas.microsoft.com/office/drawing/2014/main" xmlns="" id="{AA8831A0-EA00-4BBF-8B81-B801A93E7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9214" y="4876592"/>
            <a:ext cx="894354" cy="89435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31743" y="118762"/>
            <a:ext cx="61253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CGA Domain</a:t>
            </a:r>
          </a:p>
        </p:txBody>
      </p:sp>
    </p:spTree>
    <p:extLst>
      <p:ext uri="{BB962C8B-B14F-4D97-AF65-F5344CB8AC3E}">
        <p14:creationId xmlns:p14="http://schemas.microsoft.com/office/powerpoint/2010/main" val="34480805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25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75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5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750"/>
                            </p:stCondLst>
                            <p:childTnLst>
                              <p:par>
                                <p:cTn id="74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250"/>
                            </p:stCondLst>
                            <p:childTnLst>
                              <p:par>
                                <p:cTn id="8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750"/>
                            </p:stCondLst>
                            <p:childTnLst>
                              <p:par>
                                <p:cTn id="10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51" grpId="0" animBg="1"/>
      <p:bldP spid="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2456543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Goal of CGA Domain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7D884BCA-1978-49CC-8588-5399D7CABDE7}"/>
              </a:ext>
            </a:extLst>
          </p:cNvPr>
          <p:cNvGrpSpPr/>
          <p:nvPr/>
        </p:nvGrpSpPr>
        <p:grpSpPr>
          <a:xfrm>
            <a:off x="5378756" y="878988"/>
            <a:ext cx="1434489" cy="190500"/>
            <a:chOff x="4679586" y="878988"/>
            <a:chExt cx="1434489" cy="1905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3701A590-ABA9-4BD2-BD64-376A4C227798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3E53B434-A2A6-4C16-99DD-292CE4FD62C4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F3E5BC96-17A2-4BD5-BA51-10270687E851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1A06ACCC-548D-4873-BD3B-AD3CA2C095B0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7CBDE4C1-DAF9-476F-B807-27BE954F6C8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5BF5B7B4-845C-44D3-BFB2-349033654D72}"/>
              </a:ext>
            </a:extLst>
          </p:cNvPr>
          <p:cNvGrpSpPr/>
          <p:nvPr/>
        </p:nvGrpSpPr>
        <p:grpSpPr>
          <a:xfrm>
            <a:off x="4420082" y="1467467"/>
            <a:ext cx="3512151" cy="3631936"/>
            <a:chOff x="4253833" y="2037467"/>
            <a:chExt cx="3578202" cy="357820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4FD16315-FEAF-46FC-9675-CB642BB1A557}"/>
                </a:ext>
              </a:extLst>
            </p:cNvPr>
            <p:cNvSpPr/>
            <p:nvPr/>
          </p:nvSpPr>
          <p:spPr>
            <a:xfrm>
              <a:off x="4253833" y="2037467"/>
              <a:ext cx="3578202" cy="3578202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xmlns="" id="{131D742C-D4A8-4DCA-8C7C-29720BB3ABB7}"/>
                </a:ext>
              </a:extLst>
            </p:cNvPr>
            <p:cNvGrpSpPr/>
            <p:nvPr/>
          </p:nvGrpSpPr>
          <p:grpSpPr>
            <a:xfrm>
              <a:off x="4365783" y="2891437"/>
              <a:ext cx="3333889" cy="2386283"/>
              <a:chOff x="4418791" y="3050461"/>
              <a:chExt cx="3333889" cy="2386283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332E8BCD-C04C-4D02-BF30-D147FB439819}"/>
                  </a:ext>
                </a:extLst>
              </p:cNvPr>
              <p:cNvSpPr txBox="1"/>
              <p:nvPr/>
            </p:nvSpPr>
            <p:spPr>
              <a:xfrm>
                <a:off x="4418791" y="3050461"/>
                <a:ext cx="3333889" cy="10916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6600" b="1" dirty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Updated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852039DE-9574-4646-B9B7-80C5A08E5B31}"/>
                  </a:ext>
                </a:extLst>
              </p:cNvPr>
              <p:cNvSpPr txBox="1"/>
              <p:nvPr/>
            </p:nvSpPr>
            <p:spPr>
              <a:xfrm>
                <a:off x="4717716" y="4132885"/>
                <a:ext cx="2756452" cy="1303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Employee workstation</a:t>
                </a:r>
              </a:p>
            </p:txBody>
          </p:sp>
        </p:grp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ECC510C9-281D-45CD-8907-71C6C646CF97}"/>
              </a:ext>
            </a:extLst>
          </p:cNvPr>
          <p:cNvGrpSpPr/>
          <p:nvPr/>
        </p:nvGrpSpPr>
        <p:grpSpPr>
          <a:xfrm>
            <a:off x="1296549" y="917158"/>
            <a:ext cx="2944588" cy="2771351"/>
            <a:chOff x="1563535" y="1629656"/>
            <a:chExt cx="2373155" cy="213382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xmlns="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924A6141-42CC-4107-99BF-4373E4A590AF}"/>
                </a:ext>
              </a:extLst>
            </p:cNvPr>
            <p:cNvSpPr txBox="1"/>
            <p:nvPr/>
          </p:nvSpPr>
          <p:spPr>
            <a:xfrm>
              <a:off x="1563535" y="2205420"/>
              <a:ext cx="2373155" cy="497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Easy to Contact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56E2F234-7399-4F08-997B-76646A4772C2}"/>
              </a:ext>
            </a:extLst>
          </p:cNvPr>
          <p:cNvGrpSpPr/>
          <p:nvPr/>
        </p:nvGrpSpPr>
        <p:grpSpPr>
          <a:xfrm>
            <a:off x="2414163" y="4111302"/>
            <a:ext cx="2133820" cy="2133820"/>
            <a:chOff x="1739901" y="4139368"/>
            <a:chExt cx="2133820" cy="213382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xmlns="" id="{810E513B-A9B7-4228-9391-28CE821FB658}"/>
                </a:ext>
              </a:extLst>
            </p:cNvPr>
            <p:cNvSpPr/>
            <p:nvPr/>
          </p:nvSpPr>
          <p:spPr>
            <a:xfrm>
              <a:off x="1739901" y="4139368"/>
              <a:ext cx="2133820" cy="213382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479A66B0-42FC-4535-9518-E6319730B5CC}"/>
                </a:ext>
              </a:extLst>
            </p:cNvPr>
            <p:cNvSpPr txBox="1"/>
            <p:nvPr/>
          </p:nvSpPr>
          <p:spPr>
            <a:xfrm>
              <a:off x="1865406" y="4409708"/>
              <a:ext cx="19433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On Transfer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2D88FA7E-2272-481F-A031-9A85AD5D1682}"/>
              </a:ext>
            </a:extLst>
          </p:cNvPr>
          <p:cNvGrpSpPr/>
          <p:nvPr/>
        </p:nvGrpSpPr>
        <p:grpSpPr>
          <a:xfrm>
            <a:off x="-127997" y="3130011"/>
            <a:ext cx="2145234" cy="1501366"/>
            <a:chOff x="73878" y="3320011"/>
            <a:chExt cx="1943398" cy="1361736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xmlns="" id="{FB6491C5-3F58-4875-9A18-45DAF1B057B3}"/>
                </a:ext>
              </a:extLst>
            </p:cNvPr>
            <p:cNvSpPr/>
            <p:nvPr/>
          </p:nvSpPr>
          <p:spPr>
            <a:xfrm>
              <a:off x="372235" y="3320011"/>
              <a:ext cx="1361736" cy="1361736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9A1AC8D0-5485-4139-9B1F-F55366CE68D6}"/>
                </a:ext>
              </a:extLst>
            </p:cNvPr>
            <p:cNvSpPr txBox="1"/>
            <p:nvPr/>
          </p:nvSpPr>
          <p:spPr>
            <a:xfrm>
              <a:off x="73878" y="3826568"/>
              <a:ext cx="1943398" cy="3908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All in Hand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xmlns="" id="{FB90B379-7D01-4994-B486-01ECD5DDDA6C}"/>
              </a:ext>
            </a:extLst>
          </p:cNvPr>
          <p:cNvGrpSpPr/>
          <p:nvPr/>
        </p:nvGrpSpPr>
        <p:grpSpPr>
          <a:xfrm>
            <a:off x="9066622" y="1185159"/>
            <a:ext cx="3259968" cy="1565530"/>
            <a:chOff x="9091244" y="1185159"/>
            <a:chExt cx="2603109" cy="1565530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25E23A45-0798-4770-821D-672E4AE16918}"/>
                </a:ext>
              </a:extLst>
            </p:cNvPr>
            <p:cNvSpPr txBox="1"/>
            <p:nvPr/>
          </p:nvSpPr>
          <p:spPr>
            <a:xfrm>
              <a:off x="9112962" y="1185159"/>
              <a:ext cx="17676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0F0"/>
                  </a:solidFill>
                  <a:latin typeface="Tw Cen MT" panose="020B0602020104020603" pitchFamily="34" charset="0"/>
                </a:rPr>
                <a:t>Time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D9139624-BD62-40CF-9363-3B955653003A}"/>
                </a:ext>
              </a:extLst>
            </p:cNvPr>
            <p:cNvSpPr txBox="1"/>
            <p:nvPr/>
          </p:nvSpPr>
          <p:spPr>
            <a:xfrm>
              <a:off x="9091244" y="1550360"/>
              <a:ext cx="260310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To provide service, frequently need contact  among employees by getting update contact in hand reduce time to job.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DF1DCAD0-F1ED-4D16-91B2-64B6CB692D03}"/>
              </a:ext>
            </a:extLst>
          </p:cNvPr>
          <p:cNvGrpSpPr/>
          <p:nvPr/>
        </p:nvGrpSpPr>
        <p:grpSpPr>
          <a:xfrm>
            <a:off x="9735458" y="3328469"/>
            <a:ext cx="2456541" cy="1565530"/>
            <a:chOff x="9735458" y="3328469"/>
            <a:chExt cx="2456541" cy="156553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xmlns="" id="{5CFCE95A-F863-4CD1-8199-35E399BCEE43}"/>
                </a:ext>
              </a:extLst>
            </p:cNvPr>
            <p:cNvSpPr txBox="1"/>
            <p:nvPr/>
          </p:nvSpPr>
          <p:spPr>
            <a:xfrm>
              <a:off x="9781697" y="3328469"/>
              <a:ext cx="17676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0F0"/>
                  </a:solidFill>
                  <a:latin typeface="Tw Cen MT" panose="020B0602020104020603" pitchFamily="34" charset="0"/>
                </a:rPr>
                <a:t>Visit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ED322A51-37BB-4C47-BFE8-80B2F91F015D}"/>
                </a:ext>
              </a:extLst>
            </p:cNvPr>
            <p:cNvSpPr txBox="1"/>
            <p:nvPr/>
          </p:nvSpPr>
          <p:spPr>
            <a:xfrm>
              <a:off x="9735458" y="3693670"/>
              <a:ext cx="24565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By getting all staff contact at hand reduce visit &amp; time to deliver service. 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xmlns="" id="{08546D18-AA19-49ED-A024-882F8913425D}"/>
              </a:ext>
            </a:extLst>
          </p:cNvPr>
          <p:cNvGrpSpPr/>
          <p:nvPr/>
        </p:nvGrpSpPr>
        <p:grpSpPr>
          <a:xfrm>
            <a:off x="9188820" y="5060922"/>
            <a:ext cx="3003180" cy="1565530"/>
            <a:chOff x="9188820" y="5060922"/>
            <a:chExt cx="3003180" cy="1565530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3D66A8CA-19F4-4F4A-935B-4004FECE0B0A}"/>
                </a:ext>
              </a:extLst>
            </p:cNvPr>
            <p:cNvSpPr txBox="1"/>
            <p:nvPr/>
          </p:nvSpPr>
          <p:spPr>
            <a:xfrm>
              <a:off x="9188820" y="5060922"/>
              <a:ext cx="17676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0F0"/>
                  </a:solidFill>
                  <a:latin typeface="Tw Cen MT" panose="020B0602020104020603" pitchFamily="34" charset="0"/>
                </a:rPr>
                <a:t>Cost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F2C26577-6532-4757-8E5F-67D360BDA6FE}"/>
                </a:ext>
              </a:extLst>
            </p:cNvPr>
            <p:cNvSpPr txBox="1"/>
            <p:nvPr/>
          </p:nvSpPr>
          <p:spPr>
            <a:xfrm>
              <a:off x="9188820" y="5426123"/>
              <a:ext cx="300318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Getting instant contact for deliver service reduce time &amp; visit, So ultimately reduce cost both recipient &amp; provider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xmlns="" id="{6595DA0A-9880-41FE-87E3-CE92DD62B349}"/>
              </a:ext>
            </a:extLst>
          </p:cNvPr>
          <p:cNvGrpSpPr/>
          <p:nvPr/>
        </p:nvGrpSpPr>
        <p:grpSpPr>
          <a:xfrm>
            <a:off x="8520429" y="3253462"/>
            <a:ext cx="1146212" cy="1146212"/>
            <a:chOff x="8520429" y="3253462"/>
            <a:chExt cx="1146212" cy="1146212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757F1890-8D64-4551-B6C7-EB88B15E44A5}"/>
                </a:ext>
              </a:extLst>
            </p:cNvPr>
            <p:cNvSpPr/>
            <p:nvPr/>
          </p:nvSpPr>
          <p:spPr>
            <a:xfrm>
              <a:off x="8520429" y="3253462"/>
              <a:ext cx="1146212" cy="1146212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xmlns="" id="{8B95D9A5-F343-4818-8DF5-72BB89ED2D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43653" y="3476686"/>
              <a:ext cx="699764" cy="699764"/>
            </a:xfrm>
            <a:prstGeom prst="rect">
              <a:avLst/>
            </a:prstGeom>
          </p:spPr>
        </p:pic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556B1A4B-E1A2-41A8-81E6-13F865C9FEAE}"/>
              </a:ext>
            </a:extLst>
          </p:cNvPr>
          <p:cNvSpPr/>
          <p:nvPr/>
        </p:nvSpPr>
        <p:spPr>
          <a:xfrm>
            <a:off x="7932233" y="1164342"/>
            <a:ext cx="1146212" cy="11462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796C400D-FFFF-40A8-AEE6-E48A7481F5E8}"/>
              </a:ext>
            </a:extLst>
          </p:cNvPr>
          <p:cNvGrpSpPr/>
          <p:nvPr/>
        </p:nvGrpSpPr>
        <p:grpSpPr>
          <a:xfrm>
            <a:off x="7956033" y="1384288"/>
            <a:ext cx="1146212" cy="4734870"/>
            <a:chOff x="7956033" y="1384288"/>
            <a:chExt cx="1146212" cy="473487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82A495FC-D38D-410F-A2B3-A43850304062}"/>
                </a:ext>
              </a:extLst>
            </p:cNvPr>
            <p:cNvSpPr/>
            <p:nvPr/>
          </p:nvSpPr>
          <p:spPr>
            <a:xfrm>
              <a:off x="7956033" y="4972946"/>
              <a:ext cx="1146212" cy="1146212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xmlns="" id="{F8392A11-74EE-4801-BBE5-B2F42D833D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76" y="1384288"/>
              <a:ext cx="706320" cy="706320"/>
            </a:xfrm>
            <a:prstGeom prst="rect">
              <a:avLst/>
            </a:prstGeom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2D88FA7E-2272-481F-A031-9A85AD5D1682}"/>
              </a:ext>
            </a:extLst>
          </p:cNvPr>
          <p:cNvGrpSpPr/>
          <p:nvPr/>
        </p:nvGrpSpPr>
        <p:grpSpPr>
          <a:xfrm>
            <a:off x="477135" y="5089879"/>
            <a:ext cx="1802929" cy="1226292"/>
            <a:chOff x="73878" y="3320011"/>
            <a:chExt cx="1943398" cy="1361736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xmlns="" id="{FB6491C5-3F58-4875-9A18-45DAF1B057B3}"/>
                </a:ext>
              </a:extLst>
            </p:cNvPr>
            <p:cNvSpPr/>
            <p:nvPr/>
          </p:nvSpPr>
          <p:spPr>
            <a:xfrm>
              <a:off x="372235" y="3320011"/>
              <a:ext cx="1361736" cy="13617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9A1AC8D0-5485-4139-9B1F-F55366CE68D6}"/>
                </a:ext>
              </a:extLst>
            </p:cNvPr>
            <p:cNvSpPr txBox="1"/>
            <p:nvPr/>
          </p:nvSpPr>
          <p:spPr>
            <a:xfrm>
              <a:off x="73878" y="3826568"/>
              <a:ext cx="1943398" cy="478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Consume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2D88FA7E-2272-481F-A031-9A85AD5D1682}"/>
              </a:ext>
            </a:extLst>
          </p:cNvPr>
          <p:cNvGrpSpPr/>
          <p:nvPr/>
        </p:nvGrpSpPr>
        <p:grpSpPr>
          <a:xfrm>
            <a:off x="4630087" y="5076029"/>
            <a:ext cx="1749283" cy="1728542"/>
            <a:chOff x="372235" y="3320011"/>
            <a:chExt cx="1378243" cy="1361736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FB6491C5-3F58-4875-9A18-45DAF1B057B3}"/>
                </a:ext>
              </a:extLst>
            </p:cNvPr>
            <p:cNvSpPr/>
            <p:nvPr/>
          </p:nvSpPr>
          <p:spPr>
            <a:xfrm>
              <a:off x="372235" y="3320011"/>
              <a:ext cx="1361736" cy="1361736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9A1AC8D0-5485-4139-9B1F-F55366CE68D6}"/>
                </a:ext>
              </a:extLst>
            </p:cNvPr>
            <p:cNvSpPr txBox="1"/>
            <p:nvPr/>
          </p:nvSpPr>
          <p:spPr>
            <a:xfrm>
              <a:off x="372235" y="3686455"/>
              <a:ext cx="1378243" cy="6061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Error less Contact</a:t>
              </a: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479A66B0-42FC-4535-9518-E6319730B5CC}"/>
              </a:ext>
            </a:extLst>
          </p:cNvPr>
          <p:cNvSpPr txBox="1"/>
          <p:nvPr/>
        </p:nvSpPr>
        <p:spPr>
          <a:xfrm>
            <a:off x="2525818" y="4902167"/>
            <a:ext cx="1943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E6E7E9"/>
                </a:solidFill>
                <a:latin typeface="Tw Cen MT" panose="020B0602020104020603" pitchFamily="34" charset="0"/>
              </a:rPr>
              <a:t>Auto change in app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xmlns="" id="{73193DF5-8DA6-4C56-812C-AA549915B8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801" y="5102315"/>
            <a:ext cx="771256" cy="771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955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F272CB9A-11DA-403F-8A2C-8ACABB9E55E3}"/>
              </a:ext>
            </a:extLst>
          </p:cNvPr>
          <p:cNvCxnSpPr/>
          <p:nvPr/>
        </p:nvCxnSpPr>
        <p:spPr>
          <a:xfrm>
            <a:off x="6175088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67E87360-F24A-47BA-928F-2F0179FA8620}"/>
              </a:ext>
            </a:extLst>
          </p:cNvPr>
          <p:cNvCxnSpPr/>
          <p:nvPr/>
        </p:nvCxnSpPr>
        <p:spPr>
          <a:xfrm>
            <a:off x="8413015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xmlns="" id="{08346D99-21A2-4F27-AB30-6BF25A60C3AC}"/>
              </a:ext>
            </a:extLst>
          </p:cNvPr>
          <p:cNvCxnSpPr>
            <a:cxnSpLocks/>
          </p:cNvCxnSpPr>
          <p:nvPr/>
        </p:nvCxnSpPr>
        <p:spPr>
          <a:xfrm>
            <a:off x="10665885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892DD698-41EA-44B3-A338-53428D7D5050}"/>
              </a:ext>
            </a:extLst>
          </p:cNvPr>
          <p:cNvCxnSpPr/>
          <p:nvPr/>
        </p:nvCxnSpPr>
        <p:spPr>
          <a:xfrm>
            <a:off x="3911339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7141C71E-E08E-4C35-AF33-12A46FFB4E28}"/>
              </a:ext>
            </a:extLst>
          </p:cNvPr>
          <p:cNvCxnSpPr/>
          <p:nvPr/>
        </p:nvCxnSpPr>
        <p:spPr>
          <a:xfrm>
            <a:off x="1657906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>
            <a:extLst>
              <a:ext uri="{FF2B5EF4-FFF2-40B4-BE49-F238E27FC236}">
                <a16:creationId xmlns:a16="http://schemas.microsoft.com/office/drawing/2014/main" xmlns="" id="{AF54DAFC-72BF-4C18-B451-30110FC8EBCC}"/>
              </a:ext>
            </a:extLst>
          </p:cNvPr>
          <p:cNvSpPr/>
          <p:nvPr/>
        </p:nvSpPr>
        <p:spPr>
          <a:xfrm>
            <a:off x="115059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6AB54977-33F8-4105-824C-3D0C493D5B00}"/>
              </a:ext>
            </a:extLst>
          </p:cNvPr>
          <p:cNvCxnSpPr>
            <a:cxnSpLocks/>
          </p:cNvCxnSpPr>
          <p:nvPr/>
        </p:nvCxnSpPr>
        <p:spPr>
          <a:xfrm>
            <a:off x="0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xmlns="" id="{BADB8234-7655-4312-99D5-ACC91B4B894B}"/>
              </a:ext>
            </a:extLst>
          </p:cNvPr>
          <p:cNvSpPr/>
          <p:nvPr/>
        </p:nvSpPr>
        <p:spPr>
          <a:xfrm>
            <a:off x="1514928" y="3900069"/>
            <a:ext cx="190500" cy="19050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ircle: Hollow 8">
            <a:extLst>
              <a:ext uri="{FF2B5EF4-FFF2-40B4-BE49-F238E27FC236}">
                <a16:creationId xmlns:a16="http://schemas.microsoft.com/office/drawing/2014/main" xmlns="" id="{868629C6-9D56-44C4-A90C-D16F2E7AA94B}"/>
              </a:ext>
            </a:extLst>
          </p:cNvPr>
          <p:cNvSpPr/>
          <p:nvPr/>
        </p:nvSpPr>
        <p:spPr>
          <a:xfrm>
            <a:off x="139586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xmlns="" id="{1E0E5245-3E9D-45CB-A2A2-78E37536928E}"/>
              </a:ext>
            </a:extLst>
          </p:cNvPr>
          <p:cNvSpPr/>
          <p:nvPr/>
        </p:nvSpPr>
        <p:spPr>
          <a:xfrm>
            <a:off x="126299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1B8353AA-1A28-4FAD-AF44-130B899BAAE4}"/>
              </a:ext>
            </a:extLst>
          </p:cNvPr>
          <p:cNvCxnSpPr>
            <a:cxnSpLocks/>
          </p:cNvCxnSpPr>
          <p:nvPr/>
        </p:nvCxnSpPr>
        <p:spPr>
          <a:xfrm flipV="1">
            <a:off x="1610179" y="4342505"/>
            <a:ext cx="0" cy="1033387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36B49B4F-63E8-4430-9059-553CBCA3AB43}"/>
              </a:ext>
            </a:extLst>
          </p:cNvPr>
          <p:cNvSpPr/>
          <p:nvPr/>
        </p:nvSpPr>
        <p:spPr>
          <a:xfrm>
            <a:off x="1548058" y="5350759"/>
            <a:ext cx="124240" cy="12424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959B938-7387-4E6C-B81C-CA1B61488588}"/>
              </a:ext>
            </a:extLst>
          </p:cNvPr>
          <p:cNvSpPr txBox="1"/>
          <p:nvPr/>
        </p:nvSpPr>
        <p:spPr>
          <a:xfrm>
            <a:off x="852485" y="2961830"/>
            <a:ext cx="1515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03A1A4"/>
                </a:solidFill>
                <a:latin typeface="Tw Cen MT" panose="020B0602020104020603" pitchFamily="34" charset="0"/>
              </a:rPr>
              <a:t>Instant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623F98E-5FFF-4701-A99F-87B202C66033}"/>
              </a:ext>
            </a:extLst>
          </p:cNvPr>
          <p:cNvSpPr txBox="1"/>
          <p:nvPr/>
        </p:nvSpPr>
        <p:spPr>
          <a:xfrm>
            <a:off x="547907" y="5602985"/>
            <a:ext cx="27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When and where need we can contact instant.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xmlns="" id="{B54B9C7B-4DA7-40E1-B723-68758EB971FE}"/>
              </a:ext>
            </a:extLst>
          </p:cNvPr>
          <p:cNvSpPr/>
          <p:nvPr/>
        </p:nvSpPr>
        <p:spPr>
          <a:xfrm rot="5400000">
            <a:off x="3389075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037A3CB3-AA60-41C6-B92B-B84EC0A87E61}"/>
              </a:ext>
            </a:extLst>
          </p:cNvPr>
          <p:cNvSpPr/>
          <p:nvPr/>
        </p:nvSpPr>
        <p:spPr>
          <a:xfrm>
            <a:off x="3753406" y="3900069"/>
            <a:ext cx="190500" cy="19050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le: Hollow 20">
            <a:extLst>
              <a:ext uri="{FF2B5EF4-FFF2-40B4-BE49-F238E27FC236}">
                <a16:creationId xmlns:a16="http://schemas.microsoft.com/office/drawing/2014/main" xmlns="" id="{5AB77009-91CD-4089-A339-205E1FD860BA}"/>
              </a:ext>
            </a:extLst>
          </p:cNvPr>
          <p:cNvSpPr/>
          <p:nvPr/>
        </p:nvSpPr>
        <p:spPr>
          <a:xfrm>
            <a:off x="3634343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21">
            <a:extLst>
              <a:ext uri="{FF2B5EF4-FFF2-40B4-BE49-F238E27FC236}">
                <a16:creationId xmlns:a16="http://schemas.microsoft.com/office/drawing/2014/main" xmlns="" id="{EB4F978A-6973-4038-9D44-C992F6903D28}"/>
              </a:ext>
            </a:extLst>
          </p:cNvPr>
          <p:cNvSpPr/>
          <p:nvPr/>
        </p:nvSpPr>
        <p:spPr>
          <a:xfrm>
            <a:off x="3501471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7982AF7D-7FF0-494C-891D-C601C69FAD64}"/>
              </a:ext>
            </a:extLst>
          </p:cNvPr>
          <p:cNvCxnSpPr>
            <a:cxnSpLocks/>
          </p:cNvCxnSpPr>
          <p:nvPr/>
        </p:nvCxnSpPr>
        <p:spPr>
          <a:xfrm flipV="1">
            <a:off x="3848657" y="2614747"/>
            <a:ext cx="0" cy="1033387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D26033AC-E99E-4309-BD9B-47A98BA0DEA7}"/>
              </a:ext>
            </a:extLst>
          </p:cNvPr>
          <p:cNvSpPr/>
          <p:nvPr/>
        </p:nvSpPr>
        <p:spPr>
          <a:xfrm>
            <a:off x="3786536" y="2568391"/>
            <a:ext cx="124240" cy="12424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297ECE7-7E0E-48D0-9C27-6FB0E3DB79DD}"/>
              </a:ext>
            </a:extLst>
          </p:cNvPr>
          <p:cNvSpPr txBox="1"/>
          <p:nvPr/>
        </p:nvSpPr>
        <p:spPr>
          <a:xfrm>
            <a:off x="2909455" y="4382611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EE9524"/>
                </a:solidFill>
                <a:latin typeface="Tw Cen MT" panose="020B0602020104020603" pitchFamily="34" charset="0"/>
              </a:rPr>
              <a:t>Reduce Support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DEA27D8-0CF3-496D-AD7D-2076231DE52C}"/>
              </a:ext>
            </a:extLst>
          </p:cNvPr>
          <p:cNvSpPr txBox="1"/>
          <p:nvPr/>
        </p:nvSpPr>
        <p:spPr>
          <a:xfrm>
            <a:off x="1869121" y="1926108"/>
            <a:ext cx="3943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Traditionally we depend on notebook or staff which take time, sometimes hassle, that reduce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xmlns="" id="{A2636062-43D3-463C-B6BD-741D547DE965}"/>
              </a:ext>
            </a:extLst>
          </p:cNvPr>
          <p:cNvSpPr/>
          <p:nvPr/>
        </p:nvSpPr>
        <p:spPr>
          <a:xfrm>
            <a:off x="5642508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CDCB9A2B-6699-4804-99AE-7A924FDA4340}"/>
              </a:ext>
            </a:extLst>
          </p:cNvPr>
          <p:cNvSpPr/>
          <p:nvPr/>
        </p:nvSpPr>
        <p:spPr>
          <a:xfrm>
            <a:off x="6006839" y="3900069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xmlns="" id="{3A6CDF07-EF0B-4379-8FBF-3718BD896047}"/>
              </a:ext>
            </a:extLst>
          </p:cNvPr>
          <p:cNvSpPr/>
          <p:nvPr/>
        </p:nvSpPr>
        <p:spPr>
          <a:xfrm>
            <a:off x="5887776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xmlns="" id="{FB3E2DCF-4068-4715-BD27-13370B541EAC}"/>
              </a:ext>
            </a:extLst>
          </p:cNvPr>
          <p:cNvSpPr/>
          <p:nvPr/>
        </p:nvSpPr>
        <p:spPr>
          <a:xfrm>
            <a:off x="5754904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EA49CDC4-E9AD-4789-BEA6-BFF07A73111B}"/>
              </a:ext>
            </a:extLst>
          </p:cNvPr>
          <p:cNvCxnSpPr>
            <a:cxnSpLocks/>
          </p:cNvCxnSpPr>
          <p:nvPr/>
        </p:nvCxnSpPr>
        <p:spPr>
          <a:xfrm flipV="1">
            <a:off x="6102090" y="4342505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DD4A8794-EADF-4527-95C6-C9D6781E9C8E}"/>
              </a:ext>
            </a:extLst>
          </p:cNvPr>
          <p:cNvSpPr/>
          <p:nvPr/>
        </p:nvSpPr>
        <p:spPr>
          <a:xfrm>
            <a:off x="6039969" y="5350759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4BE7D141-E60D-4B00-AA4B-1F588212DCAD}"/>
              </a:ext>
            </a:extLst>
          </p:cNvPr>
          <p:cNvSpPr txBox="1"/>
          <p:nvPr/>
        </p:nvSpPr>
        <p:spPr>
          <a:xfrm>
            <a:off x="5344396" y="2961830"/>
            <a:ext cx="1515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EF3078"/>
                </a:solidFill>
                <a:latin typeface="Tw Cen MT" panose="020B0602020104020603" pitchFamily="34" charset="0"/>
              </a:rPr>
              <a:t>Save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A5C5A36-EC92-462F-BB70-6A797D63B1DD}"/>
              </a:ext>
            </a:extLst>
          </p:cNvPr>
          <p:cNvSpPr txBox="1"/>
          <p:nvPr/>
        </p:nvSpPr>
        <p:spPr>
          <a:xfrm>
            <a:off x="4624192" y="5602985"/>
            <a:ext cx="29641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when we can contact instant &amp; support less it save time cost and others working hour.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xmlns="" id="{E3730103-7F8D-4792-83EE-5FFC4A5D2274}"/>
              </a:ext>
            </a:extLst>
          </p:cNvPr>
          <p:cNvSpPr/>
          <p:nvPr/>
        </p:nvSpPr>
        <p:spPr>
          <a:xfrm rot="5400000">
            <a:off x="790625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xmlns="" id="{86694F26-80D5-467D-94C4-C9C860517F5F}"/>
              </a:ext>
            </a:extLst>
          </p:cNvPr>
          <p:cNvSpPr/>
          <p:nvPr/>
        </p:nvSpPr>
        <p:spPr>
          <a:xfrm>
            <a:off x="8270588" y="3900069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ircle: Hollow 46">
            <a:extLst>
              <a:ext uri="{FF2B5EF4-FFF2-40B4-BE49-F238E27FC236}">
                <a16:creationId xmlns:a16="http://schemas.microsoft.com/office/drawing/2014/main" xmlns="" id="{B0789B4A-0620-4211-9109-6DBE9A07FE51}"/>
              </a:ext>
            </a:extLst>
          </p:cNvPr>
          <p:cNvSpPr/>
          <p:nvPr/>
        </p:nvSpPr>
        <p:spPr>
          <a:xfrm>
            <a:off x="815152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le: Hollow 47">
            <a:extLst>
              <a:ext uri="{FF2B5EF4-FFF2-40B4-BE49-F238E27FC236}">
                <a16:creationId xmlns:a16="http://schemas.microsoft.com/office/drawing/2014/main" xmlns="" id="{9C63B36C-028C-4461-9179-02E81EA9B830}"/>
              </a:ext>
            </a:extLst>
          </p:cNvPr>
          <p:cNvSpPr/>
          <p:nvPr/>
        </p:nvSpPr>
        <p:spPr>
          <a:xfrm>
            <a:off x="801865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15E6C7CE-0DCB-4A82-B08E-519AC3270B85}"/>
              </a:ext>
            </a:extLst>
          </p:cNvPr>
          <p:cNvCxnSpPr>
            <a:cxnSpLocks/>
          </p:cNvCxnSpPr>
          <p:nvPr/>
        </p:nvCxnSpPr>
        <p:spPr>
          <a:xfrm flipV="1">
            <a:off x="8365839" y="2614747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xmlns="" id="{4CFE38F3-7830-46D8-95EE-69DB62ED465D}"/>
              </a:ext>
            </a:extLst>
          </p:cNvPr>
          <p:cNvSpPr/>
          <p:nvPr/>
        </p:nvSpPr>
        <p:spPr>
          <a:xfrm>
            <a:off x="8303718" y="2568391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5F62DC2-C651-4B22-B4CB-1846861868F6}"/>
              </a:ext>
            </a:extLst>
          </p:cNvPr>
          <p:cNvSpPr txBox="1"/>
          <p:nvPr/>
        </p:nvSpPr>
        <p:spPr>
          <a:xfrm>
            <a:off x="7608145" y="4382611"/>
            <a:ext cx="13933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1C7CBB"/>
                </a:solidFill>
                <a:latin typeface="Tw Cen MT" panose="020B0602020104020603" pitchFamily="34" charset="0"/>
              </a:rPr>
              <a:t>Fast &amp; More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44337E62-7F21-4CD3-9B0D-507A64DF7728}"/>
              </a:ext>
            </a:extLst>
          </p:cNvPr>
          <p:cNvSpPr txBox="1"/>
          <p:nvPr/>
        </p:nvSpPr>
        <p:spPr>
          <a:xfrm>
            <a:off x="7101445" y="1896856"/>
            <a:ext cx="332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Doing instant task make service faster and give space doing more task.</a:t>
            </a:r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xmlns="" id="{FC85B459-7BA2-4C61-9178-E1CE5EFAEC56}"/>
              </a:ext>
            </a:extLst>
          </p:cNvPr>
          <p:cNvSpPr/>
          <p:nvPr/>
        </p:nvSpPr>
        <p:spPr>
          <a:xfrm>
            <a:off x="10144184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xmlns="" id="{4A6EEA54-5314-432F-B5DF-B223248AB8AA}"/>
              </a:ext>
            </a:extLst>
          </p:cNvPr>
          <p:cNvSpPr/>
          <p:nvPr/>
        </p:nvSpPr>
        <p:spPr>
          <a:xfrm>
            <a:off x="10508515" y="3900069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ircle: Hollow 55">
            <a:extLst>
              <a:ext uri="{FF2B5EF4-FFF2-40B4-BE49-F238E27FC236}">
                <a16:creationId xmlns:a16="http://schemas.microsoft.com/office/drawing/2014/main" xmlns="" id="{0C983C23-7914-456E-AA37-90FEEBD851C0}"/>
              </a:ext>
            </a:extLst>
          </p:cNvPr>
          <p:cNvSpPr/>
          <p:nvPr/>
        </p:nvSpPr>
        <p:spPr>
          <a:xfrm>
            <a:off x="10389452" y="3781006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le: Hollow 56">
            <a:extLst>
              <a:ext uri="{FF2B5EF4-FFF2-40B4-BE49-F238E27FC236}">
                <a16:creationId xmlns:a16="http://schemas.microsoft.com/office/drawing/2014/main" xmlns="" id="{CD810234-B3DF-4AE8-B7F5-9B91C3FEE8A3}"/>
              </a:ext>
            </a:extLst>
          </p:cNvPr>
          <p:cNvSpPr/>
          <p:nvPr/>
        </p:nvSpPr>
        <p:spPr>
          <a:xfrm>
            <a:off x="10256580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xmlns="" id="{A61A79A1-830D-43A5-991E-41089FE309F5}"/>
              </a:ext>
            </a:extLst>
          </p:cNvPr>
          <p:cNvCxnSpPr>
            <a:cxnSpLocks/>
          </p:cNvCxnSpPr>
          <p:nvPr/>
        </p:nvCxnSpPr>
        <p:spPr>
          <a:xfrm flipV="1">
            <a:off x="10603766" y="4342505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xmlns="" id="{91D217BA-6735-41FC-ADDE-ADA84BF5E891}"/>
              </a:ext>
            </a:extLst>
          </p:cNvPr>
          <p:cNvSpPr/>
          <p:nvPr/>
        </p:nvSpPr>
        <p:spPr>
          <a:xfrm>
            <a:off x="10541645" y="5350759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493BBA26-6FB6-4EDA-AE7C-332D388F6619}"/>
              </a:ext>
            </a:extLst>
          </p:cNvPr>
          <p:cNvSpPr txBox="1"/>
          <p:nvPr/>
        </p:nvSpPr>
        <p:spPr>
          <a:xfrm>
            <a:off x="9376891" y="2961830"/>
            <a:ext cx="2569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w Cen MT" panose="020B0602020104020603" pitchFamily="34" charset="0"/>
              </a:rPr>
              <a:t>Satisfaction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8710CEB2-4E11-44C6-A201-5DCB3EA9A265}"/>
              </a:ext>
            </a:extLst>
          </p:cNvPr>
          <p:cNvSpPr txBox="1"/>
          <p:nvPr/>
        </p:nvSpPr>
        <p:spPr>
          <a:xfrm>
            <a:off x="9001497" y="5602985"/>
            <a:ext cx="3040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Spending less time, using less support provide faster service is really satisfaction &amp; achievement. 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xmlns="" id="{5CE23E97-80CA-4DCE-905B-0371552128FB}"/>
              </a:ext>
            </a:extLst>
          </p:cNvPr>
          <p:cNvCxnSpPr>
            <a:cxnSpLocks/>
          </p:cNvCxnSpPr>
          <p:nvPr/>
        </p:nvCxnSpPr>
        <p:spPr>
          <a:xfrm>
            <a:off x="651657" y="6212376"/>
            <a:ext cx="2048865" cy="0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36AF9195-D1C7-4EAB-9766-CBBD5AC04E3E}"/>
              </a:ext>
            </a:extLst>
          </p:cNvPr>
          <p:cNvCxnSpPr>
            <a:cxnSpLocks/>
          </p:cNvCxnSpPr>
          <p:nvPr/>
        </p:nvCxnSpPr>
        <p:spPr>
          <a:xfrm flipV="1">
            <a:off x="4655127" y="6378626"/>
            <a:ext cx="2873828" cy="1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E7FD0854-B613-4503-8F9F-7EBA21977DB6}"/>
              </a:ext>
            </a:extLst>
          </p:cNvPr>
          <p:cNvCxnSpPr>
            <a:cxnSpLocks/>
          </p:cNvCxnSpPr>
          <p:nvPr/>
        </p:nvCxnSpPr>
        <p:spPr>
          <a:xfrm flipV="1">
            <a:off x="9155871" y="6402376"/>
            <a:ext cx="2702469" cy="31606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267D5D77-7183-46A2-913A-91854EB46B5B}"/>
              </a:ext>
            </a:extLst>
          </p:cNvPr>
          <p:cNvCxnSpPr>
            <a:cxnSpLocks/>
          </p:cNvCxnSpPr>
          <p:nvPr/>
        </p:nvCxnSpPr>
        <p:spPr>
          <a:xfrm>
            <a:off x="2166719" y="1835312"/>
            <a:ext cx="3232000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3FE4C8AC-856E-47A1-86C3-D3143F6DF56B}"/>
              </a:ext>
            </a:extLst>
          </p:cNvPr>
          <p:cNvCxnSpPr>
            <a:cxnSpLocks/>
          </p:cNvCxnSpPr>
          <p:nvPr/>
        </p:nvCxnSpPr>
        <p:spPr>
          <a:xfrm>
            <a:off x="7221152" y="1835312"/>
            <a:ext cx="2816157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AC17817C-AF36-4468-94FC-44DCFF825290}"/>
              </a:ext>
            </a:extLst>
          </p:cNvPr>
          <p:cNvSpPr txBox="1"/>
          <p:nvPr/>
        </p:nvSpPr>
        <p:spPr>
          <a:xfrm>
            <a:off x="2456543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FRONT LINE GOAL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xmlns="" id="{B347FCAE-CD51-47C1-A0E5-7FE287A79E42}"/>
              </a:ext>
            </a:extLst>
          </p:cNvPr>
          <p:cNvGrpSpPr/>
          <p:nvPr/>
        </p:nvGrpSpPr>
        <p:grpSpPr>
          <a:xfrm>
            <a:off x="5378756" y="878988"/>
            <a:ext cx="1434489" cy="190500"/>
            <a:chOff x="4679586" y="878988"/>
            <a:chExt cx="1434489" cy="190500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xmlns="" id="{957F6F33-D335-4F37-A9F5-23DE49CB0B4A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xmlns="" id="{9D3A95DB-0E0C-40A8-88F7-9DAC67B156F6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xmlns="" id="{AD1EA8C3-D35D-4FB7-8D6B-858B4EE0825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xmlns="" id="{FD4B96A9-29AD-4507-B1E8-D12C03BAD2C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xmlns="" id="{50AFA104-D1BD-427D-90C1-6CE47F2C7A56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54358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5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7500"/>
                            </p:stCondLst>
                            <p:childTnLst>
                              <p:par>
                                <p:cTn id="2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4" grpId="0" animBg="1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4" grpId="0" animBg="1"/>
      <p:bldP spid="25" grpId="0"/>
      <p:bldP spid="26" grpId="0"/>
      <p:bldP spid="27" grpId="0" animBg="1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45" grpId="0" animBg="1"/>
      <p:bldP spid="46" grpId="0" animBg="1"/>
      <p:bldP spid="47" grpId="0" animBg="1"/>
      <p:bldP spid="48" grpId="0" animBg="1"/>
      <p:bldP spid="50" grpId="0" animBg="1"/>
      <p:bldP spid="51" grpId="0"/>
      <p:bldP spid="52" grpId="0"/>
      <p:bldP spid="53" grpId="0" animBg="1"/>
      <p:bldP spid="55" grpId="0" animBg="1"/>
      <p:bldP spid="56" grpId="0" animBg="1"/>
      <p:bldP spid="57" grpId="0" animBg="1"/>
      <p:bldP spid="59" grpId="0" animBg="1"/>
      <p:bldP spid="60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1599687" y="2659559"/>
            <a:ext cx="8992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T H A N K S  F O R  W A T C H I N 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7D884BCA-1978-49CC-8588-5399D7CABDE7}"/>
              </a:ext>
            </a:extLst>
          </p:cNvPr>
          <p:cNvGrpSpPr/>
          <p:nvPr/>
        </p:nvGrpSpPr>
        <p:grpSpPr>
          <a:xfrm>
            <a:off x="5378756" y="6145070"/>
            <a:ext cx="1434489" cy="190500"/>
            <a:chOff x="4679586" y="878988"/>
            <a:chExt cx="1434489" cy="1905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3701A590-ABA9-4BD2-BD64-376A4C227798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3E53B434-A2A6-4C16-99DD-292CE4FD62C4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F3E5BC96-17A2-4BD5-BA51-10270687E851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1A06ACCC-548D-4873-BD3B-AD3CA2C095B0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7CBDE4C1-DAF9-476F-B807-27BE954F6C8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0AD5817-10C9-4E0E-A247-63D6F743F8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755" y="1203543"/>
            <a:ext cx="1244104" cy="124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0375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14033</TotalTime>
  <Words>287</Words>
  <Application>Microsoft Office PowerPoint</Application>
  <PresentationFormat>Custom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Md. Ayubur Rahman</cp:lastModifiedBy>
  <cp:revision>205</cp:revision>
  <dcterms:created xsi:type="dcterms:W3CDTF">2017-10-30T13:02:30Z</dcterms:created>
  <dcterms:modified xsi:type="dcterms:W3CDTF">2021-06-07T03:29:57Z</dcterms:modified>
</cp:coreProperties>
</file>