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663300"/>
    <a:srgbClr val="FF9966"/>
    <a:srgbClr val="FFCC00"/>
    <a:srgbClr val="417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3" autoAdjust="0"/>
    <p:restoredTop sz="93954" autoAdjust="0"/>
  </p:normalViewPr>
  <p:slideViewPr>
    <p:cSldViewPr>
      <p:cViewPr>
        <p:scale>
          <a:sx n="100" d="100"/>
          <a:sy n="100" d="100"/>
        </p:scale>
        <p:origin x="-195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17A051-E08F-4572-BB28-98C5A17AC6A8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781992-0778-49F1-9016-288490B2A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3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C85C9E-24E0-429E-AB57-080B25684075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064782-8B27-4216-A2B8-1978F11F5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7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636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4" y="8468"/>
            <a:ext cx="1126065" cy="1020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"/>
            <a:ext cx="121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488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9668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BRRi culturing science for food security</dc:title>
  <dc:creator>Dell</dc:creator>
  <cp:lastModifiedBy>SazzadPC</cp:lastModifiedBy>
  <cp:revision>198</cp:revision>
  <cp:lastPrinted>2020-01-24T11:00:55Z</cp:lastPrinted>
  <dcterms:created xsi:type="dcterms:W3CDTF">2019-11-17T15:02:06Z</dcterms:created>
  <dcterms:modified xsi:type="dcterms:W3CDTF">2020-09-02T12:44:50Z</dcterms:modified>
</cp:coreProperties>
</file>