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30267275" cy="42794238"/>
  <p:notesSz cx="6858000" cy="9144000"/>
  <p:defaultTextStyle>
    <a:defPPr>
      <a:defRPr lang="en-US"/>
    </a:defPPr>
    <a:lvl1pPr algn="l" rtl="0" fontAlgn="base">
      <a:spcBef>
        <a:spcPct val="50000"/>
      </a:spcBef>
      <a:spcAft>
        <a:spcPct val="0"/>
      </a:spcAft>
      <a:buChar char="•"/>
      <a:defRPr sz="2200" b="1" kern="1200">
        <a:solidFill>
          <a:schemeClr val="tx1"/>
        </a:solidFill>
        <a:latin typeface="Arial" charset="0"/>
        <a:ea typeface="+mn-ea"/>
        <a:cs typeface="+mn-cs"/>
      </a:defRPr>
    </a:lvl1pPr>
    <a:lvl2pPr marL="520700" indent="-98425" algn="l" rtl="0" fontAlgn="base">
      <a:spcBef>
        <a:spcPct val="50000"/>
      </a:spcBef>
      <a:spcAft>
        <a:spcPct val="0"/>
      </a:spcAft>
      <a:buChar char="•"/>
      <a:defRPr sz="2200" b="1" kern="1200">
        <a:solidFill>
          <a:schemeClr val="tx1"/>
        </a:solidFill>
        <a:latin typeface="Arial" charset="0"/>
        <a:ea typeface="+mn-ea"/>
        <a:cs typeface="+mn-cs"/>
      </a:defRPr>
    </a:lvl2pPr>
    <a:lvl3pPr marL="1041400" indent="-198438" algn="l" rtl="0" fontAlgn="base">
      <a:spcBef>
        <a:spcPct val="50000"/>
      </a:spcBef>
      <a:spcAft>
        <a:spcPct val="0"/>
      </a:spcAft>
      <a:buChar char="•"/>
      <a:defRPr sz="2200" b="1" kern="1200">
        <a:solidFill>
          <a:schemeClr val="tx1"/>
        </a:solidFill>
        <a:latin typeface="Arial" charset="0"/>
        <a:ea typeface="+mn-ea"/>
        <a:cs typeface="+mn-cs"/>
      </a:defRPr>
    </a:lvl3pPr>
    <a:lvl4pPr marL="1563688" indent="-298450" algn="l" rtl="0" fontAlgn="base">
      <a:spcBef>
        <a:spcPct val="50000"/>
      </a:spcBef>
      <a:spcAft>
        <a:spcPct val="0"/>
      </a:spcAft>
      <a:buChar char="•"/>
      <a:defRPr sz="2200" b="1" kern="1200">
        <a:solidFill>
          <a:schemeClr val="tx1"/>
        </a:solidFill>
        <a:latin typeface="Arial" charset="0"/>
        <a:ea typeface="+mn-ea"/>
        <a:cs typeface="+mn-cs"/>
      </a:defRPr>
    </a:lvl4pPr>
    <a:lvl5pPr marL="2085975" indent="-398463" algn="l" rtl="0" fontAlgn="base">
      <a:spcBef>
        <a:spcPct val="50000"/>
      </a:spcBef>
      <a:spcAft>
        <a:spcPct val="0"/>
      </a:spcAft>
      <a:buChar char="•"/>
      <a:defRPr sz="2200" b="1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200" b="1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200" b="1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200" b="1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200" b="1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764">
          <p15:clr>
            <a:srgbClr val="A4A3A4"/>
          </p15:clr>
        </p15:guide>
        <p15:guide id="2" orient="horz" pos="26418">
          <p15:clr>
            <a:srgbClr val="A4A3A4"/>
          </p15:clr>
        </p15:guide>
        <p15:guide id="3" pos="596">
          <p15:clr>
            <a:srgbClr val="A4A3A4"/>
          </p15:clr>
        </p15:guide>
        <p15:guide id="4" pos="18470">
          <p15:clr>
            <a:srgbClr val="A4A3A4"/>
          </p15:clr>
        </p15:guide>
        <p15:guide id="5" pos="9295">
          <p15:clr>
            <a:srgbClr val="A4A3A4"/>
          </p15:clr>
        </p15:guide>
        <p15:guide id="6" pos="985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D Abdur Rouf Sarkar" initials="MARS" lastIdx="1" clrIdx="0">
    <p:extLst>
      <p:ext uri="{19B8F6BF-5375-455C-9EA6-DF929625EA0E}">
        <p15:presenceInfo xmlns:p15="http://schemas.microsoft.com/office/powerpoint/2012/main" xmlns="" userId="ed150325dce1f674" providerId="Windows Live"/>
      </p:ext>
    </p:extLst>
  </p:cmAuthor>
  <p:cmAuthor id="2" name="SazzadPC" initials="S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88C00"/>
    <a:srgbClr val="C6E6A2"/>
    <a:srgbClr val="FFFF66"/>
    <a:srgbClr val="00CC00"/>
    <a:srgbClr val="009200"/>
    <a:srgbClr val="008000"/>
    <a:srgbClr val="006600"/>
    <a:srgbClr val="CC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574" autoAdjust="0"/>
    <p:restoredTop sz="96880" autoAdjust="0"/>
  </p:normalViewPr>
  <p:slideViewPr>
    <p:cSldViewPr snapToGrid="0">
      <p:cViewPr>
        <p:scale>
          <a:sx n="50" d="100"/>
          <a:sy n="50" d="100"/>
        </p:scale>
        <p:origin x="-120" y="-72"/>
      </p:cViewPr>
      <p:guideLst>
        <p:guide orient="horz" pos="764"/>
        <p:guide orient="horz" pos="26418"/>
        <p:guide pos="596"/>
        <p:guide pos="18470"/>
        <p:guide pos="9295"/>
        <p:guide pos="985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67" d="100"/>
          <a:sy n="67" d="100"/>
        </p:scale>
        <p:origin x="-2748" y="-96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spcBef>
                <a:spcPct val="0"/>
              </a:spcBef>
              <a:buFontTx/>
              <a:buNone/>
              <a:defRPr sz="1200" b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spcBef>
                <a:spcPct val="0"/>
              </a:spcBef>
              <a:buFontTx/>
              <a:buNone/>
              <a:defRPr sz="1200" b="0"/>
            </a:lvl1pPr>
          </a:lstStyle>
          <a:p>
            <a:pPr>
              <a:defRPr/>
            </a:pPr>
            <a:fld id="{1647B79B-2330-4E13-962F-6E965A5C2FBC}" type="datetimeFigureOut">
              <a:rPr lang="en-US"/>
              <a:pPr>
                <a:defRPr/>
              </a:pPr>
              <a:t>9/2/2020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16150" y="685800"/>
            <a:ext cx="24257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spcBef>
                <a:spcPct val="0"/>
              </a:spcBef>
              <a:buFontTx/>
              <a:buNone/>
              <a:defRPr sz="1200" b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spcBef>
                <a:spcPct val="0"/>
              </a:spcBef>
              <a:buFontTx/>
              <a:buNone/>
              <a:defRPr sz="1200" b="0"/>
            </a:lvl1pPr>
          </a:lstStyle>
          <a:p>
            <a:pPr>
              <a:defRPr/>
            </a:pPr>
            <a:fld id="{F4DA2142-E0D3-43C2-A8D4-230AB75B900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824213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1041400" rtl="0" eaLnBrk="0" fontAlgn="base" hangingPunct="0">
      <a:spcBef>
        <a:spcPct val="30000"/>
      </a:spcBef>
      <a:spcAft>
        <a:spcPct val="0"/>
      </a:spcAft>
      <a:defRPr sz="1400" kern="1200">
        <a:solidFill>
          <a:schemeClr val="tx1"/>
        </a:solidFill>
        <a:latin typeface="+mn-lt"/>
        <a:ea typeface="+mn-ea"/>
        <a:cs typeface="+mn-cs"/>
      </a:defRPr>
    </a:lvl1pPr>
    <a:lvl2pPr marL="520700" indent="-98425" algn="l" defTabSz="1041400" rtl="0" eaLnBrk="0" fontAlgn="base" hangingPunct="0">
      <a:spcBef>
        <a:spcPct val="30000"/>
      </a:spcBef>
      <a:spcAft>
        <a:spcPct val="0"/>
      </a:spcAft>
      <a:defRPr sz="1400" kern="1200">
        <a:solidFill>
          <a:schemeClr val="tx1"/>
        </a:solidFill>
        <a:latin typeface="+mn-lt"/>
        <a:ea typeface="+mn-ea"/>
        <a:cs typeface="+mn-cs"/>
      </a:defRPr>
    </a:lvl2pPr>
    <a:lvl3pPr marL="1041400" indent="-198438" algn="l" defTabSz="1041400" rtl="0" eaLnBrk="0" fontAlgn="base" hangingPunct="0">
      <a:spcBef>
        <a:spcPct val="30000"/>
      </a:spcBef>
      <a:spcAft>
        <a:spcPct val="0"/>
      </a:spcAft>
      <a:defRPr sz="1400" kern="1200">
        <a:solidFill>
          <a:schemeClr val="tx1"/>
        </a:solidFill>
        <a:latin typeface="+mn-lt"/>
        <a:ea typeface="+mn-ea"/>
        <a:cs typeface="+mn-cs"/>
      </a:defRPr>
    </a:lvl3pPr>
    <a:lvl4pPr marL="1563688" indent="-298450" algn="l" defTabSz="1041400" rtl="0" eaLnBrk="0" fontAlgn="base" hangingPunct="0">
      <a:spcBef>
        <a:spcPct val="30000"/>
      </a:spcBef>
      <a:spcAft>
        <a:spcPct val="0"/>
      </a:spcAft>
      <a:defRPr sz="1400" kern="1200">
        <a:solidFill>
          <a:schemeClr val="tx1"/>
        </a:solidFill>
        <a:latin typeface="+mn-lt"/>
        <a:ea typeface="+mn-ea"/>
        <a:cs typeface="+mn-cs"/>
      </a:defRPr>
    </a:lvl4pPr>
    <a:lvl5pPr marL="2085975" indent="-398463" algn="l" defTabSz="1041400" rtl="0" eaLnBrk="0" fontAlgn="base" hangingPunct="0">
      <a:spcBef>
        <a:spcPct val="30000"/>
      </a:spcBef>
      <a:spcAft>
        <a:spcPct val="0"/>
      </a:spcAft>
      <a:defRPr sz="1400" kern="1200">
        <a:solidFill>
          <a:schemeClr val="tx1"/>
        </a:solidFill>
        <a:latin typeface="+mn-lt"/>
        <a:ea typeface="+mn-ea"/>
        <a:cs typeface="+mn-cs"/>
      </a:defRPr>
    </a:lvl5pPr>
    <a:lvl6pPr marL="2609050" algn="l" defTabSz="1043621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6pPr>
    <a:lvl7pPr marL="3130861" algn="l" defTabSz="1043621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7pPr>
    <a:lvl8pPr marL="3652671" algn="l" defTabSz="1043621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8pPr>
    <a:lvl9pPr marL="4174481" algn="l" defTabSz="1043621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3" name="Notes Placeholder 2"/>
          <p:cNvSpPr>
            <a:spLocks noGrp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512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2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2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2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2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2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buChar char="•"/>
              <a:defRPr sz="22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buChar char="•"/>
              <a:defRPr sz="22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buChar char="•"/>
              <a:defRPr sz="22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buChar char="•"/>
              <a:defRPr sz="22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011117C7-6F1D-4258-8382-4F4C73FF4F3F}" type="slidenum">
              <a:rPr lang="en-US" sz="1200" b="0" smtClean="0"/>
              <a:pPr eaLnBrk="1" hangingPunct="1"/>
              <a:t>1</a:t>
            </a:fld>
            <a:endParaRPr lang="en-US" sz="1200" b="0" smtClean="0"/>
          </a:p>
        </p:txBody>
      </p:sp>
    </p:spTree>
    <p:extLst>
      <p:ext uri="{BB962C8B-B14F-4D97-AF65-F5344CB8AC3E}">
        <p14:creationId xmlns:p14="http://schemas.microsoft.com/office/powerpoint/2010/main" val="21589840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099697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512888" y="1714500"/>
            <a:ext cx="27241500" cy="7132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429366" tIns="214683" rIns="429366" bIns="214683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512888" y="9985375"/>
            <a:ext cx="27241500" cy="28241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429366" tIns="214683" rIns="429366" bIns="21468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512888" y="38969950"/>
            <a:ext cx="7062787" cy="297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29366" tIns="214683" rIns="429366" bIns="214683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buFontTx/>
              <a:buNone/>
              <a:defRPr sz="6600" b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0340975" y="38969950"/>
            <a:ext cx="9585325" cy="297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29366" tIns="214683" rIns="429366" bIns="214683" numCol="1" anchor="t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buFontTx/>
              <a:buNone/>
              <a:defRPr sz="6600" b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21691600" y="38969950"/>
            <a:ext cx="7062788" cy="297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29366" tIns="214683" rIns="429366" bIns="214683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buFontTx/>
              <a:buNone/>
              <a:defRPr sz="6600" b="0"/>
            </a:lvl1pPr>
          </a:lstStyle>
          <a:p>
            <a:pPr>
              <a:defRPr/>
            </a:pPr>
            <a:fld id="{F8116118-60EF-45B4-BEA9-1AF8EAEC0F8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1031" name="Picture 7" descr="rice background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63500" y="0"/>
            <a:ext cx="30330775" cy="42794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2" name="Freeform 10"/>
          <p:cNvSpPr>
            <a:spLocks/>
          </p:cNvSpPr>
          <p:nvPr userDrawn="1"/>
        </p:nvSpPr>
        <p:spPr bwMode="auto">
          <a:xfrm flipH="1">
            <a:off x="-79375" y="123825"/>
            <a:ext cx="30333950" cy="42794238"/>
          </a:xfrm>
          <a:custGeom>
            <a:avLst/>
            <a:gdLst>
              <a:gd name="T0" fmla="*/ 30334011 w 18472"/>
              <a:gd name="T1" fmla="*/ 42721800 h 23040"/>
              <a:gd name="T2" fmla="*/ 0 w 18472"/>
              <a:gd name="T3" fmla="*/ 42794238 h 23040"/>
              <a:gd name="T4" fmla="*/ 30332369 w 18472"/>
              <a:gd name="T5" fmla="*/ 0 h 23040"/>
              <a:gd name="T6" fmla="*/ 30334011 w 18472"/>
              <a:gd name="T7" fmla="*/ 42721800 h 23040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18472" h="23040">
                <a:moveTo>
                  <a:pt x="18472" y="23001"/>
                </a:moveTo>
                <a:lnTo>
                  <a:pt x="0" y="23040"/>
                </a:lnTo>
                <a:cubicBezTo>
                  <a:pt x="11146" y="20784"/>
                  <a:pt x="17592" y="12893"/>
                  <a:pt x="18471" y="0"/>
                </a:cubicBezTo>
                <a:cubicBezTo>
                  <a:pt x="18472" y="11501"/>
                  <a:pt x="18472" y="23001"/>
                  <a:pt x="18472" y="23001"/>
                </a:cubicBezTo>
                <a:close/>
              </a:path>
            </a:pathLst>
          </a:custGeom>
          <a:solidFill>
            <a:srgbClr val="DAD58E">
              <a:alpha val="1294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104362" tIns="52181" rIns="104362" bIns="52181"/>
          <a:lstStyle/>
          <a:p>
            <a:endParaRPr lang="en-US"/>
          </a:p>
        </p:txBody>
      </p:sp>
      <p:pic>
        <p:nvPicPr>
          <p:cNvPr id="1033" name="Picture 2"/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121" t="3059" r="5969" b="5853"/>
          <a:stretch>
            <a:fillRect/>
          </a:stretch>
        </p:blipFill>
        <p:spPr bwMode="auto">
          <a:xfrm>
            <a:off x="990600" y="1247774"/>
            <a:ext cx="2897021" cy="2752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4" name="Picture 3"/>
          <p:cNvPicPr>
            <a:picLocks noChangeAspect="1" noChangeArrowheads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439" r="4185"/>
          <a:stretch>
            <a:fillRect/>
          </a:stretch>
        </p:blipFill>
        <p:spPr bwMode="auto">
          <a:xfrm>
            <a:off x="25354176" y="1247773"/>
            <a:ext cx="4371761" cy="2752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5" name="Picture 13"/>
          <p:cNvPicPr>
            <a:picLocks noChangeAspect="1" noChangeArrowheads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440900" y="39671625"/>
            <a:ext cx="7285037" cy="216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</p:sldLayoutIdLst>
  <p:timing>
    <p:tnLst>
      <p:par>
        <p:cTn id="1" dur="indefinite" restart="never" nodeType="tmRoot"/>
      </p:par>
    </p:tnLst>
  </p:timing>
  <p:txStyles>
    <p:titleStyle>
      <a:lvl1pPr algn="ctr" defTabSz="4292600" rtl="0" eaLnBrk="0" fontAlgn="base" hangingPunct="0">
        <a:spcBef>
          <a:spcPct val="0"/>
        </a:spcBef>
        <a:spcAft>
          <a:spcPct val="0"/>
        </a:spcAft>
        <a:defRPr sz="20700">
          <a:solidFill>
            <a:schemeClr val="tx2"/>
          </a:solidFill>
          <a:latin typeface="+mj-lt"/>
          <a:ea typeface="+mj-ea"/>
          <a:cs typeface="+mj-cs"/>
        </a:defRPr>
      </a:lvl1pPr>
      <a:lvl2pPr algn="ctr" defTabSz="4292600" rtl="0" eaLnBrk="0" fontAlgn="base" hangingPunct="0">
        <a:spcBef>
          <a:spcPct val="0"/>
        </a:spcBef>
        <a:spcAft>
          <a:spcPct val="0"/>
        </a:spcAft>
        <a:defRPr sz="20700">
          <a:solidFill>
            <a:schemeClr val="tx2"/>
          </a:solidFill>
          <a:latin typeface="Arial" charset="0"/>
        </a:defRPr>
      </a:lvl2pPr>
      <a:lvl3pPr algn="ctr" defTabSz="4292600" rtl="0" eaLnBrk="0" fontAlgn="base" hangingPunct="0">
        <a:spcBef>
          <a:spcPct val="0"/>
        </a:spcBef>
        <a:spcAft>
          <a:spcPct val="0"/>
        </a:spcAft>
        <a:defRPr sz="20700">
          <a:solidFill>
            <a:schemeClr val="tx2"/>
          </a:solidFill>
          <a:latin typeface="Arial" charset="0"/>
        </a:defRPr>
      </a:lvl3pPr>
      <a:lvl4pPr algn="ctr" defTabSz="4292600" rtl="0" eaLnBrk="0" fontAlgn="base" hangingPunct="0">
        <a:spcBef>
          <a:spcPct val="0"/>
        </a:spcBef>
        <a:spcAft>
          <a:spcPct val="0"/>
        </a:spcAft>
        <a:defRPr sz="20700">
          <a:solidFill>
            <a:schemeClr val="tx2"/>
          </a:solidFill>
          <a:latin typeface="Arial" charset="0"/>
        </a:defRPr>
      </a:lvl4pPr>
      <a:lvl5pPr algn="ctr" defTabSz="4292600" rtl="0" eaLnBrk="0" fontAlgn="base" hangingPunct="0">
        <a:spcBef>
          <a:spcPct val="0"/>
        </a:spcBef>
        <a:spcAft>
          <a:spcPct val="0"/>
        </a:spcAft>
        <a:defRPr sz="20700">
          <a:solidFill>
            <a:schemeClr val="tx2"/>
          </a:solidFill>
          <a:latin typeface="Arial" charset="0"/>
        </a:defRPr>
      </a:lvl5pPr>
      <a:lvl6pPr marL="521810" algn="ctr" defTabSz="4294062" rtl="0" fontAlgn="base">
        <a:spcBef>
          <a:spcPct val="0"/>
        </a:spcBef>
        <a:spcAft>
          <a:spcPct val="0"/>
        </a:spcAft>
        <a:defRPr sz="20700">
          <a:solidFill>
            <a:schemeClr val="tx2"/>
          </a:solidFill>
          <a:latin typeface="Arial" charset="0"/>
        </a:defRPr>
      </a:lvl6pPr>
      <a:lvl7pPr marL="1043621" algn="ctr" defTabSz="4294062" rtl="0" fontAlgn="base">
        <a:spcBef>
          <a:spcPct val="0"/>
        </a:spcBef>
        <a:spcAft>
          <a:spcPct val="0"/>
        </a:spcAft>
        <a:defRPr sz="20700">
          <a:solidFill>
            <a:schemeClr val="tx2"/>
          </a:solidFill>
          <a:latin typeface="Arial" charset="0"/>
        </a:defRPr>
      </a:lvl7pPr>
      <a:lvl8pPr marL="1565431" algn="ctr" defTabSz="4294062" rtl="0" fontAlgn="base">
        <a:spcBef>
          <a:spcPct val="0"/>
        </a:spcBef>
        <a:spcAft>
          <a:spcPct val="0"/>
        </a:spcAft>
        <a:defRPr sz="20700">
          <a:solidFill>
            <a:schemeClr val="tx2"/>
          </a:solidFill>
          <a:latin typeface="Arial" charset="0"/>
        </a:defRPr>
      </a:lvl8pPr>
      <a:lvl9pPr marL="2087240" algn="ctr" defTabSz="4294062" rtl="0" fontAlgn="base">
        <a:spcBef>
          <a:spcPct val="0"/>
        </a:spcBef>
        <a:spcAft>
          <a:spcPct val="0"/>
        </a:spcAft>
        <a:defRPr sz="20700">
          <a:solidFill>
            <a:schemeClr val="tx2"/>
          </a:solidFill>
          <a:latin typeface="Arial" charset="0"/>
        </a:defRPr>
      </a:lvl9pPr>
    </p:titleStyle>
    <p:bodyStyle>
      <a:lvl1pPr marL="1608138" indent="-1608138" algn="l" defTabSz="4292600" rtl="0" eaLnBrk="0" fontAlgn="base" hangingPunct="0">
        <a:spcBef>
          <a:spcPct val="20000"/>
        </a:spcBef>
        <a:spcAft>
          <a:spcPct val="0"/>
        </a:spcAft>
        <a:buChar char="•"/>
        <a:defRPr sz="15000">
          <a:solidFill>
            <a:schemeClr val="tx1"/>
          </a:solidFill>
          <a:latin typeface="+mn-lt"/>
          <a:ea typeface="+mn-ea"/>
          <a:cs typeface="+mn-cs"/>
        </a:defRPr>
      </a:lvl1pPr>
      <a:lvl2pPr marL="3486150" indent="-1339850" algn="l" defTabSz="4292600" rtl="0" eaLnBrk="0" fontAlgn="base" hangingPunct="0">
        <a:spcBef>
          <a:spcPct val="20000"/>
        </a:spcBef>
        <a:spcAft>
          <a:spcPct val="0"/>
        </a:spcAft>
        <a:buChar char="–"/>
        <a:defRPr sz="13100">
          <a:solidFill>
            <a:schemeClr val="tx1"/>
          </a:solidFill>
          <a:latin typeface="+mn-lt"/>
        </a:defRPr>
      </a:lvl2pPr>
      <a:lvl3pPr marL="5365750" indent="-1071563" algn="l" defTabSz="4292600" rtl="0" eaLnBrk="0" fontAlgn="base" hangingPunct="0">
        <a:spcBef>
          <a:spcPct val="20000"/>
        </a:spcBef>
        <a:spcAft>
          <a:spcPct val="0"/>
        </a:spcAft>
        <a:buChar char="•"/>
        <a:defRPr sz="11300">
          <a:solidFill>
            <a:schemeClr val="tx1"/>
          </a:solidFill>
          <a:latin typeface="+mn-lt"/>
        </a:defRPr>
      </a:lvl3pPr>
      <a:lvl4pPr marL="7512050" indent="-1071563" algn="l" defTabSz="4292600" rtl="0" eaLnBrk="0" fontAlgn="base" hangingPunct="0">
        <a:spcBef>
          <a:spcPct val="20000"/>
        </a:spcBef>
        <a:spcAft>
          <a:spcPct val="0"/>
        </a:spcAft>
        <a:buChar char="–"/>
        <a:defRPr sz="9300">
          <a:solidFill>
            <a:schemeClr val="tx1"/>
          </a:solidFill>
          <a:latin typeface="+mn-lt"/>
        </a:defRPr>
      </a:lvl4pPr>
      <a:lvl5pPr marL="9658350" indent="-1071563" algn="l" defTabSz="4292600" rtl="0" eaLnBrk="0" fontAlgn="base" hangingPunct="0">
        <a:spcBef>
          <a:spcPct val="20000"/>
        </a:spcBef>
        <a:spcAft>
          <a:spcPct val="0"/>
        </a:spcAft>
        <a:buChar char="»"/>
        <a:defRPr sz="9300">
          <a:solidFill>
            <a:schemeClr val="tx1"/>
          </a:solidFill>
          <a:latin typeface="+mn-lt"/>
        </a:defRPr>
      </a:lvl5pPr>
      <a:lvl6pPr marL="10182545" indent="-1072610" algn="l" defTabSz="4294062" rtl="0" fontAlgn="base">
        <a:spcBef>
          <a:spcPct val="20000"/>
        </a:spcBef>
        <a:spcAft>
          <a:spcPct val="0"/>
        </a:spcAft>
        <a:buChar char="»"/>
        <a:defRPr sz="9300">
          <a:solidFill>
            <a:schemeClr val="tx1"/>
          </a:solidFill>
          <a:latin typeface="+mn-lt"/>
        </a:defRPr>
      </a:lvl6pPr>
      <a:lvl7pPr marL="10704355" indent="-1072610" algn="l" defTabSz="4294062" rtl="0" fontAlgn="base">
        <a:spcBef>
          <a:spcPct val="20000"/>
        </a:spcBef>
        <a:spcAft>
          <a:spcPct val="0"/>
        </a:spcAft>
        <a:buChar char="»"/>
        <a:defRPr sz="9300">
          <a:solidFill>
            <a:schemeClr val="tx1"/>
          </a:solidFill>
          <a:latin typeface="+mn-lt"/>
        </a:defRPr>
      </a:lvl7pPr>
      <a:lvl8pPr marL="11226165" indent="-1072610" algn="l" defTabSz="4294062" rtl="0" fontAlgn="base">
        <a:spcBef>
          <a:spcPct val="20000"/>
        </a:spcBef>
        <a:spcAft>
          <a:spcPct val="0"/>
        </a:spcAft>
        <a:buChar char="»"/>
        <a:defRPr sz="9300">
          <a:solidFill>
            <a:schemeClr val="tx1"/>
          </a:solidFill>
          <a:latin typeface="+mn-lt"/>
        </a:defRPr>
      </a:lvl8pPr>
      <a:lvl9pPr marL="11747976" indent="-1072610" algn="l" defTabSz="4294062" rtl="0" fontAlgn="base">
        <a:spcBef>
          <a:spcPct val="20000"/>
        </a:spcBef>
        <a:spcAft>
          <a:spcPct val="0"/>
        </a:spcAft>
        <a:buChar char="»"/>
        <a:defRPr sz="93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1043621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21810" algn="l" defTabSz="1043621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43621" algn="l" defTabSz="1043621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65431" algn="l" defTabSz="1043621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87240" algn="l" defTabSz="1043621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609050" algn="l" defTabSz="1043621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130861" algn="l" defTabSz="1043621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652671" algn="l" defTabSz="1043621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174481" algn="l" defTabSz="1043621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42"/>
          <p:cNvSpPr txBox="1">
            <a:spLocks noChangeArrowheads="1"/>
          </p:cNvSpPr>
          <p:nvPr/>
        </p:nvSpPr>
        <p:spPr bwMode="auto">
          <a:xfrm>
            <a:off x="4137025" y="1633538"/>
            <a:ext cx="20996275" cy="1042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4362" tIns="52181" rIns="104362" bIns="52181">
            <a:spAutoFit/>
          </a:bodyPr>
          <a:lstStyle>
            <a:lvl1pPr defTabSz="4654550" eaLnBrk="0" hangingPunct="0">
              <a:defRPr sz="2200" b="1">
                <a:solidFill>
                  <a:schemeClr val="tx1"/>
                </a:solidFill>
                <a:latin typeface="Arial" charset="0"/>
              </a:defRPr>
            </a:lvl1pPr>
            <a:lvl2pPr marL="742950" indent="-285750" defTabSz="4654550" eaLnBrk="0" hangingPunct="0">
              <a:defRPr sz="2200" b="1">
                <a:solidFill>
                  <a:schemeClr val="tx1"/>
                </a:solidFill>
                <a:latin typeface="Arial" charset="0"/>
              </a:defRPr>
            </a:lvl2pPr>
            <a:lvl3pPr marL="1143000" indent="-228600" defTabSz="4654550" eaLnBrk="0" hangingPunct="0">
              <a:defRPr sz="2200" b="1">
                <a:solidFill>
                  <a:schemeClr val="tx1"/>
                </a:solidFill>
                <a:latin typeface="Arial" charset="0"/>
              </a:defRPr>
            </a:lvl3pPr>
            <a:lvl4pPr marL="1600200" indent="-228600" defTabSz="4654550" eaLnBrk="0" hangingPunct="0">
              <a:defRPr sz="2200" b="1">
                <a:solidFill>
                  <a:schemeClr val="tx1"/>
                </a:solidFill>
                <a:latin typeface="Arial" charset="0"/>
              </a:defRPr>
            </a:lvl4pPr>
            <a:lvl5pPr marL="2057400" indent="-228600" defTabSz="4654550" eaLnBrk="0" hangingPunct="0">
              <a:defRPr sz="2200" b="1">
                <a:solidFill>
                  <a:schemeClr val="tx1"/>
                </a:solidFill>
                <a:latin typeface="Arial" charset="0"/>
              </a:defRPr>
            </a:lvl5pPr>
            <a:lvl6pPr marL="2514600" indent="-228600" defTabSz="4654550" eaLnBrk="0" fontAlgn="base" hangingPunct="0">
              <a:spcBef>
                <a:spcPct val="50000"/>
              </a:spcBef>
              <a:spcAft>
                <a:spcPct val="0"/>
              </a:spcAft>
              <a:buChar char="•"/>
              <a:defRPr sz="2200" b="1">
                <a:solidFill>
                  <a:schemeClr val="tx1"/>
                </a:solidFill>
                <a:latin typeface="Arial" charset="0"/>
              </a:defRPr>
            </a:lvl6pPr>
            <a:lvl7pPr marL="2971800" indent="-228600" defTabSz="4654550" eaLnBrk="0" fontAlgn="base" hangingPunct="0">
              <a:spcBef>
                <a:spcPct val="50000"/>
              </a:spcBef>
              <a:spcAft>
                <a:spcPct val="0"/>
              </a:spcAft>
              <a:buChar char="•"/>
              <a:defRPr sz="2200" b="1">
                <a:solidFill>
                  <a:schemeClr val="tx1"/>
                </a:solidFill>
                <a:latin typeface="Arial" charset="0"/>
              </a:defRPr>
            </a:lvl7pPr>
            <a:lvl8pPr marL="3429000" indent="-228600" defTabSz="4654550" eaLnBrk="0" fontAlgn="base" hangingPunct="0">
              <a:spcBef>
                <a:spcPct val="50000"/>
              </a:spcBef>
              <a:spcAft>
                <a:spcPct val="0"/>
              </a:spcAft>
              <a:buChar char="•"/>
              <a:defRPr sz="2200" b="1">
                <a:solidFill>
                  <a:schemeClr val="tx1"/>
                </a:solidFill>
                <a:latin typeface="Arial" charset="0"/>
              </a:defRPr>
            </a:lvl8pPr>
            <a:lvl9pPr marL="3886200" indent="-228600" defTabSz="4654550" eaLnBrk="0" fontAlgn="base" hangingPunct="0">
              <a:spcBef>
                <a:spcPct val="50000"/>
              </a:spcBef>
              <a:spcAft>
                <a:spcPct val="0"/>
              </a:spcAft>
              <a:buChar char="•"/>
              <a:defRPr sz="22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buFontTx/>
              <a:buNone/>
            </a:pPr>
            <a:r>
              <a:rPr lang="en-US" sz="6000" dirty="0" smtClean="0">
                <a:solidFill>
                  <a:srgbClr val="008000"/>
                </a:solidFill>
              </a:rPr>
              <a:t>Title (60 point)</a:t>
            </a:r>
            <a:endParaRPr lang="en-US" sz="6000" dirty="0">
              <a:solidFill>
                <a:srgbClr val="008000"/>
              </a:solidFill>
            </a:endParaRPr>
          </a:p>
        </p:txBody>
      </p:sp>
      <p:sp>
        <p:nvSpPr>
          <p:cNvPr id="3075" name="Text Box 43"/>
          <p:cNvSpPr txBox="1">
            <a:spLocks noChangeArrowheads="1"/>
          </p:cNvSpPr>
          <p:nvPr/>
        </p:nvSpPr>
        <p:spPr bwMode="auto">
          <a:xfrm>
            <a:off x="1512888" y="3990975"/>
            <a:ext cx="27808237" cy="592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4362" tIns="52181" rIns="104362" bIns="52181">
            <a:spAutoFit/>
          </a:bodyPr>
          <a:lstStyle>
            <a:lvl1pPr defTabSz="4654550" eaLnBrk="0" hangingPunct="0">
              <a:defRPr sz="2200" b="1">
                <a:solidFill>
                  <a:schemeClr val="tx1"/>
                </a:solidFill>
                <a:latin typeface="Arial" charset="0"/>
              </a:defRPr>
            </a:lvl1pPr>
            <a:lvl2pPr marL="742950" indent="-285750" defTabSz="4654550" eaLnBrk="0" hangingPunct="0">
              <a:defRPr sz="2200" b="1">
                <a:solidFill>
                  <a:schemeClr val="tx1"/>
                </a:solidFill>
                <a:latin typeface="Arial" charset="0"/>
              </a:defRPr>
            </a:lvl2pPr>
            <a:lvl3pPr marL="1143000" indent="-228600" defTabSz="4654550" eaLnBrk="0" hangingPunct="0">
              <a:defRPr sz="2200" b="1">
                <a:solidFill>
                  <a:schemeClr val="tx1"/>
                </a:solidFill>
                <a:latin typeface="Arial" charset="0"/>
              </a:defRPr>
            </a:lvl3pPr>
            <a:lvl4pPr marL="1600200" indent="-228600" defTabSz="4654550" eaLnBrk="0" hangingPunct="0">
              <a:defRPr sz="2200" b="1">
                <a:solidFill>
                  <a:schemeClr val="tx1"/>
                </a:solidFill>
                <a:latin typeface="Arial" charset="0"/>
              </a:defRPr>
            </a:lvl4pPr>
            <a:lvl5pPr marL="2057400" indent="-228600" defTabSz="4654550" eaLnBrk="0" hangingPunct="0">
              <a:defRPr sz="2200" b="1">
                <a:solidFill>
                  <a:schemeClr val="tx1"/>
                </a:solidFill>
                <a:latin typeface="Arial" charset="0"/>
              </a:defRPr>
            </a:lvl5pPr>
            <a:lvl6pPr marL="2514600" indent="-228600" defTabSz="4654550" eaLnBrk="0" fontAlgn="base" hangingPunct="0">
              <a:spcBef>
                <a:spcPct val="50000"/>
              </a:spcBef>
              <a:spcAft>
                <a:spcPct val="0"/>
              </a:spcAft>
              <a:buChar char="•"/>
              <a:defRPr sz="2200" b="1">
                <a:solidFill>
                  <a:schemeClr val="tx1"/>
                </a:solidFill>
                <a:latin typeface="Arial" charset="0"/>
              </a:defRPr>
            </a:lvl6pPr>
            <a:lvl7pPr marL="2971800" indent="-228600" defTabSz="4654550" eaLnBrk="0" fontAlgn="base" hangingPunct="0">
              <a:spcBef>
                <a:spcPct val="50000"/>
              </a:spcBef>
              <a:spcAft>
                <a:spcPct val="0"/>
              </a:spcAft>
              <a:buChar char="•"/>
              <a:defRPr sz="2200" b="1">
                <a:solidFill>
                  <a:schemeClr val="tx1"/>
                </a:solidFill>
                <a:latin typeface="Arial" charset="0"/>
              </a:defRPr>
            </a:lvl7pPr>
            <a:lvl8pPr marL="3429000" indent="-228600" defTabSz="4654550" eaLnBrk="0" fontAlgn="base" hangingPunct="0">
              <a:spcBef>
                <a:spcPct val="50000"/>
              </a:spcBef>
              <a:spcAft>
                <a:spcPct val="0"/>
              </a:spcAft>
              <a:buChar char="•"/>
              <a:defRPr sz="2200" b="1">
                <a:solidFill>
                  <a:schemeClr val="tx1"/>
                </a:solidFill>
                <a:latin typeface="Arial" charset="0"/>
              </a:defRPr>
            </a:lvl8pPr>
            <a:lvl9pPr marL="3886200" indent="-228600" defTabSz="4654550" eaLnBrk="0" fontAlgn="base" hangingPunct="0">
              <a:spcBef>
                <a:spcPct val="50000"/>
              </a:spcBef>
              <a:spcAft>
                <a:spcPct val="0"/>
              </a:spcAft>
              <a:buChar char="•"/>
              <a:defRPr sz="22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lnSpc>
                <a:spcPct val="99000"/>
              </a:lnSpc>
              <a:spcBef>
                <a:spcPct val="0"/>
              </a:spcBef>
              <a:buFontTx/>
              <a:buNone/>
            </a:pPr>
            <a:r>
              <a:rPr lang="en-US" sz="3200" dirty="0"/>
              <a:t>Authors: Name and </a:t>
            </a:r>
            <a:r>
              <a:rPr lang="en-US" sz="3200" dirty="0" smtClean="0"/>
              <a:t>Affiliation (32 points)</a:t>
            </a:r>
            <a:endParaRPr lang="en-US" sz="3200" dirty="0"/>
          </a:p>
        </p:txBody>
      </p:sp>
      <p:sp>
        <p:nvSpPr>
          <p:cNvPr id="3076" name="Text Box 47"/>
          <p:cNvSpPr txBox="1">
            <a:spLocks noChangeArrowheads="1"/>
          </p:cNvSpPr>
          <p:nvPr/>
        </p:nvSpPr>
        <p:spPr bwMode="auto">
          <a:xfrm>
            <a:off x="946150" y="11198225"/>
            <a:ext cx="12577763" cy="6593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4362" tIns="52181" rIns="104362" bIns="52181">
            <a:spAutoFit/>
          </a:bodyPr>
          <a:lstStyle>
            <a:lvl1pPr defTabSz="4654550" eaLnBrk="0" hangingPunct="0">
              <a:defRPr sz="2200" b="1">
                <a:solidFill>
                  <a:schemeClr val="tx1"/>
                </a:solidFill>
                <a:latin typeface="Arial" charset="0"/>
              </a:defRPr>
            </a:lvl1pPr>
            <a:lvl2pPr marL="742950" indent="-285750" defTabSz="4654550" eaLnBrk="0" hangingPunct="0">
              <a:defRPr sz="2200" b="1">
                <a:solidFill>
                  <a:schemeClr val="tx1"/>
                </a:solidFill>
                <a:latin typeface="Arial" charset="0"/>
              </a:defRPr>
            </a:lvl2pPr>
            <a:lvl3pPr marL="1143000" indent="-228600" defTabSz="4654550" eaLnBrk="0" hangingPunct="0">
              <a:defRPr sz="2200" b="1">
                <a:solidFill>
                  <a:schemeClr val="tx1"/>
                </a:solidFill>
                <a:latin typeface="Arial" charset="0"/>
              </a:defRPr>
            </a:lvl3pPr>
            <a:lvl4pPr marL="1600200" indent="-228600" defTabSz="4654550" eaLnBrk="0" hangingPunct="0">
              <a:defRPr sz="2200" b="1">
                <a:solidFill>
                  <a:schemeClr val="tx1"/>
                </a:solidFill>
                <a:latin typeface="Arial" charset="0"/>
              </a:defRPr>
            </a:lvl4pPr>
            <a:lvl5pPr marL="2057400" indent="-228600" defTabSz="4654550" eaLnBrk="0" hangingPunct="0">
              <a:defRPr sz="2200" b="1">
                <a:solidFill>
                  <a:schemeClr val="tx1"/>
                </a:solidFill>
                <a:latin typeface="Arial" charset="0"/>
              </a:defRPr>
            </a:lvl5pPr>
            <a:lvl6pPr marL="2514600" indent="-228600" defTabSz="4654550" eaLnBrk="0" fontAlgn="base" hangingPunct="0">
              <a:spcBef>
                <a:spcPct val="50000"/>
              </a:spcBef>
              <a:spcAft>
                <a:spcPct val="0"/>
              </a:spcAft>
              <a:buChar char="•"/>
              <a:defRPr sz="2200" b="1">
                <a:solidFill>
                  <a:schemeClr val="tx1"/>
                </a:solidFill>
                <a:latin typeface="Arial" charset="0"/>
              </a:defRPr>
            </a:lvl6pPr>
            <a:lvl7pPr marL="2971800" indent="-228600" defTabSz="4654550" eaLnBrk="0" fontAlgn="base" hangingPunct="0">
              <a:spcBef>
                <a:spcPct val="50000"/>
              </a:spcBef>
              <a:spcAft>
                <a:spcPct val="0"/>
              </a:spcAft>
              <a:buChar char="•"/>
              <a:defRPr sz="2200" b="1">
                <a:solidFill>
                  <a:schemeClr val="tx1"/>
                </a:solidFill>
                <a:latin typeface="Arial" charset="0"/>
              </a:defRPr>
            </a:lvl7pPr>
            <a:lvl8pPr marL="3429000" indent="-228600" defTabSz="4654550" eaLnBrk="0" fontAlgn="base" hangingPunct="0">
              <a:spcBef>
                <a:spcPct val="50000"/>
              </a:spcBef>
              <a:spcAft>
                <a:spcPct val="0"/>
              </a:spcAft>
              <a:buChar char="•"/>
              <a:defRPr sz="2200" b="1">
                <a:solidFill>
                  <a:schemeClr val="tx1"/>
                </a:solidFill>
                <a:latin typeface="Arial" charset="0"/>
              </a:defRPr>
            </a:lvl8pPr>
            <a:lvl9pPr marL="3886200" indent="-228600" defTabSz="4654550" eaLnBrk="0" fontAlgn="base" hangingPunct="0">
              <a:spcBef>
                <a:spcPct val="50000"/>
              </a:spcBef>
              <a:spcAft>
                <a:spcPct val="0"/>
              </a:spcAft>
              <a:buChar char="•"/>
              <a:defRPr sz="22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buNone/>
            </a:pPr>
            <a:r>
              <a:rPr lang="en-US" sz="3600" dirty="0" smtClean="0">
                <a:solidFill>
                  <a:srgbClr val="008000"/>
                </a:solidFill>
              </a:rPr>
              <a:t>Background </a:t>
            </a:r>
            <a:r>
              <a:rPr lang="en-US" sz="3600" dirty="0"/>
              <a:t>(sub heading: 36 points)</a:t>
            </a:r>
          </a:p>
        </p:txBody>
      </p:sp>
      <p:sp>
        <p:nvSpPr>
          <p:cNvPr id="3077" name="Text Box 49"/>
          <p:cNvSpPr txBox="1">
            <a:spLocks noChangeArrowheads="1"/>
          </p:cNvSpPr>
          <p:nvPr/>
        </p:nvSpPr>
        <p:spPr bwMode="auto">
          <a:xfrm>
            <a:off x="946150" y="16311563"/>
            <a:ext cx="12609513" cy="6593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4362" tIns="52181" rIns="104362" bIns="52181">
            <a:spAutoFit/>
          </a:bodyPr>
          <a:lstStyle>
            <a:lvl1pPr defTabSz="4654550" eaLnBrk="0" hangingPunct="0">
              <a:defRPr sz="2200" b="1">
                <a:solidFill>
                  <a:schemeClr val="tx1"/>
                </a:solidFill>
                <a:latin typeface="Arial" charset="0"/>
              </a:defRPr>
            </a:lvl1pPr>
            <a:lvl2pPr marL="742950" indent="-285750" defTabSz="4654550" eaLnBrk="0" hangingPunct="0">
              <a:defRPr sz="2200" b="1">
                <a:solidFill>
                  <a:schemeClr val="tx1"/>
                </a:solidFill>
                <a:latin typeface="Arial" charset="0"/>
              </a:defRPr>
            </a:lvl2pPr>
            <a:lvl3pPr marL="1143000" indent="-228600" defTabSz="4654550" eaLnBrk="0" hangingPunct="0">
              <a:defRPr sz="2200" b="1">
                <a:solidFill>
                  <a:schemeClr val="tx1"/>
                </a:solidFill>
                <a:latin typeface="Arial" charset="0"/>
              </a:defRPr>
            </a:lvl3pPr>
            <a:lvl4pPr marL="1600200" indent="-228600" defTabSz="4654550" eaLnBrk="0" hangingPunct="0">
              <a:defRPr sz="2200" b="1">
                <a:solidFill>
                  <a:schemeClr val="tx1"/>
                </a:solidFill>
                <a:latin typeface="Arial" charset="0"/>
              </a:defRPr>
            </a:lvl4pPr>
            <a:lvl5pPr marL="2057400" indent="-228600" defTabSz="4654550" eaLnBrk="0" hangingPunct="0">
              <a:defRPr sz="2200" b="1">
                <a:solidFill>
                  <a:schemeClr val="tx1"/>
                </a:solidFill>
                <a:latin typeface="Arial" charset="0"/>
              </a:defRPr>
            </a:lvl5pPr>
            <a:lvl6pPr marL="2514600" indent="-228600" defTabSz="4654550" eaLnBrk="0" fontAlgn="base" hangingPunct="0">
              <a:spcBef>
                <a:spcPct val="50000"/>
              </a:spcBef>
              <a:spcAft>
                <a:spcPct val="0"/>
              </a:spcAft>
              <a:buChar char="•"/>
              <a:defRPr sz="2200" b="1">
                <a:solidFill>
                  <a:schemeClr val="tx1"/>
                </a:solidFill>
                <a:latin typeface="Arial" charset="0"/>
              </a:defRPr>
            </a:lvl6pPr>
            <a:lvl7pPr marL="2971800" indent="-228600" defTabSz="4654550" eaLnBrk="0" fontAlgn="base" hangingPunct="0">
              <a:spcBef>
                <a:spcPct val="50000"/>
              </a:spcBef>
              <a:spcAft>
                <a:spcPct val="0"/>
              </a:spcAft>
              <a:buChar char="•"/>
              <a:defRPr sz="2200" b="1">
                <a:solidFill>
                  <a:schemeClr val="tx1"/>
                </a:solidFill>
                <a:latin typeface="Arial" charset="0"/>
              </a:defRPr>
            </a:lvl7pPr>
            <a:lvl8pPr marL="3429000" indent="-228600" defTabSz="4654550" eaLnBrk="0" fontAlgn="base" hangingPunct="0">
              <a:spcBef>
                <a:spcPct val="50000"/>
              </a:spcBef>
              <a:spcAft>
                <a:spcPct val="0"/>
              </a:spcAft>
              <a:buChar char="•"/>
              <a:defRPr sz="2200" b="1">
                <a:solidFill>
                  <a:schemeClr val="tx1"/>
                </a:solidFill>
                <a:latin typeface="Arial" charset="0"/>
              </a:defRPr>
            </a:lvl8pPr>
            <a:lvl9pPr marL="3886200" indent="-228600" defTabSz="4654550" eaLnBrk="0" fontAlgn="base" hangingPunct="0">
              <a:spcBef>
                <a:spcPct val="50000"/>
              </a:spcBef>
              <a:spcAft>
                <a:spcPct val="0"/>
              </a:spcAft>
              <a:buChar char="•"/>
              <a:defRPr sz="22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buNone/>
            </a:pPr>
            <a:r>
              <a:rPr lang="en-US" sz="3600" dirty="0" smtClean="0">
                <a:solidFill>
                  <a:srgbClr val="008000"/>
                </a:solidFill>
              </a:rPr>
              <a:t>Objectives </a:t>
            </a:r>
            <a:r>
              <a:rPr lang="en-US" sz="3600" dirty="0"/>
              <a:t>(sub heading: 36 points)</a:t>
            </a:r>
          </a:p>
        </p:txBody>
      </p:sp>
      <p:sp>
        <p:nvSpPr>
          <p:cNvPr id="3078" name="Text Box 52"/>
          <p:cNvSpPr txBox="1">
            <a:spLocks noChangeArrowheads="1"/>
          </p:cNvSpPr>
          <p:nvPr/>
        </p:nvSpPr>
        <p:spPr bwMode="auto">
          <a:xfrm>
            <a:off x="946150" y="21067713"/>
            <a:ext cx="12609513" cy="6593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4362" tIns="52181" rIns="104362" bIns="52181">
            <a:spAutoFit/>
          </a:bodyPr>
          <a:lstStyle>
            <a:lvl1pPr defTabSz="4654550" eaLnBrk="0" hangingPunct="0">
              <a:defRPr sz="2200" b="1">
                <a:solidFill>
                  <a:schemeClr val="tx1"/>
                </a:solidFill>
                <a:latin typeface="Arial" charset="0"/>
              </a:defRPr>
            </a:lvl1pPr>
            <a:lvl2pPr marL="742950" indent="-285750" defTabSz="4654550" eaLnBrk="0" hangingPunct="0">
              <a:defRPr sz="2200" b="1">
                <a:solidFill>
                  <a:schemeClr val="tx1"/>
                </a:solidFill>
                <a:latin typeface="Arial" charset="0"/>
              </a:defRPr>
            </a:lvl2pPr>
            <a:lvl3pPr marL="1143000" indent="-228600" defTabSz="4654550" eaLnBrk="0" hangingPunct="0">
              <a:defRPr sz="2200" b="1">
                <a:solidFill>
                  <a:schemeClr val="tx1"/>
                </a:solidFill>
                <a:latin typeface="Arial" charset="0"/>
              </a:defRPr>
            </a:lvl3pPr>
            <a:lvl4pPr marL="1600200" indent="-228600" defTabSz="4654550" eaLnBrk="0" hangingPunct="0">
              <a:defRPr sz="2200" b="1">
                <a:solidFill>
                  <a:schemeClr val="tx1"/>
                </a:solidFill>
                <a:latin typeface="Arial" charset="0"/>
              </a:defRPr>
            </a:lvl4pPr>
            <a:lvl5pPr marL="2057400" indent="-228600" defTabSz="4654550" eaLnBrk="0" hangingPunct="0">
              <a:defRPr sz="2200" b="1">
                <a:solidFill>
                  <a:schemeClr val="tx1"/>
                </a:solidFill>
                <a:latin typeface="Arial" charset="0"/>
              </a:defRPr>
            </a:lvl5pPr>
            <a:lvl6pPr marL="2514600" indent="-228600" defTabSz="4654550" eaLnBrk="0" fontAlgn="base" hangingPunct="0">
              <a:spcBef>
                <a:spcPct val="50000"/>
              </a:spcBef>
              <a:spcAft>
                <a:spcPct val="0"/>
              </a:spcAft>
              <a:buChar char="•"/>
              <a:defRPr sz="2200" b="1">
                <a:solidFill>
                  <a:schemeClr val="tx1"/>
                </a:solidFill>
                <a:latin typeface="Arial" charset="0"/>
              </a:defRPr>
            </a:lvl6pPr>
            <a:lvl7pPr marL="2971800" indent="-228600" defTabSz="4654550" eaLnBrk="0" fontAlgn="base" hangingPunct="0">
              <a:spcBef>
                <a:spcPct val="50000"/>
              </a:spcBef>
              <a:spcAft>
                <a:spcPct val="0"/>
              </a:spcAft>
              <a:buChar char="•"/>
              <a:defRPr sz="2200" b="1">
                <a:solidFill>
                  <a:schemeClr val="tx1"/>
                </a:solidFill>
                <a:latin typeface="Arial" charset="0"/>
              </a:defRPr>
            </a:lvl7pPr>
            <a:lvl8pPr marL="3429000" indent="-228600" defTabSz="4654550" eaLnBrk="0" fontAlgn="base" hangingPunct="0">
              <a:spcBef>
                <a:spcPct val="50000"/>
              </a:spcBef>
              <a:spcAft>
                <a:spcPct val="0"/>
              </a:spcAft>
              <a:buChar char="•"/>
              <a:defRPr sz="2200" b="1">
                <a:solidFill>
                  <a:schemeClr val="tx1"/>
                </a:solidFill>
                <a:latin typeface="Arial" charset="0"/>
              </a:defRPr>
            </a:lvl8pPr>
            <a:lvl9pPr marL="3886200" indent="-228600" defTabSz="4654550" eaLnBrk="0" fontAlgn="base" hangingPunct="0">
              <a:spcBef>
                <a:spcPct val="50000"/>
              </a:spcBef>
              <a:spcAft>
                <a:spcPct val="0"/>
              </a:spcAft>
              <a:buChar char="•"/>
              <a:defRPr sz="22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buNone/>
            </a:pPr>
            <a:r>
              <a:rPr lang="en-US" sz="3600" dirty="0">
                <a:solidFill>
                  <a:srgbClr val="008000"/>
                </a:solidFill>
              </a:rPr>
              <a:t>Materials and </a:t>
            </a:r>
            <a:r>
              <a:rPr lang="en-US" sz="3600" dirty="0" smtClean="0">
                <a:solidFill>
                  <a:srgbClr val="008000"/>
                </a:solidFill>
              </a:rPr>
              <a:t>Methods </a:t>
            </a:r>
            <a:r>
              <a:rPr lang="en-US" sz="3600" dirty="0"/>
              <a:t>(sub heading: 36 points)</a:t>
            </a:r>
          </a:p>
        </p:txBody>
      </p:sp>
      <p:sp>
        <p:nvSpPr>
          <p:cNvPr id="3079" name="Text Box 61"/>
          <p:cNvSpPr txBox="1">
            <a:spLocks noChangeArrowheads="1"/>
          </p:cNvSpPr>
          <p:nvPr/>
        </p:nvSpPr>
        <p:spPr bwMode="auto">
          <a:xfrm>
            <a:off x="15197138" y="11195050"/>
            <a:ext cx="12884150" cy="6593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4362" tIns="52181" rIns="104362" bIns="52181">
            <a:spAutoFit/>
          </a:bodyPr>
          <a:lstStyle>
            <a:lvl1pPr defTabSz="4654550" eaLnBrk="0" hangingPunct="0">
              <a:defRPr sz="2200" b="1">
                <a:solidFill>
                  <a:schemeClr val="tx1"/>
                </a:solidFill>
                <a:latin typeface="Arial" charset="0"/>
              </a:defRPr>
            </a:lvl1pPr>
            <a:lvl2pPr marL="742950" indent="-285750" defTabSz="4654550" eaLnBrk="0" hangingPunct="0">
              <a:defRPr sz="2200" b="1">
                <a:solidFill>
                  <a:schemeClr val="tx1"/>
                </a:solidFill>
                <a:latin typeface="Arial" charset="0"/>
              </a:defRPr>
            </a:lvl2pPr>
            <a:lvl3pPr marL="1143000" indent="-228600" defTabSz="4654550" eaLnBrk="0" hangingPunct="0">
              <a:defRPr sz="2200" b="1">
                <a:solidFill>
                  <a:schemeClr val="tx1"/>
                </a:solidFill>
                <a:latin typeface="Arial" charset="0"/>
              </a:defRPr>
            </a:lvl3pPr>
            <a:lvl4pPr marL="1600200" indent="-228600" defTabSz="4654550" eaLnBrk="0" hangingPunct="0">
              <a:defRPr sz="2200" b="1">
                <a:solidFill>
                  <a:schemeClr val="tx1"/>
                </a:solidFill>
                <a:latin typeface="Arial" charset="0"/>
              </a:defRPr>
            </a:lvl4pPr>
            <a:lvl5pPr marL="2057400" indent="-228600" defTabSz="4654550" eaLnBrk="0" hangingPunct="0">
              <a:defRPr sz="2200" b="1">
                <a:solidFill>
                  <a:schemeClr val="tx1"/>
                </a:solidFill>
                <a:latin typeface="Arial" charset="0"/>
              </a:defRPr>
            </a:lvl5pPr>
            <a:lvl6pPr marL="2514600" indent="-228600" defTabSz="4654550" eaLnBrk="0" fontAlgn="base" hangingPunct="0">
              <a:spcBef>
                <a:spcPct val="50000"/>
              </a:spcBef>
              <a:spcAft>
                <a:spcPct val="0"/>
              </a:spcAft>
              <a:buChar char="•"/>
              <a:defRPr sz="2200" b="1">
                <a:solidFill>
                  <a:schemeClr val="tx1"/>
                </a:solidFill>
                <a:latin typeface="Arial" charset="0"/>
              </a:defRPr>
            </a:lvl6pPr>
            <a:lvl7pPr marL="2971800" indent="-228600" defTabSz="4654550" eaLnBrk="0" fontAlgn="base" hangingPunct="0">
              <a:spcBef>
                <a:spcPct val="50000"/>
              </a:spcBef>
              <a:spcAft>
                <a:spcPct val="0"/>
              </a:spcAft>
              <a:buChar char="•"/>
              <a:defRPr sz="2200" b="1">
                <a:solidFill>
                  <a:schemeClr val="tx1"/>
                </a:solidFill>
                <a:latin typeface="Arial" charset="0"/>
              </a:defRPr>
            </a:lvl7pPr>
            <a:lvl8pPr marL="3429000" indent="-228600" defTabSz="4654550" eaLnBrk="0" fontAlgn="base" hangingPunct="0">
              <a:spcBef>
                <a:spcPct val="50000"/>
              </a:spcBef>
              <a:spcAft>
                <a:spcPct val="0"/>
              </a:spcAft>
              <a:buChar char="•"/>
              <a:defRPr sz="2200" b="1">
                <a:solidFill>
                  <a:schemeClr val="tx1"/>
                </a:solidFill>
                <a:latin typeface="Arial" charset="0"/>
              </a:defRPr>
            </a:lvl8pPr>
            <a:lvl9pPr marL="3886200" indent="-228600" defTabSz="4654550" eaLnBrk="0" fontAlgn="base" hangingPunct="0">
              <a:spcBef>
                <a:spcPct val="50000"/>
              </a:spcBef>
              <a:spcAft>
                <a:spcPct val="0"/>
              </a:spcAft>
              <a:buChar char="•"/>
              <a:defRPr sz="22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buNone/>
            </a:pPr>
            <a:r>
              <a:rPr lang="en-US" sz="3600" dirty="0">
                <a:solidFill>
                  <a:srgbClr val="008000"/>
                </a:solidFill>
              </a:rPr>
              <a:t>Results and </a:t>
            </a:r>
            <a:r>
              <a:rPr lang="en-US" sz="3600" dirty="0" smtClean="0">
                <a:solidFill>
                  <a:srgbClr val="008000"/>
                </a:solidFill>
              </a:rPr>
              <a:t>Discussion </a:t>
            </a:r>
            <a:r>
              <a:rPr lang="en-US" sz="3600" dirty="0"/>
              <a:t>(sub heading: 36 points)</a:t>
            </a:r>
          </a:p>
        </p:txBody>
      </p:sp>
      <p:sp>
        <p:nvSpPr>
          <p:cNvPr id="3080" name="Rectangle 152"/>
          <p:cNvSpPr>
            <a:spLocks noChangeArrowheads="1"/>
          </p:cNvSpPr>
          <p:nvPr/>
        </p:nvSpPr>
        <p:spPr bwMode="auto">
          <a:xfrm>
            <a:off x="0" y="50800"/>
            <a:ext cx="211138" cy="1414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04362" tIns="52181" rIns="104362" bIns="52181" anchor="ctr">
            <a:spAutoFit/>
          </a:bodyPr>
          <a:lstStyle/>
          <a:p>
            <a:pPr>
              <a:spcBef>
                <a:spcPct val="0"/>
              </a:spcBef>
              <a:buFontTx/>
              <a:buNone/>
            </a:pPr>
            <a:endParaRPr lang="en-US" sz="8500" b="0"/>
          </a:p>
        </p:txBody>
      </p:sp>
      <p:sp>
        <p:nvSpPr>
          <p:cNvPr id="3081" name="Rectangle 150"/>
          <p:cNvSpPr>
            <a:spLocks noChangeArrowheads="1"/>
          </p:cNvSpPr>
          <p:nvPr/>
        </p:nvSpPr>
        <p:spPr bwMode="auto">
          <a:xfrm>
            <a:off x="15636875" y="29124275"/>
            <a:ext cx="4618038" cy="4549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6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4362" tIns="52181" rIns="104362" bIns="52181"/>
          <a:lstStyle/>
          <a:p>
            <a:pPr>
              <a:spcBef>
                <a:spcPct val="0"/>
              </a:spcBef>
              <a:buFontTx/>
              <a:buNone/>
            </a:pPr>
            <a:endParaRPr lang="en-US" sz="8500" b="0"/>
          </a:p>
        </p:txBody>
      </p:sp>
      <p:sp>
        <p:nvSpPr>
          <p:cNvPr id="3082" name="Rectangle 310"/>
          <p:cNvSpPr>
            <a:spLocks noChangeArrowheads="1"/>
          </p:cNvSpPr>
          <p:nvPr/>
        </p:nvSpPr>
        <p:spPr bwMode="auto">
          <a:xfrm>
            <a:off x="0" y="50800"/>
            <a:ext cx="211138" cy="1414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04362" tIns="52181" rIns="104362" bIns="52181" anchor="ctr">
            <a:spAutoFit/>
          </a:bodyPr>
          <a:lstStyle/>
          <a:p>
            <a:pPr>
              <a:spcBef>
                <a:spcPct val="0"/>
              </a:spcBef>
              <a:buFontTx/>
              <a:buNone/>
            </a:pPr>
            <a:endParaRPr lang="en-US" sz="8500" b="0"/>
          </a:p>
        </p:txBody>
      </p:sp>
      <p:sp>
        <p:nvSpPr>
          <p:cNvPr id="3083" name="TextBox 264"/>
          <p:cNvSpPr txBox="1">
            <a:spLocks noChangeArrowheads="1"/>
          </p:cNvSpPr>
          <p:nvPr/>
        </p:nvSpPr>
        <p:spPr bwMode="auto">
          <a:xfrm>
            <a:off x="15625763" y="31303913"/>
            <a:ext cx="13682662" cy="6593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4362" tIns="52181" rIns="104362" bIns="52181">
            <a:spAutoFit/>
          </a:bodyPr>
          <a:lstStyle>
            <a:lvl1pPr eaLnBrk="0" hangingPunct="0">
              <a:defRPr sz="22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2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2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2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2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buChar char="•"/>
              <a:defRPr sz="22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buChar char="•"/>
              <a:defRPr sz="22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buChar char="•"/>
              <a:defRPr sz="22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buChar char="•"/>
              <a:defRPr sz="22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None/>
            </a:pPr>
            <a:r>
              <a:rPr lang="en-US" sz="3600" dirty="0" smtClean="0">
                <a:solidFill>
                  <a:srgbClr val="008000"/>
                </a:solidFill>
              </a:rPr>
              <a:t>Conclusion </a:t>
            </a:r>
            <a:r>
              <a:rPr lang="en-US" sz="3600" dirty="0">
                <a:solidFill>
                  <a:srgbClr val="008000"/>
                </a:solidFill>
              </a:rPr>
              <a:t>and </a:t>
            </a:r>
            <a:r>
              <a:rPr lang="en-US" sz="3600" dirty="0" smtClean="0">
                <a:solidFill>
                  <a:srgbClr val="008000"/>
                </a:solidFill>
              </a:rPr>
              <a:t>Recommendations </a:t>
            </a:r>
            <a:r>
              <a:rPr lang="en-US" sz="3600" dirty="0"/>
              <a:t>(36 points</a:t>
            </a:r>
            <a:r>
              <a:rPr lang="en-US" sz="3600" dirty="0" smtClean="0"/>
              <a:t>)</a:t>
            </a:r>
            <a:endParaRPr lang="en-US" sz="3600" dirty="0"/>
          </a:p>
        </p:txBody>
      </p:sp>
      <p:sp>
        <p:nvSpPr>
          <p:cNvPr id="3084" name="Text Box 154"/>
          <p:cNvSpPr txBox="1">
            <a:spLocks noChangeArrowheads="1"/>
          </p:cNvSpPr>
          <p:nvPr/>
        </p:nvSpPr>
        <p:spPr bwMode="auto">
          <a:xfrm>
            <a:off x="9237663" y="5886450"/>
            <a:ext cx="10410825" cy="655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84353" tIns="42177" rIns="84353" bIns="42177">
            <a:spAutoFit/>
          </a:bodyPr>
          <a:lstStyle>
            <a:lvl1pPr eaLnBrk="0" hangingPunct="0">
              <a:defRPr sz="22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2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2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2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2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buChar char="•"/>
              <a:defRPr sz="22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buChar char="•"/>
              <a:defRPr sz="22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buChar char="•"/>
              <a:defRPr sz="22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buChar char="•"/>
              <a:defRPr sz="22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buFontTx/>
              <a:buNone/>
            </a:pPr>
            <a:r>
              <a:rPr lang="en-US" sz="3600" dirty="0" smtClean="0">
                <a:solidFill>
                  <a:srgbClr val="008000"/>
                </a:solidFill>
              </a:rPr>
              <a:t>Abstract </a:t>
            </a:r>
            <a:r>
              <a:rPr lang="en-US" sz="3600" dirty="0"/>
              <a:t>(sub heading: 36 points)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946312" y="6509228"/>
            <a:ext cx="28286561" cy="4517160"/>
          </a:xfrm>
          <a:prstGeom prst="rect">
            <a:avLst/>
          </a:prstGeom>
          <a:noFill/>
        </p:spPr>
        <p:txBody>
          <a:bodyPr lIns="84353" tIns="42177" rIns="84353" bIns="42177" numCol="2">
            <a:spAutoFit/>
          </a:bodyPr>
          <a:lstStyle/>
          <a:p>
            <a:pPr>
              <a:buNone/>
              <a:defRPr/>
            </a:pPr>
            <a:r>
              <a:rPr lang="en-US" sz="2400" dirty="0" smtClean="0"/>
              <a:t>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</a:t>
            </a:r>
            <a:endParaRPr lang="en-US" sz="2400" dirty="0"/>
          </a:p>
          <a:p>
            <a:pPr>
              <a:buNone/>
            </a:pPr>
            <a:r>
              <a:rPr lang="en-US" sz="2400" dirty="0" smtClean="0"/>
              <a:t>Abstract in two column (Text</a:t>
            </a:r>
            <a:r>
              <a:rPr lang="en-US" sz="2400" dirty="0"/>
              <a:t>: 24 points)</a:t>
            </a:r>
          </a:p>
        </p:txBody>
      </p:sp>
      <p:sp>
        <p:nvSpPr>
          <p:cNvPr id="3086" name="TextBox 2"/>
          <p:cNvSpPr txBox="1">
            <a:spLocks noChangeArrowheads="1"/>
          </p:cNvSpPr>
          <p:nvPr/>
        </p:nvSpPr>
        <p:spPr bwMode="auto">
          <a:xfrm>
            <a:off x="946150" y="11858625"/>
            <a:ext cx="13970000" cy="30398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4353" tIns="42177" rIns="84353" bIns="42177">
            <a:spAutoFit/>
          </a:bodyPr>
          <a:lstStyle>
            <a:lvl1pPr eaLnBrk="0" hangingPunct="0">
              <a:defRPr sz="22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2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2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2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2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buChar char="•"/>
              <a:defRPr sz="22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buChar char="•"/>
              <a:defRPr sz="22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buChar char="•"/>
              <a:defRPr sz="22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buChar char="•"/>
              <a:defRPr sz="2200" b="1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2400" dirty="0"/>
              <a:t>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 (Text: 24 points)</a:t>
            </a:r>
          </a:p>
        </p:txBody>
      </p:sp>
      <p:sp>
        <p:nvSpPr>
          <p:cNvPr id="3087" name="TextBox 14"/>
          <p:cNvSpPr txBox="1">
            <a:spLocks noChangeArrowheads="1"/>
          </p:cNvSpPr>
          <p:nvPr/>
        </p:nvSpPr>
        <p:spPr bwMode="auto">
          <a:xfrm>
            <a:off x="15197138" y="11815763"/>
            <a:ext cx="14390687" cy="30398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4353" tIns="42177" rIns="84353" bIns="42177">
            <a:spAutoFit/>
          </a:bodyPr>
          <a:lstStyle>
            <a:lvl1pPr eaLnBrk="0" hangingPunct="0">
              <a:defRPr sz="22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2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2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2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2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buChar char="•"/>
              <a:defRPr sz="22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buChar char="•"/>
              <a:defRPr sz="22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buChar char="•"/>
              <a:defRPr sz="22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buChar char="•"/>
              <a:defRPr sz="2200" b="1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2400" dirty="0"/>
              <a:t>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 (Text: 24 points)</a:t>
            </a:r>
          </a:p>
        </p:txBody>
      </p:sp>
      <p:sp>
        <p:nvSpPr>
          <p:cNvPr id="3088" name="TextBox 15"/>
          <p:cNvSpPr txBox="1">
            <a:spLocks noChangeArrowheads="1"/>
          </p:cNvSpPr>
          <p:nvPr/>
        </p:nvSpPr>
        <p:spPr bwMode="auto">
          <a:xfrm>
            <a:off x="1020763" y="17018000"/>
            <a:ext cx="13876337" cy="30398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4353" tIns="42177" rIns="84353" bIns="42177">
            <a:spAutoFit/>
          </a:bodyPr>
          <a:lstStyle>
            <a:lvl1pPr eaLnBrk="0" hangingPunct="0">
              <a:defRPr sz="22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2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2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2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2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buChar char="•"/>
              <a:defRPr sz="22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buChar char="•"/>
              <a:defRPr sz="22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buChar char="•"/>
              <a:defRPr sz="22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buChar char="•"/>
              <a:defRPr sz="2200" b="1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2400" dirty="0"/>
              <a:t>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 (Text: 24 points)</a:t>
            </a:r>
          </a:p>
        </p:txBody>
      </p:sp>
      <p:sp>
        <p:nvSpPr>
          <p:cNvPr id="3089" name="TextBox 16"/>
          <p:cNvSpPr txBox="1">
            <a:spLocks noChangeArrowheads="1"/>
          </p:cNvSpPr>
          <p:nvPr/>
        </p:nvSpPr>
        <p:spPr bwMode="auto">
          <a:xfrm>
            <a:off x="1001713" y="21774150"/>
            <a:ext cx="13876337" cy="30398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4353" tIns="42177" rIns="84353" bIns="42177">
            <a:spAutoFit/>
          </a:bodyPr>
          <a:lstStyle>
            <a:lvl1pPr eaLnBrk="0" hangingPunct="0">
              <a:defRPr sz="22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2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2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2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2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buChar char="•"/>
              <a:defRPr sz="22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buChar char="•"/>
              <a:defRPr sz="22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buChar char="•"/>
              <a:defRPr sz="22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buChar char="•"/>
              <a:defRPr sz="2200" b="1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2400" dirty="0"/>
              <a:t>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 (Text: 24 points)</a:t>
            </a:r>
          </a:p>
        </p:txBody>
      </p:sp>
      <p:sp>
        <p:nvSpPr>
          <p:cNvPr id="3090" name="TextBox 17"/>
          <p:cNvSpPr txBox="1">
            <a:spLocks noChangeArrowheads="1"/>
          </p:cNvSpPr>
          <p:nvPr/>
        </p:nvSpPr>
        <p:spPr bwMode="auto">
          <a:xfrm>
            <a:off x="15709900" y="32053213"/>
            <a:ext cx="13877925" cy="30398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4353" tIns="42177" rIns="84353" bIns="42177">
            <a:spAutoFit/>
          </a:bodyPr>
          <a:lstStyle>
            <a:lvl1pPr eaLnBrk="0" hangingPunct="0">
              <a:defRPr sz="22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2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2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2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2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buChar char="•"/>
              <a:defRPr sz="22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buChar char="•"/>
              <a:defRPr sz="22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buChar char="•"/>
              <a:defRPr sz="22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buChar char="•"/>
              <a:defRPr sz="2200" b="1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2400" dirty="0"/>
              <a:t>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 (Text: 24 points)</a:t>
            </a:r>
          </a:p>
        </p:txBody>
      </p:sp>
      <p:sp>
        <p:nvSpPr>
          <p:cNvPr id="3091" name="TextBox 3"/>
          <p:cNvSpPr txBox="1">
            <a:spLocks noChangeArrowheads="1"/>
          </p:cNvSpPr>
          <p:nvPr/>
        </p:nvSpPr>
        <p:spPr bwMode="auto">
          <a:xfrm>
            <a:off x="15197138" y="15422563"/>
            <a:ext cx="13877925" cy="126116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4353" tIns="42177" rIns="84353" bIns="42177">
            <a:spAutoFit/>
          </a:bodyPr>
          <a:lstStyle>
            <a:lvl1pPr eaLnBrk="0" hangingPunct="0">
              <a:defRPr sz="22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2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2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2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2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buChar char="•"/>
              <a:defRPr sz="22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buChar char="•"/>
              <a:defRPr sz="22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buChar char="•"/>
              <a:defRPr sz="22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buChar char="•"/>
              <a:defRPr sz="22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buNone/>
            </a:pPr>
            <a:r>
              <a:rPr lang="en-US" dirty="0"/>
              <a:t>Map, Graph, </a:t>
            </a:r>
            <a:r>
              <a:rPr lang="en-US" dirty="0" smtClean="0"/>
              <a:t>Chart (clearly visible from at least 1m distance)  </a:t>
            </a:r>
            <a:endParaRPr lang="en-US" dirty="0"/>
          </a:p>
          <a:p>
            <a:pPr eaLnBrk="1" hangingPunct="1"/>
            <a:endParaRPr lang="en-US" dirty="0"/>
          </a:p>
          <a:p>
            <a:pPr eaLnBrk="1" hangingPunct="1"/>
            <a:endParaRPr lang="en-US" dirty="0"/>
          </a:p>
          <a:p>
            <a:pPr eaLnBrk="1" hangingPunct="1"/>
            <a:endParaRPr lang="en-US" dirty="0"/>
          </a:p>
          <a:p>
            <a:pPr eaLnBrk="1" hangingPunct="1"/>
            <a:endParaRPr lang="en-US" dirty="0"/>
          </a:p>
          <a:p>
            <a:pPr eaLnBrk="1" hangingPunct="1"/>
            <a:endParaRPr lang="en-US" dirty="0"/>
          </a:p>
          <a:p>
            <a:pPr eaLnBrk="1" hangingPunct="1"/>
            <a:endParaRPr lang="en-US" dirty="0"/>
          </a:p>
          <a:p>
            <a:pPr eaLnBrk="1" hangingPunct="1"/>
            <a:endParaRPr lang="en-US" dirty="0"/>
          </a:p>
          <a:p>
            <a:pPr eaLnBrk="1" hangingPunct="1"/>
            <a:endParaRPr lang="en-US" dirty="0"/>
          </a:p>
          <a:p>
            <a:pPr eaLnBrk="1" hangingPunct="1"/>
            <a:endParaRPr lang="en-US" dirty="0"/>
          </a:p>
          <a:p>
            <a:pPr eaLnBrk="1" hangingPunct="1"/>
            <a:endParaRPr lang="en-US" dirty="0"/>
          </a:p>
          <a:p>
            <a:pPr eaLnBrk="1" hangingPunct="1"/>
            <a:endParaRPr lang="en-US" dirty="0"/>
          </a:p>
          <a:p>
            <a:pPr eaLnBrk="1" hangingPunct="1"/>
            <a:endParaRPr lang="en-US" dirty="0"/>
          </a:p>
          <a:p>
            <a:pPr eaLnBrk="1" hangingPunct="1"/>
            <a:endParaRPr lang="en-US" dirty="0"/>
          </a:p>
          <a:p>
            <a:pPr eaLnBrk="1" hangingPunct="1"/>
            <a:endParaRPr lang="en-US" dirty="0"/>
          </a:p>
          <a:p>
            <a:pPr eaLnBrk="1" hangingPunct="1">
              <a:buNone/>
            </a:pPr>
            <a:r>
              <a:rPr lang="en-US" dirty="0"/>
              <a:t>Table (clearly visible from at least 1m distance)  </a:t>
            </a:r>
          </a:p>
          <a:p>
            <a:pPr eaLnBrk="1" hangingPunct="1">
              <a:buNone/>
            </a:pPr>
            <a:endParaRPr lang="en-US" dirty="0"/>
          </a:p>
          <a:p>
            <a:pPr eaLnBrk="1" hangingPunct="1"/>
            <a:endParaRPr lang="en-US" dirty="0"/>
          </a:p>
          <a:p>
            <a:pPr eaLnBrk="1" hangingPunct="1"/>
            <a:endParaRPr lang="en-US" dirty="0"/>
          </a:p>
          <a:p>
            <a:pPr eaLnBrk="1" hangingPunct="1"/>
            <a:endParaRPr lang="en-US" dirty="0"/>
          </a:p>
          <a:p>
            <a:pPr eaLnBrk="1" hangingPunct="1"/>
            <a:endParaRPr lang="en-US" dirty="0"/>
          </a:p>
          <a:p>
            <a:pPr eaLnBrk="1" hangingPunct="1"/>
            <a:endParaRPr lang="en-US" dirty="0"/>
          </a:p>
          <a:p>
            <a:pPr eaLnBrk="1" hangingPunct="1"/>
            <a:endParaRPr lang="en-US" dirty="0"/>
          </a:p>
          <a:p>
            <a:pPr eaLnBrk="1" hangingPunct="1"/>
            <a:endParaRPr lang="en-US" dirty="0"/>
          </a:p>
          <a:p>
            <a:pPr eaLnBrk="1" hangingPunct="1">
              <a:buNone/>
            </a:pPr>
            <a:r>
              <a:rPr lang="en-US" dirty="0" smtClean="0"/>
              <a:t>Photographs (high resolution clearly </a:t>
            </a:r>
            <a:r>
              <a:rPr lang="en-US" dirty="0"/>
              <a:t>visible from at least 1m distance)  </a:t>
            </a:r>
          </a:p>
        </p:txBody>
      </p:sp>
      <p:sp>
        <p:nvSpPr>
          <p:cNvPr id="3092" name="TextBox 264"/>
          <p:cNvSpPr txBox="1">
            <a:spLocks noChangeArrowheads="1"/>
          </p:cNvSpPr>
          <p:nvPr/>
        </p:nvSpPr>
        <p:spPr bwMode="auto">
          <a:xfrm>
            <a:off x="15676563" y="35313938"/>
            <a:ext cx="13684250" cy="10287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4362" tIns="52181" rIns="104362" bIns="52181">
            <a:spAutoFit/>
          </a:bodyPr>
          <a:lstStyle>
            <a:lvl1pPr eaLnBrk="0" hangingPunct="0">
              <a:defRPr sz="22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2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2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2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2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buChar char="•"/>
              <a:defRPr sz="22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buChar char="•"/>
              <a:defRPr sz="22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buChar char="•"/>
              <a:defRPr sz="22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buChar char="•"/>
              <a:defRPr sz="22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None/>
            </a:pPr>
            <a:r>
              <a:rPr lang="en-US" sz="3600" dirty="0" smtClean="0">
                <a:solidFill>
                  <a:srgbClr val="008000"/>
                </a:solidFill>
              </a:rPr>
              <a:t>References </a:t>
            </a:r>
            <a:r>
              <a:rPr lang="en-US" sz="3600" dirty="0" smtClean="0"/>
              <a:t>(sub heading:36 </a:t>
            </a:r>
            <a:r>
              <a:rPr lang="en-US" sz="3600" dirty="0"/>
              <a:t>points</a:t>
            </a:r>
            <a:r>
              <a:rPr lang="en-US" sz="3600" dirty="0" smtClean="0"/>
              <a:t>)</a:t>
            </a:r>
            <a:r>
              <a:rPr lang="en-US" sz="3600" dirty="0" smtClean="0">
                <a:solidFill>
                  <a:srgbClr val="008000"/>
                </a:solidFill>
              </a:rPr>
              <a:t> </a:t>
            </a:r>
            <a:r>
              <a:rPr lang="en-US" sz="2400" dirty="0" smtClean="0"/>
              <a:t>(3-5 </a:t>
            </a:r>
            <a:r>
              <a:rPr lang="en-US" sz="2400" dirty="0" smtClean="0"/>
              <a:t>APA </a:t>
            </a:r>
            <a:r>
              <a:rPr lang="en-US" sz="2400" dirty="0" smtClean="0"/>
              <a:t>formatted </a:t>
            </a:r>
            <a:r>
              <a:rPr lang="en-US" sz="2400" dirty="0" smtClean="0"/>
              <a:t>references are preferable)</a:t>
            </a:r>
            <a:endParaRPr lang="en-US" sz="3600" dirty="0"/>
          </a:p>
        </p:txBody>
      </p:sp>
      <p:sp>
        <p:nvSpPr>
          <p:cNvPr id="3093" name="TextBox 20"/>
          <p:cNvSpPr txBox="1">
            <a:spLocks noChangeArrowheads="1"/>
          </p:cNvSpPr>
          <p:nvPr/>
        </p:nvSpPr>
        <p:spPr bwMode="auto">
          <a:xfrm>
            <a:off x="15709900" y="36353750"/>
            <a:ext cx="13877925" cy="30398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4353" tIns="42177" rIns="84353" bIns="42177">
            <a:spAutoFit/>
          </a:bodyPr>
          <a:lstStyle>
            <a:lvl1pPr eaLnBrk="0" hangingPunct="0">
              <a:defRPr sz="22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2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2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2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2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buChar char="•"/>
              <a:defRPr sz="22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buChar char="•"/>
              <a:defRPr sz="22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buChar char="•"/>
              <a:defRPr sz="22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buChar char="•"/>
              <a:defRPr sz="22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400" dirty="0"/>
              <a:t>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G </a:t>
            </a:r>
            <a:r>
              <a:rPr lang="en-US" sz="2400" dirty="0" smtClean="0"/>
              <a:t>(Reference </a:t>
            </a:r>
            <a:r>
              <a:rPr lang="en-US" sz="2400" dirty="0"/>
              <a:t>text: </a:t>
            </a:r>
            <a:r>
              <a:rPr lang="en-US" sz="2400" dirty="0" smtClean="0"/>
              <a:t>22 </a:t>
            </a:r>
            <a:r>
              <a:rPr lang="en-US" sz="2400" dirty="0"/>
              <a:t>points</a:t>
            </a:r>
            <a:r>
              <a:rPr lang="en-US" sz="2400" dirty="0" smtClean="0"/>
              <a:t>)</a:t>
            </a:r>
          </a:p>
        </p:txBody>
      </p:sp>
      <p:sp>
        <p:nvSpPr>
          <p:cNvPr id="3094" name="TextBox 21"/>
          <p:cNvSpPr txBox="1">
            <a:spLocks noChangeArrowheads="1"/>
          </p:cNvSpPr>
          <p:nvPr/>
        </p:nvSpPr>
        <p:spPr bwMode="auto">
          <a:xfrm>
            <a:off x="1103313" y="24945975"/>
            <a:ext cx="13876337" cy="126116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4353" tIns="42177" rIns="84353" bIns="42177">
            <a:spAutoFit/>
          </a:bodyPr>
          <a:lstStyle>
            <a:lvl1pPr eaLnBrk="0" hangingPunct="0">
              <a:defRPr sz="22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2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2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2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2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buChar char="•"/>
              <a:defRPr sz="22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buChar char="•"/>
              <a:defRPr sz="22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buChar char="•"/>
              <a:defRPr sz="22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buChar char="•"/>
              <a:defRPr sz="22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buNone/>
            </a:pPr>
            <a:r>
              <a:rPr lang="en-US" dirty="0"/>
              <a:t>Table: List of materials/treatments/treatment combinations (clearly visible from at least 1m distance)  </a:t>
            </a:r>
          </a:p>
          <a:p>
            <a:pPr eaLnBrk="1" hangingPunct="1">
              <a:buFontTx/>
              <a:buNone/>
            </a:pPr>
            <a:endParaRPr lang="en-US" dirty="0"/>
          </a:p>
          <a:p>
            <a:pPr eaLnBrk="1" hangingPunct="1"/>
            <a:endParaRPr lang="en-US" dirty="0"/>
          </a:p>
          <a:p>
            <a:pPr eaLnBrk="1" hangingPunct="1"/>
            <a:endParaRPr lang="en-US" dirty="0"/>
          </a:p>
          <a:p>
            <a:pPr eaLnBrk="1" hangingPunct="1"/>
            <a:endParaRPr lang="en-US" dirty="0"/>
          </a:p>
          <a:p>
            <a:pPr eaLnBrk="1" hangingPunct="1"/>
            <a:endParaRPr lang="en-US" dirty="0"/>
          </a:p>
          <a:p>
            <a:pPr eaLnBrk="1" hangingPunct="1"/>
            <a:endParaRPr lang="en-US" dirty="0"/>
          </a:p>
          <a:p>
            <a:pPr eaLnBrk="1" hangingPunct="1"/>
            <a:endParaRPr lang="en-US" dirty="0"/>
          </a:p>
          <a:p>
            <a:pPr eaLnBrk="1" hangingPunct="1"/>
            <a:endParaRPr lang="en-US" dirty="0"/>
          </a:p>
          <a:p>
            <a:pPr eaLnBrk="1" hangingPunct="1"/>
            <a:endParaRPr lang="en-US" dirty="0"/>
          </a:p>
          <a:p>
            <a:pPr eaLnBrk="1" hangingPunct="1"/>
            <a:endParaRPr lang="en-US" dirty="0"/>
          </a:p>
          <a:p>
            <a:pPr eaLnBrk="1" hangingPunct="1"/>
            <a:endParaRPr lang="en-US" dirty="0"/>
          </a:p>
          <a:p>
            <a:pPr eaLnBrk="1" hangingPunct="1"/>
            <a:endParaRPr lang="en-US" dirty="0"/>
          </a:p>
          <a:p>
            <a:pPr eaLnBrk="1" hangingPunct="1"/>
            <a:endParaRPr lang="en-US" dirty="0"/>
          </a:p>
          <a:p>
            <a:pPr eaLnBrk="1" hangingPunct="1"/>
            <a:endParaRPr lang="en-US" dirty="0"/>
          </a:p>
          <a:p>
            <a:pPr eaLnBrk="1" hangingPunct="1"/>
            <a:endParaRPr lang="en-US" dirty="0"/>
          </a:p>
          <a:p>
            <a:pPr eaLnBrk="1" hangingPunct="1">
              <a:buFontTx/>
              <a:buNone/>
            </a:pPr>
            <a:r>
              <a:rPr lang="en-US" dirty="0"/>
              <a:t>Protocol used</a:t>
            </a:r>
          </a:p>
          <a:p>
            <a:pPr eaLnBrk="1" hangingPunct="1"/>
            <a:endParaRPr lang="en-US" dirty="0"/>
          </a:p>
          <a:p>
            <a:pPr eaLnBrk="1" hangingPunct="1"/>
            <a:endParaRPr lang="en-US" dirty="0"/>
          </a:p>
          <a:p>
            <a:pPr eaLnBrk="1" hangingPunct="1"/>
            <a:endParaRPr lang="en-US" dirty="0"/>
          </a:p>
          <a:p>
            <a:pPr eaLnBrk="1" hangingPunct="1"/>
            <a:endParaRPr lang="en-US" dirty="0"/>
          </a:p>
          <a:p>
            <a:pPr eaLnBrk="1" hangingPunct="1"/>
            <a:endParaRPr lang="en-US" dirty="0"/>
          </a:p>
          <a:p>
            <a:pPr eaLnBrk="1" hangingPunct="1"/>
            <a:endParaRPr lang="en-US" dirty="0"/>
          </a:p>
          <a:p>
            <a:pPr eaLnBrk="1" hangingPunct="1"/>
            <a:endParaRPr lang="en-US" dirty="0"/>
          </a:p>
          <a:p>
            <a:pPr eaLnBrk="1" hangingPunct="1">
              <a:buFontTx/>
              <a:buNone/>
            </a:pPr>
            <a:r>
              <a:rPr lang="en-US" dirty="0"/>
              <a:t>Experiment al set-up photographs (high resolution clearly visible from at least 1m distance) </a:t>
            </a:r>
          </a:p>
        </p:txBody>
      </p:sp>
      <p:sp>
        <p:nvSpPr>
          <p:cNvPr id="24" name="TextBox 264"/>
          <p:cNvSpPr txBox="1">
            <a:spLocks noChangeArrowheads="1"/>
          </p:cNvSpPr>
          <p:nvPr/>
        </p:nvSpPr>
        <p:spPr bwMode="auto">
          <a:xfrm>
            <a:off x="1089025" y="39686185"/>
            <a:ext cx="13684250" cy="6593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4362" tIns="52181" rIns="104362" bIns="52181">
            <a:spAutoFit/>
          </a:bodyPr>
          <a:lstStyle>
            <a:lvl1pPr eaLnBrk="0" hangingPunct="0">
              <a:defRPr sz="22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2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2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2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2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buChar char="•"/>
              <a:defRPr sz="22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buChar char="•"/>
              <a:defRPr sz="22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buChar char="•"/>
              <a:defRPr sz="22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buChar char="•"/>
              <a:defRPr sz="22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None/>
            </a:pPr>
            <a:r>
              <a:rPr lang="en-US" sz="3600" dirty="0" smtClean="0">
                <a:solidFill>
                  <a:srgbClr val="008000"/>
                </a:solidFill>
              </a:rPr>
              <a:t>Acknowledgments </a:t>
            </a:r>
            <a:r>
              <a:rPr lang="en-US" sz="3600" dirty="0" smtClean="0"/>
              <a:t>(sub heading: 36 </a:t>
            </a:r>
            <a:r>
              <a:rPr lang="en-US" sz="3600" dirty="0"/>
              <a:t>points</a:t>
            </a:r>
            <a:r>
              <a:rPr lang="en-US" sz="3600" dirty="0" smtClean="0"/>
              <a:t>)</a:t>
            </a:r>
            <a:r>
              <a:rPr lang="en-US" sz="3600" dirty="0" smtClean="0">
                <a:solidFill>
                  <a:srgbClr val="008000"/>
                </a:solidFill>
              </a:rPr>
              <a:t>  </a:t>
            </a:r>
            <a:endParaRPr lang="en-US" sz="3600" dirty="0">
              <a:solidFill>
                <a:srgbClr val="008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123950" y="40345564"/>
            <a:ext cx="1564005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dirty="0" smtClean="0"/>
              <a:t>GGGGGGGGGGGGGGGGGGGGGGGGGGGGGGGGGGGGGGGGGGGGGGGGGGGGGGGGGGGGGGGGGGGGGGGGGGGGGGGGGGGGGGGGGGGGGGGGGGGGGGGGGGGGGGGGGGGGGGGGGGGGGGGGGGGGGGGGGGGGGGGGGGGGGGGGGGGGGGGGGGGGGGGGGGGGGGGGGGGGGGGGGGGGGGGGGGGGGGGGGGGGGGGGGGGGGGGGGGGGGGGGGGGGGGGGGGGGGGGGGGGGGGGGGGGGGGGGGGGG </a:t>
            </a:r>
            <a:r>
              <a:rPr lang="en-US" sz="2400" dirty="0" smtClean="0"/>
              <a:t>(Text: 24 </a:t>
            </a:r>
            <a:r>
              <a:rPr lang="en-US" sz="2400" dirty="0"/>
              <a:t>points)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3762375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7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3762375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7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609</TotalTime>
  <Words>217</Words>
  <Application>Microsoft Office PowerPoint</Application>
  <PresentationFormat>Custom</PresentationFormat>
  <Paragraphs>70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Default Design</vt:lpstr>
      <vt:lpstr>PowerPoint Presentation</vt:lpstr>
    </vt:vector>
  </TitlesOfParts>
  <Company>IRRI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epanisales</dc:creator>
  <cp:lastModifiedBy>SazzadPC</cp:lastModifiedBy>
  <cp:revision>69</cp:revision>
  <dcterms:created xsi:type="dcterms:W3CDTF">2005-10-10T08:09:22Z</dcterms:created>
  <dcterms:modified xsi:type="dcterms:W3CDTF">2020-09-02T12:11:41Z</dcterms:modified>
</cp:coreProperties>
</file>