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5" r:id="rId10"/>
    <p:sldId id="264" r:id="rId11"/>
    <p:sldId id="262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DC24F7A-3DD8-494A-8477-8C9DBF32B4B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DC68402-2B5A-439A-AA26-5F3D3C12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19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219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আবুল</a:t>
            </a:r>
            <a:r>
              <a:rPr lang="en-US" sz="24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কালাম</a:t>
            </a:r>
            <a:r>
              <a:rPr lang="en-US" sz="24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আজাদ</a:t>
            </a:r>
            <a:endParaRPr lang="en-US" sz="2400" b="1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পরিচালক</a:t>
            </a:r>
            <a:endParaRPr lang="en-US" sz="2400" b="1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ন্যাশনাল</a:t>
            </a:r>
            <a:r>
              <a:rPr lang="en-US" sz="24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একাউন্টিংউইং</a:t>
            </a:r>
            <a:r>
              <a:rPr lang="en-US" sz="24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বিবিএস</a:t>
            </a:r>
            <a:endParaRPr lang="en-US" sz="2400" b="1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তারিখ-১০ /০৯/২০১৮ </a:t>
            </a:r>
            <a:r>
              <a:rPr lang="en-US" sz="2000" b="1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খ্রি</a:t>
            </a:r>
            <a:r>
              <a:rPr lang="en-US" sz="2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.</a:t>
            </a:r>
            <a:endParaRPr lang="en-US" sz="20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 cstate="print"/>
          <a:srcRect b="5740"/>
          <a:stretch>
            <a:fillRect/>
          </a:stretch>
        </p:blipFill>
        <p:spPr bwMode="auto">
          <a:xfrm>
            <a:off x="228600" y="6096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রিপোর্ট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প্রকাশ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9416"/>
            <a:ext cx="6705600" cy="484632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এডিটরস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পিডিস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ফোরাম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যাচাই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বাছাই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(SID)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অনুমোদন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প্রকাশ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রিপোর্ট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প্রিন্ট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বিতরণ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err="1">
                <a:latin typeface="Nikosh" pitchFamily="2" charset="0"/>
                <a:cs typeface="Nikosh" pitchFamily="2" charset="0"/>
              </a:rPr>
              <a:t>বিবিএস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Data Collection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সংগ্রহের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উৎস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9416"/>
            <a:ext cx="6781800" cy="484632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উৎস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শুমারি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জরিপ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স্টাডি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সেকেন্ডারি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উৎস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প্রশাসনিক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ডাটা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প্রাইভেট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সেক্টর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ডাটা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সংগ্রহের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9416"/>
            <a:ext cx="7010400" cy="484632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ফেস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ফেস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ইন্টারভিউ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-PAPI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( Paper Assisted Personal Interviewing)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ট্যাবলেট</a:t>
            </a:r>
            <a:r>
              <a:rPr lang="en-US" dirty="0">
                <a:latin typeface="Nikosh" pitchFamily="2" charset="0"/>
                <a:cs typeface="Nikosh" pitchFamily="2" charset="0"/>
              </a:rPr>
              <a:t>-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CAPI ( Computer-Assisted Personal Interviewing)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অনলাইন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মাল্টিমোডাল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সংগ্রহের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9416"/>
            <a:ext cx="6629400" cy="484632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প্রশ্নপত্র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প্রণয়ন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marL="849313" indent="-273050">
              <a:buFont typeface="Wingdings" pitchFamily="2" charset="2"/>
              <a:buChar char="Ø"/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	</a:t>
            </a:r>
            <a:r>
              <a:rPr lang="en-US" sz="3400" dirty="0" err="1" smtClean="0">
                <a:latin typeface="Nikosh" pitchFamily="2" charset="0"/>
                <a:cs typeface="Nikosh" pitchFamily="2" charset="0"/>
              </a:rPr>
              <a:t>শুমারি</a:t>
            </a:r>
            <a:endParaRPr lang="en-US" sz="3400" dirty="0" smtClean="0">
              <a:latin typeface="Nikosh" pitchFamily="2" charset="0"/>
              <a:cs typeface="Nikosh" pitchFamily="2" charset="0"/>
            </a:endParaRPr>
          </a:p>
          <a:p>
            <a:pPr marL="849313" indent="-273050">
              <a:buFont typeface="Wingdings" pitchFamily="2" charset="2"/>
              <a:buChar char="Ø"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জরিপ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প্রশ্নপত্র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অনুমোদন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ম্যানুয়াল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আদেশ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প্রশিক্ষণ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ফরমস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ট্যালি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শীট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শুমারি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জরিপ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মালামাল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সংগ্রহের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শুমারি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9416"/>
            <a:ext cx="7010400" cy="484632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জোনাল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অপারেশন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জিও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কোড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যাচাই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হালনাগাদকরণ,গণনা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এলাকা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চিহ্নিতকরণ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ম্যাপ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প্রস্তুতকরণ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কুইক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কাউন্ট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কন্ট্রোল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রুম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শুমারি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কন্ট্রোল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শীট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জোনের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গঠন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শুমারি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স্থায়ী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সভা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চূড়ান্ত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অপারেশন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সেম্পল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সেন্সাস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 long Questionnaire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সংগ্রহের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ধাপ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জরিপ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9416"/>
            <a:ext cx="6705600" cy="484632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সেন্সাস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IMPS ( Integrated Multipurpose Sampling)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সেম্পল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সেম্পলিং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প্রক্রিয়াকরণ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9416"/>
            <a:ext cx="6781800" cy="484632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এডিটিং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কোডিং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ডাটা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এন্ট্রি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টেবুলেশন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রিপোর্ট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প্রণয়ন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ডাটাসেট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এন্ড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রিপোর্ট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রিপোর্ট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শুমারি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9416"/>
            <a:ext cx="6629400" cy="484632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ট্যালী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শীটের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জোনের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সারসংক্ষেপ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উপজেলার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সারসংক্ষেপ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জেলার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সারসংক্ষেপ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বিভাগের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সারসংক্ষেপ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463</TotalTime>
  <Words>197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স্বাগতম</vt:lpstr>
      <vt:lpstr>PowerPoint Presentation</vt:lpstr>
      <vt:lpstr>  তথ্য সংগ্রহের উৎস</vt:lpstr>
      <vt:lpstr>তথ্য সংগ্রহের মাধ্যম</vt:lpstr>
      <vt:lpstr>তথ্য সংগ্রহের প্রস্তুতি</vt:lpstr>
      <vt:lpstr>তথ্য সংগ্রহের ধাপ (শুমারি)</vt:lpstr>
      <vt:lpstr>তথ্য সংগ্রহের ধাপ (জরিপ)</vt:lpstr>
      <vt:lpstr>তথ্য প্রক্রিয়াকরণ</vt:lpstr>
      <vt:lpstr>প্রাথমিক রিপোর্ট (শুমারি)</vt:lpstr>
      <vt:lpstr>রিপোর্ট প্রস্তুত ও প্রকাশ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Presentation</dc:title>
  <dc:creator>HP</dc:creator>
  <cp:lastModifiedBy>HP</cp:lastModifiedBy>
  <cp:revision>20</cp:revision>
  <cp:lastPrinted>2018-09-10T08:43:20Z</cp:lastPrinted>
  <dcterms:created xsi:type="dcterms:W3CDTF">2006-08-16T00:00:00Z</dcterms:created>
  <dcterms:modified xsi:type="dcterms:W3CDTF">2018-09-10T08:44:59Z</dcterms:modified>
</cp:coreProperties>
</file>